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17"/>
  </p:notesMasterIdLst>
  <p:sldIdLst>
    <p:sldId id="256" r:id="rId2"/>
    <p:sldId id="257" r:id="rId3"/>
    <p:sldId id="270" r:id="rId4"/>
    <p:sldId id="285" r:id="rId5"/>
    <p:sldId id="259" r:id="rId6"/>
    <p:sldId id="260" r:id="rId7"/>
    <p:sldId id="286" r:id="rId8"/>
    <p:sldId id="262" r:id="rId9"/>
    <p:sldId id="263" r:id="rId10"/>
    <p:sldId id="264" r:id="rId11"/>
    <p:sldId id="265" r:id="rId12"/>
    <p:sldId id="266" r:id="rId13"/>
    <p:sldId id="268" r:id="rId14"/>
    <p:sldId id="267" r:id="rId15"/>
    <p:sldId id="269" r:id="rId16"/>
  </p:sldIdLst>
  <p:sldSz cx="9144000" cy="6858000" type="screen4x3"/>
  <p:notesSz cx="6735763" cy="9869488"/>
  <p:defaultTextStyle>
    <a:defPPr>
      <a:defRPr lang="ja-JP"/>
    </a:defPPr>
    <a:lvl1pPr algn="l" rtl="0" fontAlgn="base">
      <a:spcBef>
        <a:spcPct val="0"/>
      </a:spcBef>
      <a:spcAft>
        <a:spcPct val="0"/>
      </a:spcAft>
      <a:defRPr kumimoji="1" kern="1200">
        <a:solidFill>
          <a:schemeClr val="tx1"/>
        </a:solidFill>
        <a:latin typeface="Arial" pitchFamily="34" charset="0"/>
        <a:ea typeface="Osaka"/>
        <a:cs typeface="Osaka"/>
      </a:defRPr>
    </a:lvl1pPr>
    <a:lvl2pPr marL="457200" algn="l" rtl="0" fontAlgn="base">
      <a:spcBef>
        <a:spcPct val="0"/>
      </a:spcBef>
      <a:spcAft>
        <a:spcPct val="0"/>
      </a:spcAft>
      <a:defRPr kumimoji="1" kern="1200">
        <a:solidFill>
          <a:schemeClr val="tx1"/>
        </a:solidFill>
        <a:latin typeface="Arial" pitchFamily="34" charset="0"/>
        <a:ea typeface="Osaka"/>
        <a:cs typeface="Osaka"/>
      </a:defRPr>
    </a:lvl2pPr>
    <a:lvl3pPr marL="914400" algn="l" rtl="0" fontAlgn="base">
      <a:spcBef>
        <a:spcPct val="0"/>
      </a:spcBef>
      <a:spcAft>
        <a:spcPct val="0"/>
      </a:spcAft>
      <a:defRPr kumimoji="1" kern="1200">
        <a:solidFill>
          <a:schemeClr val="tx1"/>
        </a:solidFill>
        <a:latin typeface="Arial" pitchFamily="34" charset="0"/>
        <a:ea typeface="Osaka"/>
        <a:cs typeface="Osaka"/>
      </a:defRPr>
    </a:lvl3pPr>
    <a:lvl4pPr marL="1371600" algn="l" rtl="0" fontAlgn="base">
      <a:spcBef>
        <a:spcPct val="0"/>
      </a:spcBef>
      <a:spcAft>
        <a:spcPct val="0"/>
      </a:spcAft>
      <a:defRPr kumimoji="1" kern="1200">
        <a:solidFill>
          <a:schemeClr val="tx1"/>
        </a:solidFill>
        <a:latin typeface="Arial" pitchFamily="34" charset="0"/>
        <a:ea typeface="Osaka"/>
        <a:cs typeface="Osaka"/>
      </a:defRPr>
    </a:lvl4pPr>
    <a:lvl5pPr marL="1828800" algn="l" rtl="0" fontAlgn="base">
      <a:spcBef>
        <a:spcPct val="0"/>
      </a:spcBef>
      <a:spcAft>
        <a:spcPct val="0"/>
      </a:spcAft>
      <a:defRPr kumimoji="1" kern="1200">
        <a:solidFill>
          <a:schemeClr val="tx1"/>
        </a:solidFill>
        <a:latin typeface="Arial" pitchFamily="34" charset="0"/>
        <a:ea typeface="Osaka"/>
        <a:cs typeface="Osaka"/>
      </a:defRPr>
    </a:lvl5pPr>
    <a:lvl6pPr marL="2286000" algn="l" defTabSz="914400" rtl="0" eaLnBrk="1" latinLnBrk="0" hangingPunct="1">
      <a:defRPr kumimoji="1" kern="1200">
        <a:solidFill>
          <a:schemeClr val="tx1"/>
        </a:solidFill>
        <a:latin typeface="Arial" pitchFamily="34" charset="0"/>
        <a:ea typeface="Osaka"/>
        <a:cs typeface="Osaka"/>
      </a:defRPr>
    </a:lvl6pPr>
    <a:lvl7pPr marL="2743200" algn="l" defTabSz="914400" rtl="0" eaLnBrk="1" latinLnBrk="0" hangingPunct="1">
      <a:defRPr kumimoji="1" kern="1200">
        <a:solidFill>
          <a:schemeClr val="tx1"/>
        </a:solidFill>
        <a:latin typeface="Arial" pitchFamily="34" charset="0"/>
        <a:ea typeface="Osaka"/>
        <a:cs typeface="Osaka"/>
      </a:defRPr>
    </a:lvl7pPr>
    <a:lvl8pPr marL="3200400" algn="l" defTabSz="914400" rtl="0" eaLnBrk="1" latinLnBrk="0" hangingPunct="1">
      <a:defRPr kumimoji="1" kern="1200">
        <a:solidFill>
          <a:schemeClr val="tx1"/>
        </a:solidFill>
        <a:latin typeface="Arial" pitchFamily="34" charset="0"/>
        <a:ea typeface="Osaka"/>
        <a:cs typeface="Osaka"/>
      </a:defRPr>
    </a:lvl8pPr>
    <a:lvl9pPr marL="3657600" algn="l" defTabSz="914400" rtl="0" eaLnBrk="1" latinLnBrk="0" hangingPunct="1">
      <a:defRPr kumimoji="1" kern="1200">
        <a:solidFill>
          <a:schemeClr val="tx1"/>
        </a:solidFill>
        <a:latin typeface="Arial" pitchFamily="34" charset="0"/>
        <a:ea typeface="Osaka"/>
        <a:cs typeface="Osak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00FF"/>
    <a:srgbClr val="FF0000"/>
    <a:srgbClr val="FF6600"/>
    <a:srgbClr val="FF7C80"/>
    <a:srgbClr val="FFFFCC"/>
    <a:srgbClr val="FFCCCC"/>
    <a:srgbClr val="006600"/>
    <a:srgbClr val="0099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6" autoAdjust="0"/>
    <p:restoredTop sz="94601" autoAdjust="0"/>
  </p:normalViewPr>
  <p:slideViewPr>
    <p:cSldViewPr>
      <p:cViewPr varScale="1">
        <p:scale>
          <a:sx n="104" d="100"/>
          <a:sy n="104" d="100"/>
        </p:scale>
        <p:origin x="177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514E2-413A-426C-AC86-125C8AD867D0}" type="doc">
      <dgm:prSet loTypeId="urn:microsoft.com/office/officeart/2005/8/layout/hierarchy6" loCatId="hierarchy" qsTypeId="urn:microsoft.com/office/officeart/2005/8/quickstyle/simple5" qsCatId="simple" csTypeId="urn:microsoft.com/office/officeart/2005/8/colors/accent1_2" csCatId="accent1" phldr="1"/>
      <dgm:spPr/>
      <dgm:t>
        <a:bodyPr/>
        <a:lstStyle/>
        <a:p>
          <a:endParaRPr kumimoji="1" lang="ja-JP" altLang="en-US"/>
        </a:p>
      </dgm:t>
    </dgm:pt>
    <dgm:pt modelId="{E44C5D61-36D2-487E-8E78-76079C1AD2BC}">
      <dgm:prSet phldrT="[テキスト]" custT="1"/>
      <dgm:spPr/>
      <dgm:t>
        <a:bodyPr/>
        <a:lstStyle/>
        <a:p>
          <a:pPr>
            <a:spcAft>
              <a:spcPts val="0"/>
            </a:spcAft>
          </a:pPr>
          <a:r>
            <a:rPr kumimoji="1" lang="ja-JP" altLang="en-US" sz="14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gm:t>
    </dgm:pt>
    <dgm:pt modelId="{B8A2D20E-F477-4C33-883F-E6B548E9B395}" type="par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E7E5FF0-D8A5-44E9-A7D2-4FE04E71E614}" type="sib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21786AB-4ADA-4B2F-93E6-6B31E2E95096}">
      <dgm:prSet phldrT="[テキスト]" custT="1"/>
      <dgm:spPr/>
      <dgm:t>
        <a:bodyPr tIns="72000" bIns="0" anchor="ctr" anchorCtr="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E8CB2C3E-D45D-40E0-86F7-944607A3202D}" type="parTrans" cxnId="{16D311B2-BBC3-4DC7-90EF-D6A3E61E2954}">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07DC730-4A31-4E8B-AC6D-4F1511A18872}" type="sibTrans" cxnId="{16D311B2-BBC3-4DC7-90EF-D6A3E61E295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E434D51-1BB7-40F4-BDAD-00C34CD17D24}">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gm:t>
    </dgm:pt>
    <dgm:pt modelId="{8CCA9C12-E13D-470E-9753-A5115D5ECD95}" type="parTrans" cxnId="{CBEFE470-65B8-4371-8499-F0D72D515AE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540EB59A-742F-4752-B33D-F30090DA8624}" type="sibTrans" cxnId="{CBEFE470-65B8-4371-8499-F0D72D515AE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0161639-1FA3-453E-901B-6238073134E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gm:t>
    </dgm:pt>
    <dgm:pt modelId="{C247A8BF-D2E1-4AFB-AA4B-A75412515E1D}" type="parTrans" cxnId="{F74A530B-6389-4E42-B0B5-DA65CC4DCC46}">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FBFFFB4-0B48-49E3-91AE-480DD11226F9}" type="sibTrans" cxnId="{F74A530B-6389-4E42-B0B5-DA65CC4DCC46}">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A011EA8-8CC4-4297-9E1F-A76B9A78C819}">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53BB5196-FD4C-49BD-BA4B-09B8F401DFD8}" type="parTrans" cxnId="{2120A20C-2B6F-4F4D-AD60-7344331E8C65}">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E501E51D-B57C-4370-A5B4-EF6450E475A9}" type="sibTrans" cxnId="{2120A20C-2B6F-4F4D-AD60-7344331E8C6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9385DF23-FC0F-4FAE-B56D-3E17A7F6EA3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gm:t>
    </dgm:pt>
    <dgm:pt modelId="{65E5E6E6-12AC-4EE6-BD07-EE4652A02CCF}" type="parTrans" cxnId="{5A90863F-A69F-4F66-BD7A-423733F611B2}">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8D589F62-5EC6-4716-B544-D86149316A06}" type="sibTrans" cxnId="{5A90863F-A69F-4F66-BD7A-423733F611B2}">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FD3775A6-02D7-4C15-9B78-9AC6599D42AE}">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2A62DC05-B9CA-429C-9351-F68F0AF63196}" type="parTrans" cxnId="{230531E4-3EFB-44CB-9135-F678F03ECCC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B8101BD-ACD9-4ECD-84C6-5737E50DA827}" type="sibTrans" cxnId="{230531E4-3EFB-44CB-9135-F678F03ECCC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7D681AC-C8DF-4E58-9D8C-C74C89B9572D}">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gm:t>
    </dgm:pt>
    <dgm:pt modelId="{EE24030F-0944-44F5-9E3D-E405BF457395}" type="parTrans" cxnId="{AE5FFF02-00C8-4CF0-A4E2-5848159ECD9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CAF01F7-63DC-4069-BE80-93AE1F32E8AE}" type="sibTrans" cxnId="{AE5FFF02-00C8-4CF0-A4E2-5848159ECD9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579A1E-163A-4E79-B7CC-C731FAD8570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E47AA48-0E03-424C-92BB-8F54124A1643}" type="parTrans" cxnId="{378961E5-F876-4741-9EC5-C5509167974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7EF118FC-29A1-4C04-8975-30647097EBB7}" type="sibTrans" cxnId="{378961E5-F876-4741-9EC5-C5509167974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AEC9094-C9A6-4EFA-BFAD-6ADBD2FBF1BD}">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69237AD8-F404-4522-A2F7-49D58E3A6201}" type="parTrans" cxnId="{8481E67B-58BB-45E4-8A9C-D60CDBDFED6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88BCEFB-AE01-481C-95BF-D20A9FEC6B7D}" type="sibTrans" cxnId="{8481E67B-58BB-45E4-8A9C-D60CDBDFED6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F08862D-813B-4621-ADCC-13229EF89C7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8EEFB2F6-12FF-436D-BF93-98A8DFA9CC45}" type="parTrans" cxnId="{E1419DC0-6354-412F-B089-8A9A6DEEAB23}">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4FB4A75-AB5E-40F3-9F70-761E2BAA81AD}" type="sibTrans" cxnId="{E1419DC0-6354-412F-B089-8A9A6DEEAB2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DB48A5E-B489-417D-8BAB-A0A82652E617}">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D8731CCD-A962-424C-9374-DAE955808071}" type="parTrans" cxnId="{2277609C-CF97-4E20-AD75-73704F19562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328866B5-F20D-40E4-97B6-46EF4C7743B2}" type="sibTrans" cxnId="{2277609C-CF97-4E20-AD75-73704F19562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68EDD5F-DE67-4E73-8956-D8007298A7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475D7BF5-5879-40DE-A40C-70A371FD2DD8}" type="parTrans" cxnId="{86D52FDE-CCFE-4127-B236-8BC81522367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D2733FB-7046-4DE3-BCA1-9081146A31EF}" type="sibTrans" cxnId="{86D52FDE-CCFE-4127-B236-8BC81522367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EA10F44-8524-4D9C-AC40-E5CAB3DDDC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A25C180-F117-4D7F-A2B3-490816E17A46}" type="parTrans" cxnId="{1006A753-7B1A-4467-9587-D20EE6B997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9A3584C8-BCED-4F60-A029-4B0099C65DC0}" type="sibTrans" cxnId="{1006A753-7B1A-4467-9587-D20EE6B997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2FBF1BF-1AE9-4B2F-872F-96702F4B73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3721AE19-75BD-470D-96BD-DBBA762F9B62}" type="parTrans" cxnId="{04CA3968-E660-444E-A9EF-52CC515665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4A4255D6-5E22-4599-902C-D0767BAB15DC}" type="sibTrans" cxnId="{04CA3968-E660-444E-A9EF-52CC515665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B221E04-1AAD-4D38-9EEF-5D65CBDDBD6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70286EC9-FB3E-46C2-959D-2ADB5367D25F}" type="parTrans" cxnId="{96C2F386-7952-4B72-B220-ED7FC9121CE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2163F82-9E4B-43F7-B2B7-905718664CBD}" type="sibTrans" cxnId="{96C2F386-7952-4B72-B220-ED7FC9121CE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60EAD2-55C8-4B92-BDF6-C74A7705113F}">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gm:t>
    </dgm:pt>
    <dgm:pt modelId="{CF586256-F508-4BE5-856B-8602C4901B60}" type="parTrans" cxnId="{6FF9B16C-B28F-4787-8C76-31DC71A4F8B2}">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E19B77EA-6509-40D2-B804-F34AF8CF9BF6}" type="sibTrans" cxnId="{6FF9B16C-B28F-4787-8C76-31DC71A4F8B2}">
      <dgm:prSet/>
      <dgm:spPr/>
      <dgm:t>
        <a:bodyPr/>
        <a:lstStyle/>
        <a:p>
          <a:endParaRPr kumimoji="1" lang="ja-JP" altLang="en-US"/>
        </a:p>
      </dgm:t>
    </dgm:pt>
    <dgm:pt modelId="{E436BD56-2C70-481A-9166-7F7A86B3EC16}">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48602EE5-13F0-4F06-BCB5-F7D1A5137DE1}" type="parTrans" cxnId="{538024C3-DD07-4196-ADE1-E4A1D28C069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817046E3-5C53-4429-8CD4-310A79F84323}" type="sibTrans" cxnId="{538024C3-DD07-4196-ADE1-E4A1D28C0696}">
      <dgm:prSet/>
      <dgm:spPr/>
      <dgm:t>
        <a:bodyPr/>
        <a:lstStyle/>
        <a:p>
          <a:endParaRPr kumimoji="1" lang="ja-JP" altLang="en-US"/>
        </a:p>
      </dgm:t>
    </dgm:pt>
    <dgm:pt modelId="{36AB58D8-DA04-49CF-8E41-E21D2B54232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gm:t>
    </dgm:pt>
    <dgm:pt modelId="{91B73AD3-7D0A-4F0D-A86F-70CF3E159A46}" type="parTrans" cxnId="{091A643F-EBB4-4C12-A77F-BB061E1678AC}">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049BADC0-BB10-4652-B141-E8ECFE2A573A}" type="sibTrans" cxnId="{091A643F-EBB4-4C12-A77F-BB061E1678AC}">
      <dgm:prSet/>
      <dgm:spPr/>
      <dgm:t>
        <a:bodyPr/>
        <a:lstStyle/>
        <a:p>
          <a:endParaRPr kumimoji="1" lang="ja-JP" altLang="en-US"/>
        </a:p>
      </dgm:t>
    </dgm:pt>
    <dgm:pt modelId="{E0ED34BA-339A-487A-BCE5-89AE7F7372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C42A4CF8-938B-4034-9264-D01C1D34D417}" type="parTrans" cxnId="{DE1B073B-588E-49DA-A3CA-F137776DE46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B87A5426-25BD-4EB7-A76C-AAFE52019516}" type="sibTrans" cxnId="{DE1B073B-588E-49DA-A3CA-F137776DE466}">
      <dgm:prSet/>
      <dgm:spPr/>
      <dgm:t>
        <a:bodyPr/>
        <a:lstStyle/>
        <a:p>
          <a:endParaRPr kumimoji="1" lang="ja-JP" altLang="en-US"/>
        </a:p>
      </dgm:t>
    </dgm:pt>
    <dgm:pt modelId="{7CB32B45-CFE7-4D1F-BC51-428C88F4D19A}" type="pres">
      <dgm:prSet presAssocID="{93B514E2-413A-426C-AC86-125C8AD867D0}" presName="mainComposite" presStyleCnt="0">
        <dgm:presLayoutVars>
          <dgm:chPref val="1"/>
          <dgm:dir/>
          <dgm:animOne val="branch"/>
          <dgm:animLvl val="lvl"/>
          <dgm:resizeHandles val="exact"/>
        </dgm:presLayoutVars>
      </dgm:prSet>
      <dgm:spPr/>
    </dgm:pt>
    <dgm:pt modelId="{369E496B-62DB-4A37-8CA2-DD0E8ADB6C98}" type="pres">
      <dgm:prSet presAssocID="{93B514E2-413A-426C-AC86-125C8AD867D0}" presName="hierFlow" presStyleCnt="0"/>
      <dgm:spPr/>
    </dgm:pt>
    <dgm:pt modelId="{70EB962A-E2BC-4171-8483-6B41D3A8BD65}" type="pres">
      <dgm:prSet presAssocID="{93B514E2-413A-426C-AC86-125C8AD867D0}" presName="hierChild1" presStyleCnt="0">
        <dgm:presLayoutVars>
          <dgm:chPref val="1"/>
          <dgm:animOne val="branch"/>
          <dgm:animLvl val="lvl"/>
        </dgm:presLayoutVars>
      </dgm:prSet>
      <dgm:spPr/>
    </dgm:pt>
    <dgm:pt modelId="{DCFD75FC-E1DB-4AD0-B2F4-0CBA5DBB33B8}" type="pres">
      <dgm:prSet presAssocID="{E44C5D61-36D2-487E-8E78-76079C1AD2BC}" presName="Name14" presStyleCnt="0"/>
      <dgm:spPr/>
    </dgm:pt>
    <dgm:pt modelId="{B283AB43-5062-46FA-A6E7-66C8BC5A6413}" type="pres">
      <dgm:prSet presAssocID="{E44C5D61-36D2-487E-8E78-76079C1AD2BC}" presName="level1Shape" presStyleLbl="node0" presStyleIdx="0" presStyleCnt="1" custScaleX="178952" custScaleY="134214" custLinFactY="-28904" custLinFactNeighborY="-100000">
        <dgm:presLayoutVars>
          <dgm:chPref val="3"/>
        </dgm:presLayoutVars>
      </dgm:prSet>
      <dgm:spPr/>
    </dgm:pt>
    <dgm:pt modelId="{E25986AD-107C-4DC4-962F-FA96ECDFC00C}" type="pres">
      <dgm:prSet presAssocID="{E44C5D61-36D2-487E-8E78-76079C1AD2BC}" presName="hierChild2" presStyleCnt="0"/>
      <dgm:spPr/>
    </dgm:pt>
    <dgm:pt modelId="{6F8C7D5F-ED8A-4198-AA55-8AA6F82C053A}" type="pres">
      <dgm:prSet presAssocID="{E8CB2C3E-D45D-40E0-86F7-944607A3202D}" presName="Name19" presStyleLbl="parChTrans1D2" presStyleIdx="0" presStyleCnt="3"/>
      <dgm:spPr/>
    </dgm:pt>
    <dgm:pt modelId="{477D4E8F-A7A5-4737-BED5-804165038FF9}" type="pres">
      <dgm:prSet presAssocID="{821786AB-4ADA-4B2F-93E6-6B31E2E95096}" presName="Name21" presStyleCnt="0"/>
      <dgm:spPr/>
    </dgm:pt>
    <dgm:pt modelId="{9C9E29F3-5377-41C3-9728-313B43CCBEE8}" type="pres">
      <dgm:prSet presAssocID="{821786AB-4ADA-4B2F-93E6-6B31E2E95096}" presName="level2Shape" presStyleLbl="node2" presStyleIdx="0" presStyleCnt="3" custScaleX="149127" custScaleY="134214" custLinFactNeighborY="-28810"/>
      <dgm:spPr/>
    </dgm:pt>
    <dgm:pt modelId="{75257374-7890-4945-9C36-8854F1C59571}" type="pres">
      <dgm:prSet presAssocID="{821786AB-4ADA-4B2F-93E6-6B31E2E95096}" presName="hierChild3" presStyleCnt="0"/>
      <dgm:spPr/>
    </dgm:pt>
    <dgm:pt modelId="{1B7BEE05-9B85-4316-985B-22F3E87A20BF}" type="pres">
      <dgm:prSet presAssocID="{8CCA9C12-E13D-470E-9753-A5115D5ECD95}" presName="Name19" presStyleLbl="parChTrans1D3" presStyleIdx="0" presStyleCnt="4"/>
      <dgm:spPr/>
    </dgm:pt>
    <dgm:pt modelId="{D7B6BC1A-E161-4EED-8230-BA7E1DE8CD02}" type="pres">
      <dgm:prSet presAssocID="{6E434D51-1BB7-40F4-BDAD-00C34CD17D24}" presName="Name21" presStyleCnt="0"/>
      <dgm:spPr/>
    </dgm:pt>
    <dgm:pt modelId="{0CEF9517-14FB-482A-B5DA-4D961928CAA3}" type="pres">
      <dgm:prSet presAssocID="{6E434D51-1BB7-40F4-BDAD-00C34CD17D24}" presName="level2Shape" presStyleLbl="node3" presStyleIdx="0" presStyleCnt="4" custScaleX="149127" custScaleY="134214" custLinFactNeighborY="15460"/>
      <dgm:spPr/>
    </dgm:pt>
    <dgm:pt modelId="{96EEC88A-97EF-48D2-A0FC-07F7086C5734}" type="pres">
      <dgm:prSet presAssocID="{6E434D51-1BB7-40F4-BDAD-00C34CD17D24}" presName="hierChild3" presStyleCnt="0"/>
      <dgm:spPr/>
    </dgm:pt>
    <dgm:pt modelId="{B06E25F6-CF55-4CC6-B92C-A0228A363FE9}" type="pres">
      <dgm:prSet presAssocID="{9E47AA48-0E03-424C-92BB-8F54124A1643}" presName="Name19" presStyleLbl="parChTrans1D4" presStyleIdx="0" presStyleCnt="12"/>
      <dgm:spPr/>
    </dgm:pt>
    <dgm:pt modelId="{CF16CB25-247E-4853-9DCC-67F9F0D7F45E}" type="pres">
      <dgm:prSet presAssocID="{71579A1E-163A-4E79-B7CC-C731FAD8570E}" presName="Name21" presStyleCnt="0"/>
      <dgm:spPr/>
    </dgm:pt>
    <dgm:pt modelId="{3E502D76-1DC7-49A7-85EF-80A170C757F5}" type="pres">
      <dgm:prSet presAssocID="{71579A1E-163A-4E79-B7CC-C731FAD8570E}" presName="level2Shape" presStyleLbl="node4" presStyleIdx="0" presStyleCnt="12" custScaleX="63961" custScaleY="309496" custLinFactY="100000" custLinFactNeighborY="109784"/>
      <dgm:spPr/>
    </dgm:pt>
    <dgm:pt modelId="{1FB645AE-B2AB-45C9-8BA3-9152A8CB5902}" type="pres">
      <dgm:prSet presAssocID="{71579A1E-163A-4E79-B7CC-C731FAD8570E}" presName="hierChild3" presStyleCnt="0"/>
      <dgm:spPr/>
    </dgm:pt>
    <dgm:pt modelId="{A90DF1B3-D732-4071-B816-4F634402CCB1}" type="pres">
      <dgm:prSet presAssocID="{69237AD8-F404-4522-A2F7-49D58E3A6201}" presName="Name19" presStyleLbl="parChTrans1D4" presStyleIdx="1" presStyleCnt="12"/>
      <dgm:spPr/>
    </dgm:pt>
    <dgm:pt modelId="{EBD8DAD0-D8CE-4B15-8940-973606BC8242}" type="pres">
      <dgm:prSet presAssocID="{CAEC9094-C9A6-4EFA-BFAD-6ADBD2FBF1BD}" presName="Name21" presStyleCnt="0"/>
      <dgm:spPr/>
    </dgm:pt>
    <dgm:pt modelId="{095EE288-E969-4361-8B6B-6D3E6A8F7B09}" type="pres">
      <dgm:prSet presAssocID="{CAEC9094-C9A6-4EFA-BFAD-6ADBD2FBF1BD}" presName="level2Shape" presStyleLbl="node4" presStyleIdx="1" presStyleCnt="12" custScaleX="63961" custScaleY="309496" custLinFactY="100000" custLinFactNeighborY="109784"/>
      <dgm:spPr/>
    </dgm:pt>
    <dgm:pt modelId="{AC70762A-5844-45F5-82E7-F661F93A3CDA}" type="pres">
      <dgm:prSet presAssocID="{CAEC9094-C9A6-4EFA-BFAD-6ADBD2FBF1BD}" presName="hierChild3" presStyleCnt="0"/>
      <dgm:spPr/>
    </dgm:pt>
    <dgm:pt modelId="{C0F9F646-5E01-48FC-A797-3E6C1779289B}" type="pres">
      <dgm:prSet presAssocID="{8EEFB2F6-12FF-436D-BF93-98A8DFA9CC45}" presName="Name19" presStyleLbl="parChTrans1D4" presStyleIdx="2" presStyleCnt="12"/>
      <dgm:spPr/>
    </dgm:pt>
    <dgm:pt modelId="{F0404011-DE0A-4ADE-A03B-4EDB104BAD65}" type="pres">
      <dgm:prSet presAssocID="{CF08862D-813B-4621-ADCC-13229EF89C7A}" presName="Name21" presStyleCnt="0"/>
      <dgm:spPr/>
    </dgm:pt>
    <dgm:pt modelId="{F4382FAB-6141-4A9E-9907-BABF0CAB160E}" type="pres">
      <dgm:prSet presAssocID="{CF08862D-813B-4621-ADCC-13229EF89C7A}" presName="level2Shape" presStyleLbl="node4" presStyleIdx="2" presStyleCnt="12" custScaleX="63961" custScaleY="309496" custLinFactY="100000" custLinFactNeighborY="109784"/>
      <dgm:spPr/>
    </dgm:pt>
    <dgm:pt modelId="{E029FAE9-B216-40F0-B10D-5096CB4C985E}" type="pres">
      <dgm:prSet presAssocID="{CF08862D-813B-4621-ADCC-13229EF89C7A}" presName="hierChild3" presStyleCnt="0"/>
      <dgm:spPr/>
    </dgm:pt>
    <dgm:pt modelId="{6E926172-39B9-4C00-94CF-9BA0D9752125}" type="pres">
      <dgm:prSet presAssocID="{C247A8BF-D2E1-4AFB-AA4B-A75412515E1D}" presName="Name19" presStyleLbl="parChTrans1D3" presStyleIdx="1" presStyleCnt="4"/>
      <dgm:spPr/>
    </dgm:pt>
    <dgm:pt modelId="{DA6F7CA7-BCBF-4EEF-98C4-0391D20AD083}" type="pres">
      <dgm:prSet presAssocID="{C0161639-1FA3-453E-901B-6238073134EA}" presName="Name21" presStyleCnt="0"/>
      <dgm:spPr/>
    </dgm:pt>
    <dgm:pt modelId="{E403A27D-921B-43FA-98E8-F5C3A74A2247}" type="pres">
      <dgm:prSet presAssocID="{C0161639-1FA3-453E-901B-6238073134EA}" presName="level2Shape" presStyleLbl="node3" presStyleIdx="1" presStyleCnt="4" custScaleX="149127" custScaleY="134214" custLinFactNeighborX="-9805" custLinFactNeighborY="15460"/>
      <dgm:spPr/>
    </dgm:pt>
    <dgm:pt modelId="{84EFC9A1-4702-4207-99AE-962338C392CB}" type="pres">
      <dgm:prSet presAssocID="{C0161639-1FA3-453E-901B-6238073134EA}" presName="hierChild3" presStyleCnt="0"/>
      <dgm:spPr/>
    </dgm:pt>
    <dgm:pt modelId="{35008E0A-F285-4E98-98F5-1B90DB6FF23D}" type="pres">
      <dgm:prSet presAssocID="{D8731CCD-A962-424C-9374-DAE955808071}" presName="Name19" presStyleLbl="parChTrans1D4" presStyleIdx="3" presStyleCnt="12"/>
      <dgm:spPr/>
    </dgm:pt>
    <dgm:pt modelId="{C02F874F-6B63-4CF0-91BE-6A08FAAB2659}" type="pres">
      <dgm:prSet presAssocID="{EDB48A5E-B489-417D-8BAB-A0A82652E617}" presName="Name21" presStyleCnt="0"/>
      <dgm:spPr/>
    </dgm:pt>
    <dgm:pt modelId="{01BF5EB2-4AA7-4C67-A70C-5B73B8FA852A}" type="pres">
      <dgm:prSet presAssocID="{EDB48A5E-B489-417D-8BAB-A0A82652E617}" presName="level2Shape" presStyleLbl="node4" presStyleIdx="3" presStyleCnt="12" custScaleX="63961" custScaleY="309496" custLinFactY="100000" custLinFactNeighborY="109784"/>
      <dgm:spPr/>
    </dgm:pt>
    <dgm:pt modelId="{5131CA4C-06C9-4884-83E7-94BBEA46D561}" type="pres">
      <dgm:prSet presAssocID="{EDB48A5E-B489-417D-8BAB-A0A82652E617}" presName="hierChild3" presStyleCnt="0"/>
      <dgm:spPr/>
    </dgm:pt>
    <dgm:pt modelId="{95E7862E-ADCA-4E9A-8EA8-48DF8CF349CA}" type="pres">
      <dgm:prSet presAssocID="{475D7BF5-5879-40DE-A40C-70A371FD2DD8}" presName="Name19" presStyleLbl="parChTrans1D4" presStyleIdx="4" presStyleCnt="12"/>
      <dgm:spPr/>
    </dgm:pt>
    <dgm:pt modelId="{EF5F93B4-1F19-4F70-AA11-7FE1E6914D36}" type="pres">
      <dgm:prSet presAssocID="{668EDD5F-DE67-4E73-8956-D8007298A732}" presName="Name21" presStyleCnt="0"/>
      <dgm:spPr/>
    </dgm:pt>
    <dgm:pt modelId="{46D20876-E1ED-480A-936E-15988640897E}" type="pres">
      <dgm:prSet presAssocID="{668EDD5F-DE67-4E73-8956-D8007298A732}" presName="level2Shape" presStyleLbl="node4" presStyleIdx="4" presStyleCnt="12" custScaleX="63961" custScaleY="309496" custLinFactY="100000" custLinFactNeighborY="109784"/>
      <dgm:spPr/>
    </dgm:pt>
    <dgm:pt modelId="{BC690BED-4DDB-444C-8985-A49586D3951D}" type="pres">
      <dgm:prSet presAssocID="{668EDD5F-DE67-4E73-8956-D8007298A732}" presName="hierChild3" presStyleCnt="0"/>
      <dgm:spPr/>
    </dgm:pt>
    <dgm:pt modelId="{C8BF5AB5-1684-4DB5-ACC8-AD4A957BBF41}" type="pres">
      <dgm:prSet presAssocID="{9A25C180-F117-4D7F-A2B3-490816E17A46}" presName="Name19" presStyleLbl="parChTrans1D4" presStyleIdx="5" presStyleCnt="12"/>
      <dgm:spPr/>
    </dgm:pt>
    <dgm:pt modelId="{AA966EEF-49DE-4D85-BD76-529E2A3DD63F}" type="pres">
      <dgm:prSet presAssocID="{EEA10F44-8524-4D9C-AC40-E5CAB3DDDC2A}" presName="Name21" presStyleCnt="0"/>
      <dgm:spPr/>
    </dgm:pt>
    <dgm:pt modelId="{9B105EE0-5D38-4AE7-A281-72E2C917B434}" type="pres">
      <dgm:prSet presAssocID="{EEA10F44-8524-4D9C-AC40-E5CAB3DDDC2A}" presName="level2Shape" presStyleLbl="node4" presStyleIdx="5" presStyleCnt="12" custScaleX="63961" custScaleY="309496" custLinFactY="100000" custLinFactNeighborY="109784"/>
      <dgm:spPr/>
    </dgm:pt>
    <dgm:pt modelId="{21D29713-7F07-4BF3-A19E-C2D79294979D}" type="pres">
      <dgm:prSet presAssocID="{EEA10F44-8524-4D9C-AC40-E5CAB3DDDC2A}" presName="hierChild3" presStyleCnt="0"/>
      <dgm:spPr/>
    </dgm:pt>
    <dgm:pt modelId="{A3F38261-0E88-42D8-8189-7261C9E22102}" type="pres">
      <dgm:prSet presAssocID="{2A62DC05-B9CA-429C-9351-F68F0AF63196}" presName="Name19" presStyleLbl="parChTrans1D2" presStyleIdx="1" presStyleCnt="3"/>
      <dgm:spPr/>
    </dgm:pt>
    <dgm:pt modelId="{C9DCA33C-57C9-4CFA-A64D-96F88E7F07A5}" type="pres">
      <dgm:prSet presAssocID="{FD3775A6-02D7-4C15-9B78-9AC6599D42AE}" presName="Name21" presStyleCnt="0"/>
      <dgm:spPr/>
    </dgm:pt>
    <dgm:pt modelId="{5559E8C8-3E1F-4AF6-B066-01DE7173474A}" type="pres">
      <dgm:prSet presAssocID="{FD3775A6-02D7-4C15-9B78-9AC6599D42AE}" presName="level2Shape" presStyleLbl="node2" presStyleIdx="1" presStyleCnt="3" custScaleX="149127" custScaleY="134214" custLinFactNeighborX="-9805" custLinFactNeighborY="-28810"/>
      <dgm:spPr/>
    </dgm:pt>
    <dgm:pt modelId="{EC7D9D27-5573-499D-B65E-F5C6B4390BA0}" type="pres">
      <dgm:prSet presAssocID="{FD3775A6-02D7-4C15-9B78-9AC6599D42AE}" presName="hierChild3" presStyleCnt="0"/>
      <dgm:spPr/>
    </dgm:pt>
    <dgm:pt modelId="{06D5E12F-1876-498D-8154-791DDBF3F20D}" type="pres">
      <dgm:prSet presAssocID="{EE24030F-0944-44F5-9E3D-E405BF457395}" presName="Name19" presStyleLbl="parChTrans1D3" presStyleIdx="2" presStyleCnt="4"/>
      <dgm:spPr/>
    </dgm:pt>
    <dgm:pt modelId="{3C471F74-1326-42B3-AE2C-B3DA0603DEA3}" type="pres">
      <dgm:prSet presAssocID="{57D681AC-C8DF-4E58-9D8C-C74C89B9572D}" presName="Name21" presStyleCnt="0"/>
      <dgm:spPr/>
    </dgm:pt>
    <dgm:pt modelId="{5BB8E85F-CDC6-4E05-ADDC-4C98A8C00727}" type="pres">
      <dgm:prSet presAssocID="{57D681AC-C8DF-4E58-9D8C-C74C89B9572D}" presName="level2Shape" presStyleLbl="node3" presStyleIdx="2" presStyleCnt="4" custScaleX="149127" custScaleY="134214" custLinFactNeighborX="-9805" custLinFactNeighborY="15460"/>
      <dgm:spPr/>
    </dgm:pt>
    <dgm:pt modelId="{32C7FF37-A7A9-49E8-A3EA-5AF3E41FCB93}" type="pres">
      <dgm:prSet presAssocID="{57D681AC-C8DF-4E58-9D8C-C74C89B9572D}" presName="hierChild3" presStyleCnt="0"/>
      <dgm:spPr/>
    </dgm:pt>
    <dgm:pt modelId="{DA8F12A2-644C-4F2E-9341-ED6776B1E8C0}" type="pres">
      <dgm:prSet presAssocID="{3721AE19-75BD-470D-96BD-DBBA762F9B62}" presName="Name19" presStyleLbl="parChTrans1D4" presStyleIdx="6" presStyleCnt="12"/>
      <dgm:spPr/>
    </dgm:pt>
    <dgm:pt modelId="{5E4DA48F-0A45-4ADC-854D-17229F7FC6A3}" type="pres">
      <dgm:prSet presAssocID="{52FBF1BF-1AE9-4B2F-872F-96702F4B7332}" presName="Name21" presStyleCnt="0"/>
      <dgm:spPr/>
    </dgm:pt>
    <dgm:pt modelId="{29B7EC62-D1FF-473B-8B50-3041CDFF9BD6}" type="pres">
      <dgm:prSet presAssocID="{52FBF1BF-1AE9-4B2F-872F-96702F4B7332}" presName="level2Shape" presStyleLbl="node4" presStyleIdx="6" presStyleCnt="12" custScaleX="63961" custScaleY="309496" custLinFactY="100000" custLinFactNeighborY="109784"/>
      <dgm:spPr/>
    </dgm:pt>
    <dgm:pt modelId="{AF8030FA-F4A5-4C27-960C-8237386D00EE}" type="pres">
      <dgm:prSet presAssocID="{52FBF1BF-1AE9-4B2F-872F-96702F4B7332}" presName="hierChild3" presStyleCnt="0"/>
      <dgm:spPr/>
    </dgm:pt>
    <dgm:pt modelId="{AD2CE44E-9EE1-47D7-8844-EE2E03058D0C}" type="pres">
      <dgm:prSet presAssocID="{70286EC9-FB3E-46C2-959D-2ADB5367D25F}" presName="Name19" presStyleLbl="parChTrans1D4" presStyleIdx="7" presStyleCnt="12"/>
      <dgm:spPr/>
    </dgm:pt>
    <dgm:pt modelId="{6016FC58-0AD6-4FEF-A966-4E82B80A44C0}" type="pres">
      <dgm:prSet presAssocID="{2B221E04-1AAD-4D38-9EEF-5D65CBDDBD62}" presName="Name21" presStyleCnt="0"/>
      <dgm:spPr/>
    </dgm:pt>
    <dgm:pt modelId="{884ED436-55FA-4CA5-B1A5-69C00DF412D5}" type="pres">
      <dgm:prSet presAssocID="{2B221E04-1AAD-4D38-9EEF-5D65CBDDBD62}" presName="level2Shape" presStyleLbl="node4" presStyleIdx="7" presStyleCnt="12" custScaleX="63961" custScaleY="309496" custLinFactY="100000" custLinFactNeighborY="109784"/>
      <dgm:spPr/>
    </dgm:pt>
    <dgm:pt modelId="{299C876C-8A51-4E5C-BBB2-251B3D7DCA7F}" type="pres">
      <dgm:prSet presAssocID="{2B221E04-1AAD-4D38-9EEF-5D65CBDDBD62}" presName="hierChild3" presStyleCnt="0"/>
      <dgm:spPr/>
    </dgm:pt>
    <dgm:pt modelId="{63E6B99F-EC30-4F08-B4BD-9A151B446544}" type="pres">
      <dgm:prSet presAssocID="{CF586256-F508-4BE5-856B-8602C4901B60}" presName="Name19" presStyleLbl="parChTrans1D4" presStyleIdx="8" presStyleCnt="12"/>
      <dgm:spPr/>
    </dgm:pt>
    <dgm:pt modelId="{667CF947-1DB6-479B-8FC0-7B512F8C2BA3}" type="pres">
      <dgm:prSet presAssocID="{7160EAD2-55C8-4B92-BDF6-C74A7705113F}" presName="Name21" presStyleCnt="0"/>
      <dgm:spPr/>
    </dgm:pt>
    <dgm:pt modelId="{7CA73574-016A-4079-BFC0-26F20E9E5322}" type="pres">
      <dgm:prSet presAssocID="{7160EAD2-55C8-4B92-BDF6-C74A7705113F}" presName="level2Shape" presStyleLbl="node4" presStyleIdx="8" presStyleCnt="12" custScaleX="63961" custScaleY="309496" custLinFactY="100000" custLinFactNeighborY="109784"/>
      <dgm:spPr/>
    </dgm:pt>
    <dgm:pt modelId="{8AD757DF-14EE-457A-8859-429CAA25BD98}" type="pres">
      <dgm:prSet presAssocID="{7160EAD2-55C8-4B92-BDF6-C74A7705113F}" presName="hierChild3" presStyleCnt="0"/>
      <dgm:spPr/>
    </dgm:pt>
    <dgm:pt modelId="{9DD54DA6-A948-4580-BFBC-03AFE6CCA8CD}" type="pres">
      <dgm:prSet presAssocID="{48602EE5-13F0-4F06-BCB5-F7D1A5137DE1}" presName="Name19" presStyleLbl="parChTrans1D4" presStyleIdx="9" presStyleCnt="12"/>
      <dgm:spPr/>
    </dgm:pt>
    <dgm:pt modelId="{FF5EAB9F-26F1-4FCC-99A6-9552ABBA8726}" type="pres">
      <dgm:prSet presAssocID="{E436BD56-2C70-481A-9166-7F7A86B3EC16}" presName="Name21" presStyleCnt="0"/>
      <dgm:spPr/>
    </dgm:pt>
    <dgm:pt modelId="{ABC413CC-C644-4C3E-816E-E2D9D27B2751}" type="pres">
      <dgm:prSet presAssocID="{E436BD56-2C70-481A-9166-7F7A86B3EC16}" presName="level2Shape" presStyleLbl="node4" presStyleIdx="9" presStyleCnt="12" custScaleX="63961" custScaleY="309496" custLinFactY="100000" custLinFactNeighborY="109784"/>
      <dgm:spPr/>
    </dgm:pt>
    <dgm:pt modelId="{CB6DE58A-17C4-42D9-B3DD-9D5C4E9F78CA}" type="pres">
      <dgm:prSet presAssocID="{E436BD56-2C70-481A-9166-7F7A86B3EC16}" presName="hierChild3" presStyleCnt="0"/>
      <dgm:spPr/>
    </dgm:pt>
    <dgm:pt modelId="{701D338D-5273-489E-901E-B503A7F216F1}" type="pres">
      <dgm:prSet presAssocID="{91B73AD3-7D0A-4F0D-A86F-70CF3E159A46}" presName="Name19" presStyleLbl="parChTrans1D4" presStyleIdx="10" presStyleCnt="12"/>
      <dgm:spPr/>
    </dgm:pt>
    <dgm:pt modelId="{E44AB303-389E-4B99-A4F9-064D8F90B0E7}" type="pres">
      <dgm:prSet presAssocID="{36AB58D8-DA04-49CF-8E41-E21D2B54232E}" presName="Name21" presStyleCnt="0"/>
      <dgm:spPr/>
    </dgm:pt>
    <dgm:pt modelId="{A4B3E534-A99C-4936-BFD9-3D6262D1F53C}" type="pres">
      <dgm:prSet presAssocID="{36AB58D8-DA04-49CF-8E41-E21D2B54232E}" presName="level2Shape" presStyleLbl="node4" presStyleIdx="10" presStyleCnt="12" custScaleX="63961" custScaleY="309496" custLinFactY="100000" custLinFactNeighborY="109784"/>
      <dgm:spPr/>
    </dgm:pt>
    <dgm:pt modelId="{AF36BBA8-3115-4213-AADB-E8D92D3C1E5D}" type="pres">
      <dgm:prSet presAssocID="{36AB58D8-DA04-49CF-8E41-E21D2B54232E}" presName="hierChild3" presStyleCnt="0"/>
      <dgm:spPr/>
    </dgm:pt>
    <dgm:pt modelId="{F1F41A6B-78FD-4995-A7CA-B8FD3CD130EB}" type="pres">
      <dgm:prSet presAssocID="{53BB5196-FD4C-49BD-BA4B-09B8F401DFD8}" presName="Name19" presStyleLbl="parChTrans1D2" presStyleIdx="2" presStyleCnt="3"/>
      <dgm:spPr/>
    </dgm:pt>
    <dgm:pt modelId="{A9DC2ABC-DCF8-4BBD-ACA3-E96BDC379A06}" type="pres">
      <dgm:prSet presAssocID="{1A011EA8-8CC4-4297-9E1F-A76B9A78C819}" presName="Name21" presStyleCnt="0"/>
      <dgm:spPr/>
    </dgm:pt>
    <dgm:pt modelId="{F10D5990-25D9-4A27-83E9-A761BCF13554}" type="pres">
      <dgm:prSet presAssocID="{1A011EA8-8CC4-4297-9E1F-A76B9A78C819}" presName="level2Shape" presStyleLbl="node2" presStyleIdx="2" presStyleCnt="3" custScaleX="149127" custScaleY="134214" custLinFactNeighborX="-9805" custLinFactNeighborY="-28810"/>
      <dgm:spPr/>
    </dgm:pt>
    <dgm:pt modelId="{A944A720-3B1E-4D4F-97F5-43CBD93CAB72}" type="pres">
      <dgm:prSet presAssocID="{1A011EA8-8CC4-4297-9E1F-A76B9A78C819}" presName="hierChild3" presStyleCnt="0"/>
      <dgm:spPr/>
    </dgm:pt>
    <dgm:pt modelId="{25B1CCA0-4B61-4C0D-8EDF-CBF3A72505DD}" type="pres">
      <dgm:prSet presAssocID="{65E5E6E6-12AC-4EE6-BD07-EE4652A02CCF}" presName="Name19" presStyleLbl="parChTrans1D3" presStyleIdx="3" presStyleCnt="4"/>
      <dgm:spPr/>
    </dgm:pt>
    <dgm:pt modelId="{197C9AF5-2873-424E-A84B-5976C297E06A}" type="pres">
      <dgm:prSet presAssocID="{9385DF23-FC0F-4FAE-B56D-3E17A7F6EA3A}" presName="Name21" presStyleCnt="0"/>
      <dgm:spPr/>
    </dgm:pt>
    <dgm:pt modelId="{2F311755-1D98-46AC-8B2E-261CE25DD358}" type="pres">
      <dgm:prSet presAssocID="{9385DF23-FC0F-4FAE-B56D-3E17A7F6EA3A}" presName="level2Shape" presStyleLbl="node3" presStyleIdx="3" presStyleCnt="4" custScaleX="149127" custScaleY="134214" custLinFactNeighborX="-9805" custLinFactNeighborY="15460"/>
      <dgm:spPr/>
    </dgm:pt>
    <dgm:pt modelId="{46FD9775-1C12-402A-9B76-79BC079F6AFB}" type="pres">
      <dgm:prSet presAssocID="{9385DF23-FC0F-4FAE-B56D-3E17A7F6EA3A}" presName="hierChild3" presStyleCnt="0"/>
      <dgm:spPr/>
    </dgm:pt>
    <dgm:pt modelId="{4C3E1B67-9EF8-4321-871C-EA1FDA0F017B}" type="pres">
      <dgm:prSet presAssocID="{C42A4CF8-938B-4034-9264-D01C1D34D417}" presName="Name19" presStyleLbl="parChTrans1D4" presStyleIdx="11" presStyleCnt="12"/>
      <dgm:spPr/>
    </dgm:pt>
    <dgm:pt modelId="{96FA9713-1E17-4428-A4CF-5E91FC99CD1B}" type="pres">
      <dgm:prSet presAssocID="{E0ED34BA-339A-487A-BCE5-89AE7F73722A}" presName="Name21" presStyleCnt="0"/>
      <dgm:spPr/>
    </dgm:pt>
    <dgm:pt modelId="{93C3C1BB-2417-4AE4-967E-840D3630E6E5}" type="pres">
      <dgm:prSet presAssocID="{E0ED34BA-339A-487A-BCE5-89AE7F73722A}" presName="level2Shape" presStyleLbl="node4" presStyleIdx="11" presStyleCnt="12" custScaleX="63961" custScaleY="309496" custLinFactY="100000" custLinFactNeighborY="109784"/>
      <dgm:spPr/>
    </dgm:pt>
    <dgm:pt modelId="{EF3B753E-198A-47C7-A25E-C8069E15F570}" type="pres">
      <dgm:prSet presAssocID="{E0ED34BA-339A-487A-BCE5-89AE7F73722A}" presName="hierChild3" presStyleCnt="0"/>
      <dgm:spPr/>
    </dgm:pt>
    <dgm:pt modelId="{EE248DDA-3A0E-4692-AF34-448F6BB30480}" type="pres">
      <dgm:prSet presAssocID="{93B514E2-413A-426C-AC86-125C8AD867D0}" presName="bgShapesFlow" presStyleCnt="0"/>
      <dgm:spPr/>
    </dgm:pt>
  </dgm:ptLst>
  <dgm:cxnLst>
    <dgm:cxn modelId="{AE5FFF02-00C8-4CF0-A4E2-5848159ECD9D}" srcId="{FD3775A6-02D7-4C15-9B78-9AC6599D42AE}" destId="{57D681AC-C8DF-4E58-9D8C-C74C89B9572D}" srcOrd="0" destOrd="0" parTransId="{EE24030F-0944-44F5-9E3D-E405BF457395}" sibTransId="{DCAF01F7-63DC-4069-BE80-93AE1F32E8AE}"/>
    <dgm:cxn modelId="{3FF56E03-678F-48EF-9F16-99DA217FD953}" type="presOf" srcId="{53BB5196-FD4C-49BD-BA4B-09B8F401DFD8}" destId="{F1F41A6B-78FD-4995-A7CA-B8FD3CD130EB}" srcOrd="0" destOrd="0" presId="urn:microsoft.com/office/officeart/2005/8/layout/hierarchy6"/>
    <dgm:cxn modelId="{F74A530B-6389-4E42-B0B5-DA65CC4DCC46}" srcId="{821786AB-4ADA-4B2F-93E6-6B31E2E95096}" destId="{C0161639-1FA3-453E-901B-6238073134EA}" srcOrd="1" destOrd="0" parTransId="{C247A8BF-D2E1-4AFB-AA4B-A75412515E1D}" sibTransId="{6FBFFFB4-0B48-49E3-91AE-480DD11226F9}"/>
    <dgm:cxn modelId="{2120A20C-2B6F-4F4D-AD60-7344331E8C65}" srcId="{E44C5D61-36D2-487E-8E78-76079C1AD2BC}" destId="{1A011EA8-8CC4-4297-9E1F-A76B9A78C819}" srcOrd="2" destOrd="0" parTransId="{53BB5196-FD4C-49BD-BA4B-09B8F401DFD8}" sibTransId="{E501E51D-B57C-4370-A5B4-EF6450E475A9}"/>
    <dgm:cxn modelId="{A6B1420E-9B41-4AFD-A080-B00F09DACA4E}" type="presOf" srcId="{CF586256-F508-4BE5-856B-8602C4901B60}" destId="{63E6B99F-EC30-4F08-B4BD-9A151B446544}" srcOrd="0" destOrd="0" presId="urn:microsoft.com/office/officeart/2005/8/layout/hierarchy6"/>
    <dgm:cxn modelId="{C3489F13-905D-4394-BCD2-554E417E2319}" type="presOf" srcId="{36AB58D8-DA04-49CF-8E41-E21D2B54232E}" destId="{A4B3E534-A99C-4936-BFD9-3D6262D1F53C}" srcOrd="0" destOrd="0" presId="urn:microsoft.com/office/officeart/2005/8/layout/hierarchy6"/>
    <dgm:cxn modelId="{36D80618-576B-4403-A450-909D69A4FB17}" type="presOf" srcId="{D8731CCD-A962-424C-9374-DAE955808071}" destId="{35008E0A-F285-4E98-98F5-1B90DB6FF23D}" srcOrd="0" destOrd="0" presId="urn:microsoft.com/office/officeart/2005/8/layout/hierarchy6"/>
    <dgm:cxn modelId="{05BB081A-5DD8-4AE5-B6EB-253580623B68}" type="presOf" srcId="{3721AE19-75BD-470D-96BD-DBBA762F9B62}" destId="{DA8F12A2-644C-4F2E-9341-ED6776B1E8C0}" srcOrd="0" destOrd="0" presId="urn:microsoft.com/office/officeart/2005/8/layout/hierarchy6"/>
    <dgm:cxn modelId="{B61FEC22-5C40-45CB-8D24-6029B47CF9EC}" type="presOf" srcId="{1A011EA8-8CC4-4297-9E1F-A76B9A78C819}" destId="{F10D5990-25D9-4A27-83E9-A761BCF13554}" srcOrd="0" destOrd="0" presId="urn:microsoft.com/office/officeart/2005/8/layout/hierarchy6"/>
    <dgm:cxn modelId="{75A30927-F697-4A10-B1C0-991CE0A1045A}" type="presOf" srcId="{9E47AA48-0E03-424C-92BB-8F54124A1643}" destId="{B06E25F6-CF55-4CC6-B92C-A0228A363FE9}" srcOrd="0" destOrd="0" presId="urn:microsoft.com/office/officeart/2005/8/layout/hierarchy6"/>
    <dgm:cxn modelId="{AA68DB2A-AFC5-4087-9714-2AF756A96491}" srcId="{93B514E2-413A-426C-AC86-125C8AD867D0}" destId="{E44C5D61-36D2-487E-8E78-76079C1AD2BC}" srcOrd="0" destOrd="0" parTransId="{B8A2D20E-F477-4C33-883F-E6B548E9B395}" sibTransId="{4E7E5FF0-D8A5-44E9-A7D2-4FE04E71E614}"/>
    <dgm:cxn modelId="{DA63612B-9DDC-4256-AD69-19D8F2BECD69}" type="presOf" srcId="{9A25C180-F117-4D7F-A2B3-490816E17A46}" destId="{C8BF5AB5-1684-4DB5-ACC8-AD4A957BBF41}" srcOrd="0" destOrd="0" presId="urn:microsoft.com/office/officeart/2005/8/layout/hierarchy6"/>
    <dgm:cxn modelId="{E57DB72E-AAF8-40E8-AFD6-AD7A943B0187}" type="presOf" srcId="{9385DF23-FC0F-4FAE-B56D-3E17A7F6EA3A}" destId="{2F311755-1D98-46AC-8B2E-261CE25DD358}" srcOrd="0" destOrd="0" presId="urn:microsoft.com/office/officeart/2005/8/layout/hierarchy6"/>
    <dgm:cxn modelId="{A02E3A30-1A11-44F4-9C2F-B8C1A0B441BF}" type="presOf" srcId="{E8CB2C3E-D45D-40E0-86F7-944607A3202D}" destId="{6F8C7D5F-ED8A-4198-AA55-8AA6F82C053A}" srcOrd="0" destOrd="0" presId="urn:microsoft.com/office/officeart/2005/8/layout/hierarchy6"/>
    <dgm:cxn modelId="{DE1B073B-588E-49DA-A3CA-F137776DE466}" srcId="{9385DF23-FC0F-4FAE-B56D-3E17A7F6EA3A}" destId="{E0ED34BA-339A-487A-BCE5-89AE7F73722A}" srcOrd="0" destOrd="0" parTransId="{C42A4CF8-938B-4034-9264-D01C1D34D417}" sibTransId="{B87A5426-25BD-4EB7-A76C-AAFE52019516}"/>
    <dgm:cxn modelId="{F55F533E-D9DD-4FA4-A6A0-817AB659D82E}" type="presOf" srcId="{EEA10F44-8524-4D9C-AC40-E5CAB3DDDC2A}" destId="{9B105EE0-5D38-4AE7-A281-72E2C917B434}" srcOrd="0" destOrd="0" presId="urn:microsoft.com/office/officeart/2005/8/layout/hierarchy6"/>
    <dgm:cxn modelId="{091A643F-EBB4-4C12-A77F-BB061E1678AC}" srcId="{57D681AC-C8DF-4E58-9D8C-C74C89B9572D}" destId="{36AB58D8-DA04-49CF-8E41-E21D2B54232E}" srcOrd="4" destOrd="0" parTransId="{91B73AD3-7D0A-4F0D-A86F-70CF3E159A46}" sibTransId="{049BADC0-BB10-4652-B141-E8ECFE2A573A}"/>
    <dgm:cxn modelId="{5A90863F-A69F-4F66-BD7A-423733F611B2}" srcId="{1A011EA8-8CC4-4297-9E1F-A76B9A78C819}" destId="{9385DF23-FC0F-4FAE-B56D-3E17A7F6EA3A}" srcOrd="0" destOrd="0" parTransId="{65E5E6E6-12AC-4EE6-BD07-EE4652A02CCF}" sibTransId="{8D589F62-5EC6-4716-B544-D86149316A06}"/>
    <dgm:cxn modelId="{303A7041-632C-4969-86BD-82A512101431}" type="presOf" srcId="{C0161639-1FA3-453E-901B-6238073134EA}" destId="{E403A27D-921B-43FA-98E8-F5C3A74A2247}" srcOrd="0" destOrd="0" presId="urn:microsoft.com/office/officeart/2005/8/layout/hierarchy6"/>
    <dgm:cxn modelId="{91293D63-635A-4308-814B-DDD5FCF0B5D6}" type="presOf" srcId="{93B514E2-413A-426C-AC86-125C8AD867D0}" destId="{7CB32B45-CFE7-4D1F-BC51-428C88F4D19A}" srcOrd="0" destOrd="0" presId="urn:microsoft.com/office/officeart/2005/8/layout/hierarchy6"/>
    <dgm:cxn modelId="{04CA3968-E660-444E-A9EF-52CC5156658F}" srcId="{57D681AC-C8DF-4E58-9D8C-C74C89B9572D}" destId="{52FBF1BF-1AE9-4B2F-872F-96702F4B7332}" srcOrd="0" destOrd="0" parTransId="{3721AE19-75BD-470D-96BD-DBBA762F9B62}" sibTransId="{4A4255D6-5E22-4599-902C-D0767BAB15DC}"/>
    <dgm:cxn modelId="{DB947969-51D6-4E90-A0A7-0CD706585A82}" type="presOf" srcId="{48602EE5-13F0-4F06-BCB5-F7D1A5137DE1}" destId="{9DD54DA6-A948-4580-BFBC-03AFE6CCA8CD}" srcOrd="0" destOrd="0" presId="urn:microsoft.com/office/officeart/2005/8/layout/hierarchy6"/>
    <dgm:cxn modelId="{6FF9B16C-B28F-4787-8C76-31DC71A4F8B2}" srcId="{57D681AC-C8DF-4E58-9D8C-C74C89B9572D}" destId="{7160EAD2-55C8-4B92-BDF6-C74A7705113F}" srcOrd="2" destOrd="0" parTransId="{CF586256-F508-4BE5-856B-8602C4901B60}" sibTransId="{E19B77EA-6509-40D2-B804-F34AF8CF9BF6}"/>
    <dgm:cxn modelId="{0E75C84E-D2A2-4ACD-AA6D-17BA31A613F6}" type="presOf" srcId="{91B73AD3-7D0A-4F0D-A86F-70CF3E159A46}" destId="{701D338D-5273-489E-901E-B503A7F216F1}" srcOrd="0" destOrd="0" presId="urn:microsoft.com/office/officeart/2005/8/layout/hierarchy6"/>
    <dgm:cxn modelId="{CBEFE470-65B8-4371-8499-F0D72D515AE7}" srcId="{821786AB-4ADA-4B2F-93E6-6B31E2E95096}" destId="{6E434D51-1BB7-40F4-BDAD-00C34CD17D24}" srcOrd="0" destOrd="0" parTransId="{8CCA9C12-E13D-470E-9753-A5115D5ECD95}" sibTransId="{540EB59A-742F-4752-B33D-F30090DA8624}"/>
    <dgm:cxn modelId="{1006A753-7B1A-4467-9587-D20EE6B9978F}" srcId="{C0161639-1FA3-453E-901B-6238073134EA}" destId="{EEA10F44-8524-4D9C-AC40-E5CAB3DDDC2A}" srcOrd="2" destOrd="0" parTransId="{9A25C180-F117-4D7F-A2B3-490816E17A46}" sibTransId="{9A3584C8-BCED-4F60-A029-4B0099C65DC0}"/>
    <dgm:cxn modelId="{157CA654-F47C-406F-928D-FF5B2CA372BA}" type="presOf" srcId="{70286EC9-FB3E-46C2-959D-2ADB5367D25F}" destId="{AD2CE44E-9EE1-47D7-8844-EE2E03058D0C}" srcOrd="0" destOrd="0" presId="urn:microsoft.com/office/officeart/2005/8/layout/hierarchy6"/>
    <dgm:cxn modelId="{8481E67B-58BB-45E4-8A9C-D60CDBDFED6E}" srcId="{6E434D51-1BB7-40F4-BDAD-00C34CD17D24}" destId="{CAEC9094-C9A6-4EFA-BFAD-6ADBD2FBF1BD}" srcOrd="1" destOrd="0" parTransId="{69237AD8-F404-4522-A2F7-49D58E3A6201}" sibTransId="{088BCEFB-AE01-481C-95BF-D20A9FEC6B7D}"/>
    <dgm:cxn modelId="{A25C5E7F-82D7-43B6-AAD9-089D9AD5A177}" type="presOf" srcId="{69237AD8-F404-4522-A2F7-49D58E3A6201}" destId="{A90DF1B3-D732-4071-B816-4F634402CCB1}" srcOrd="0" destOrd="0" presId="urn:microsoft.com/office/officeart/2005/8/layout/hierarchy6"/>
    <dgm:cxn modelId="{4EBB4185-978A-46BF-A901-F35F36ABE3CA}" type="presOf" srcId="{6E434D51-1BB7-40F4-BDAD-00C34CD17D24}" destId="{0CEF9517-14FB-482A-B5DA-4D961928CAA3}" srcOrd="0" destOrd="0" presId="urn:microsoft.com/office/officeart/2005/8/layout/hierarchy6"/>
    <dgm:cxn modelId="{96C2F386-7952-4B72-B220-ED7FC9121CEE}" srcId="{57D681AC-C8DF-4E58-9D8C-C74C89B9572D}" destId="{2B221E04-1AAD-4D38-9EEF-5D65CBDDBD62}" srcOrd="1" destOrd="0" parTransId="{70286EC9-FB3E-46C2-959D-2ADB5367D25F}" sibTransId="{C2163F82-9E4B-43F7-B2B7-905718664CBD}"/>
    <dgm:cxn modelId="{32740C89-4609-4E3A-A6EF-8A078BC75CCC}" type="presOf" srcId="{475D7BF5-5879-40DE-A40C-70A371FD2DD8}" destId="{95E7862E-ADCA-4E9A-8EA8-48DF8CF349CA}" srcOrd="0" destOrd="0" presId="urn:microsoft.com/office/officeart/2005/8/layout/hierarchy6"/>
    <dgm:cxn modelId="{87245F89-C6DB-46D7-9A65-0B0A0D8A61D7}" type="presOf" srcId="{2A62DC05-B9CA-429C-9351-F68F0AF63196}" destId="{A3F38261-0E88-42D8-8189-7261C9E22102}" srcOrd="0" destOrd="0" presId="urn:microsoft.com/office/officeart/2005/8/layout/hierarchy6"/>
    <dgm:cxn modelId="{32F0968D-D91E-4C63-8D6F-08054BF8F5EB}" type="presOf" srcId="{E0ED34BA-339A-487A-BCE5-89AE7F73722A}" destId="{93C3C1BB-2417-4AE4-967E-840D3630E6E5}" srcOrd="0" destOrd="0" presId="urn:microsoft.com/office/officeart/2005/8/layout/hierarchy6"/>
    <dgm:cxn modelId="{2277609C-CF97-4E20-AD75-73704F19562D}" srcId="{C0161639-1FA3-453E-901B-6238073134EA}" destId="{EDB48A5E-B489-417D-8BAB-A0A82652E617}" srcOrd="0" destOrd="0" parTransId="{D8731CCD-A962-424C-9374-DAE955808071}" sibTransId="{328866B5-F20D-40E4-97B6-46EF4C7743B2}"/>
    <dgm:cxn modelId="{E5BD5D9D-6A1C-4351-A1E2-90DE7A9A5C5B}" type="presOf" srcId="{57D681AC-C8DF-4E58-9D8C-C74C89B9572D}" destId="{5BB8E85F-CDC6-4E05-ADDC-4C98A8C00727}" srcOrd="0" destOrd="0" presId="urn:microsoft.com/office/officeart/2005/8/layout/hierarchy6"/>
    <dgm:cxn modelId="{DA8D1C9E-31E7-4D4E-BB83-8CDA2DDCCC18}" type="presOf" srcId="{CAEC9094-C9A6-4EFA-BFAD-6ADBD2FBF1BD}" destId="{095EE288-E969-4361-8B6B-6D3E6A8F7B09}" srcOrd="0" destOrd="0" presId="urn:microsoft.com/office/officeart/2005/8/layout/hierarchy6"/>
    <dgm:cxn modelId="{CB2449A6-82BA-4389-BF58-CF72649BA942}" type="presOf" srcId="{E436BD56-2C70-481A-9166-7F7A86B3EC16}" destId="{ABC413CC-C644-4C3E-816E-E2D9D27B2751}" srcOrd="0" destOrd="0" presId="urn:microsoft.com/office/officeart/2005/8/layout/hierarchy6"/>
    <dgm:cxn modelId="{52231BAC-B4F8-457D-BB86-14610B041C30}" type="presOf" srcId="{65E5E6E6-12AC-4EE6-BD07-EE4652A02CCF}" destId="{25B1CCA0-4B61-4C0D-8EDF-CBF3A72505DD}" srcOrd="0" destOrd="0" presId="urn:microsoft.com/office/officeart/2005/8/layout/hierarchy6"/>
    <dgm:cxn modelId="{16D311B2-BBC3-4DC7-90EF-D6A3E61E2954}" srcId="{E44C5D61-36D2-487E-8E78-76079C1AD2BC}" destId="{821786AB-4ADA-4B2F-93E6-6B31E2E95096}" srcOrd="0" destOrd="0" parTransId="{E8CB2C3E-D45D-40E0-86F7-944607A3202D}" sibTransId="{007DC730-4A31-4E8B-AC6D-4F1511A18872}"/>
    <dgm:cxn modelId="{E1419DC0-6354-412F-B089-8A9A6DEEAB23}" srcId="{6E434D51-1BB7-40F4-BDAD-00C34CD17D24}" destId="{CF08862D-813B-4621-ADCC-13229EF89C7A}" srcOrd="2" destOrd="0" parTransId="{8EEFB2F6-12FF-436D-BF93-98A8DFA9CC45}" sibTransId="{D4FB4A75-AB5E-40F3-9F70-761E2BAA81AD}"/>
    <dgm:cxn modelId="{0F5FF3C2-32B4-4195-8F27-F1ABE2A17737}" type="presOf" srcId="{8CCA9C12-E13D-470E-9753-A5115D5ECD95}" destId="{1B7BEE05-9B85-4316-985B-22F3E87A20BF}" srcOrd="0" destOrd="0" presId="urn:microsoft.com/office/officeart/2005/8/layout/hierarchy6"/>
    <dgm:cxn modelId="{538024C3-DD07-4196-ADE1-E4A1D28C0696}" srcId="{57D681AC-C8DF-4E58-9D8C-C74C89B9572D}" destId="{E436BD56-2C70-481A-9166-7F7A86B3EC16}" srcOrd="3" destOrd="0" parTransId="{48602EE5-13F0-4F06-BCB5-F7D1A5137DE1}" sibTransId="{817046E3-5C53-4429-8CD4-310A79F84323}"/>
    <dgm:cxn modelId="{B3A4BCC3-4455-402D-8D6D-5B8CB35BCC22}" type="presOf" srcId="{7160EAD2-55C8-4B92-BDF6-C74A7705113F}" destId="{7CA73574-016A-4079-BFC0-26F20E9E5322}" srcOrd="0" destOrd="0" presId="urn:microsoft.com/office/officeart/2005/8/layout/hierarchy6"/>
    <dgm:cxn modelId="{2A5D01C5-EFB6-4FC5-B6AA-B5DE484BE3D4}" type="presOf" srcId="{C247A8BF-D2E1-4AFB-AA4B-A75412515E1D}" destId="{6E926172-39B9-4C00-94CF-9BA0D9752125}" srcOrd="0" destOrd="0" presId="urn:microsoft.com/office/officeart/2005/8/layout/hierarchy6"/>
    <dgm:cxn modelId="{A83610C7-0190-4816-9874-F446B368AFAD}" type="presOf" srcId="{2B221E04-1AAD-4D38-9EEF-5D65CBDDBD62}" destId="{884ED436-55FA-4CA5-B1A5-69C00DF412D5}" srcOrd="0" destOrd="0" presId="urn:microsoft.com/office/officeart/2005/8/layout/hierarchy6"/>
    <dgm:cxn modelId="{3BA1A2D4-F19A-442C-93F8-06C14A0BF17B}" type="presOf" srcId="{EE24030F-0944-44F5-9E3D-E405BF457395}" destId="{06D5E12F-1876-498D-8154-791DDBF3F20D}" srcOrd="0" destOrd="0" presId="urn:microsoft.com/office/officeart/2005/8/layout/hierarchy6"/>
    <dgm:cxn modelId="{3B944FDC-A127-424C-915C-B4D3900ADC39}" type="presOf" srcId="{E44C5D61-36D2-487E-8E78-76079C1AD2BC}" destId="{B283AB43-5062-46FA-A6E7-66C8BC5A6413}" srcOrd="0" destOrd="0" presId="urn:microsoft.com/office/officeart/2005/8/layout/hierarchy6"/>
    <dgm:cxn modelId="{86D52FDE-CCFE-4127-B236-8BC81522367D}" srcId="{C0161639-1FA3-453E-901B-6238073134EA}" destId="{668EDD5F-DE67-4E73-8956-D8007298A732}" srcOrd="1" destOrd="0" parTransId="{475D7BF5-5879-40DE-A40C-70A371FD2DD8}" sibTransId="{CD2733FB-7046-4DE3-BCA1-9081146A31EF}"/>
    <dgm:cxn modelId="{9E2B1AE2-A990-427F-9ADE-5971B3DC3C70}" type="presOf" srcId="{C42A4CF8-938B-4034-9264-D01C1D34D417}" destId="{4C3E1B67-9EF8-4321-871C-EA1FDA0F017B}" srcOrd="0" destOrd="0" presId="urn:microsoft.com/office/officeart/2005/8/layout/hierarchy6"/>
    <dgm:cxn modelId="{230531E4-3EFB-44CB-9135-F678F03ECCC7}" srcId="{E44C5D61-36D2-487E-8E78-76079C1AD2BC}" destId="{FD3775A6-02D7-4C15-9B78-9AC6599D42AE}" srcOrd="1" destOrd="0" parTransId="{2A62DC05-B9CA-429C-9351-F68F0AF63196}" sibTransId="{6B8101BD-ACD9-4ECD-84C6-5737E50DA827}"/>
    <dgm:cxn modelId="{378961E5-F876-4741-9EC5-C55091679747}" srcId="{6E434D51-1BB7-40F4-BDAD-00C34CD17D24}" destId="{71579A1E-163A-4E79-B7CC-C731FAD8570E}" srcOrd="0" destOrd="0" parTransId="{9E47AA48-0E03-424C-92BB-8F54124A1643}" sibTransId="{7EF118FC-29A1-4C04-8975-30647097EBB7}"/>
    <dgm:cxn modelId="{D445D2E9-677C-4043-AA74-6D09FBE364FF}" type="presOf" srcId="{52FBF1BF-1AE9-4B2F-872F-96702F4B7332}" destId="{29B7EC62-D1FF-473B-8B50-3041CDFF9BD6}" srcOrd="0" destOrd="0" presId="urn:microsoft.com/office/officeart/2005/8/layout/hierarchy6"/>
    <dgm:cxn modelId="{0341CDEA-237D-4731-867F-D3A190E6BA66}" type="presOf" srcId="{CF08862D-813B-4621-ADCC-13229EF89C7A}" destId="{F4382FAB-6141-4A9E-9907-BABF0CAB160E}" srcOrd="0" destOrd="0" presId="urn:microsoft.com/office/officeart/2005/8/layout/hierarchy6"/>
    <dgm:cxn modelId="{1F757AEC-6D9B-4202-80EC-26F1F7A57F6B}" type="presOf" srcId="{71579A1E-163A-4E79-B7CC-C731FAD8570E}" destId="{3E502D76-1DC7-49A7-85EF-80A170C757F5}" srcOrd="0" destOrd="0" presId="urn:microsoft.com/office/officeart/2005/8/layout/hierarchy6"/>
    <dgm:cxn modelId="{860331EF-4CEA-412C-B593-87D7B16F4A64}" type="presOf" srcId="{FD3775A6-02D7-4C15-9B78-9AC6599D42AE}" destId="{5559E8C8-3E1F-4AF6-B066-01DE7173474A}" srcOrd="0" destOrd="0" presId="urn:microsoft.com/office/officeart/2005/8/layout/hierarchy6"/>
    <dgm:cxn modelId="{A4D420F0-B67A-48B2-A660-98045F0DA304}" type="presOf" srcId="{668EDD5F-DE67-4E73-8956-D8007298A732}" destId="{46D20876-E1ED-480A-936E-15988640897E}" srcOrd="0" destOrd="0" presId="urn:microsoft.com/office/officeart/2005/8/layout/hierarchy6"/>
    <dgm:cxn modelId="{CAAC1AF7-FF27-4BDD-BCD0-2C6DC1C88B6A}" type="presOf" srcId="{821786AB-4ADA-4B2F-93E6-6B31E2E95096}" destId="{9C9E29F3-5377-41C3-9728-313B43CCBEE8}" srcOrd="0" destOrd="0" presId="urn:microsoft.com/office/officeart/2005/8/layout/hierarchy6"/>
    <dgm:cxn modelId="{CF1795FA-B1E9-44F2-B47B-940214C72DF2}" type="presOf" srcId="{EDB48A5E-B489-417D-8BAB-A0A82652E617}" destId="{01BF5EB2-4AA7-4C67-A70C-5B73B8FA852A}" srcOrd="0" destOrd="0" presId="urn:microsoft.com/office/officeart/2005/8/layout/hierarchy6"/>
    <dgm:cxn modelId="{ABDCB7FC-630D-435C-BE41-3420B0D3DAD0}" type="presOf" srcId="{8EEFB2F6-12FF-436D-BF93-98A8DFA9CC45}" destId="{C0F9F646-5E01-48FC-A797-3E6C1779289B}" srcOrd="0" destOrd="0" presId="urn:microsoft.com/office/officeart/2005/8/layout/hierarchy6"/>
    <dgm:cxn modelId="{4A674B77-5989-485E-A38D-0A9B96C61E5C}" type="presParOf" srcId="{7CB32B45-CFE7-4D1F-BC51-428C88F4D19A}" destId="{369E496B-62DB-4A37-8CA2-DD0E8ADB6C98}" srcOrd="0" destOrd="0" presId="urn:microsoft.com/office/officeart/2005/8/layout/hierarchy6"/>
    <dgm:cxn modelId="{44312C39-7843-4549-908C-5C85BEB097E3}" type="presParOf" srcId="{369E496B-62DB-4A37-8CA2-DD0E8ADB6C98}" destId="{70EB962A-E2BC-4171-8483-6B41D3A8BD65}" srcOrd="0" destOrd="0" presId="urn:microsoft.com/office/officeart/2005/8/layout/hierarchy6"/>
    <dgm:cxn modelId="{66E8A392-9FAA-48E8-AC9E-90ADB1A09488}" type="presParOf" srcId="{70EB962A-E2BC-4171-8483-6B41D3A8BD65}" destId="{DCFD75FC-E1DB-4AD0-B2F4-0CBA5DBB33B8}" srcOrd="0" destOrd="0" presId="urn:microsoft.com/office/officeart/2005/8/layout/hierarchy6"/>
    <dgm:cxn modelId="{EA1D0270-C229-434C-B5B9-E4E3D033156C}" type="presParOf" srcId="{DCFD75FC-E1DB-4AD0-B2F4-0CBA5DBB33B8}" destId="{B283AB43-5062-46FA-A6E7-66C8BC5A6413}" srcOrd="0" destOrd="0" presId="urn:microsoft.com/office/officeart/2005/8/layout/hierarchy6"/>
    <dgm:cxn modelId="{DCE97A9C-1DC3-4B47-ADAC-1194E09BE2E1}" type="presParOf" srcId="{DCFD75FC-E1DB-4AD0-B2F4-0CBA5DBB33B8}" destId="{E25986AD-107C-4DC4-962F-FA96ECDFC00C}" srcOrd="1" destOrd="0" presId="urn:microsoft.com/office/officeart/2005/8/layout/hierarchy6"/>
    <dgm:cxn modelId="{44B1A487-0657-4211-B8CE-BE2863A8BB95}" type="presParOf" srcId="{E25986AD-107C-4DC4-962F-FA96ECDFC00C}" destId="{6F8C7D5F-ED8A-4198-AA55-8AA6F82C053A}" srcOrd="0" destOrd="0" presId="urn:microsoft.com/office/officeart/2005/8/layout/hierarchy6"/>
    <dgm:cxn modelId="{1757CC8D-29A5-4FD8-8C68-8C7C3EDEAB8B}" type="presParOf" srcId="{E25986AD-107C-4DC4-962F-FA96ECDFC00C}" destId="{477D4E8F-A7A5-4737-BED5-804165038FF9}" srcOrd="1" destOrd="0" presId="urn:microsoft.com/office/officeart/2005/8/layout/hierarchy6"/>
    <dgm:cxn modelId="{7FFF0A3B-FD4C-4104-9561-62106C8E4A94}" type="presParOf" srcId="{477D4E8F-A7A5-4737-BED5-804165038FF9}" destId="{9C9E29F3-5377-41C3-9728-313B43CCBEE8}" srcOrd="0" destOrd="0" presId="urn:microsoft.com/office/officeart/2005/8/layout/hierarchy6"/>
    <dgm:cxn modelId="{7E3D7250-FDC1-4AEB-B7C3-C3254BBC45FB}" type="presParOf" srcId="{477D4E8F-A7A5-4737-BED5-804165038FF9}" destId="{75257374-7890-4945-9C36-8854F1C59571}" srcOrd="1" destOrd="0" presId="urn:microsoft.com/office/officeart/2005/8/layout/hierarchy6"/>
    <dgm:cxn modelId="{2E2235AE-9249-41C2-BC14-3311313F916E}" type="presParOf" srcId="{75257374-7890-4945-9C36-8854F1C59571}" destId="{1B7BEE05-9B85-4316-985B-22F3E87A20BF}" srcOrd="0" destOrd="0" presId="urn:microsoft.com/office/officeart/2005/8/layout/hierarchy6"/>
    <dgm:cxn modelId="{11B06375-0606-4B28-B27B-A21EFCD63BFD}" type="presParOf" srcId="{75257374-7890-4945-9C36-8854F1C59571}" destId="{D7B6BC1A-E161-4EED-8230-BA7E1DE8CD02}" srcOrd="1" destOrd="0" presId="urn:microsoft.com/office/officeart/2005/8/layout/hierarchy6"/>
    <dgm:cxn modelId="{0A4EA770-9D33-40C6-87CC-B6A26A9104CD}" type="presParOf" srcId="{D7B6BC1A-E161-4EED-8230-BA7E1DE8CD02}" destId="{0CEF9517-14FB-482A-B5DA-4D961928CAA3}" srcOrd="0" destOrd="0" presId="urn:microsoft.com/office/officeart/2005/8/layout/hierarchy6"/>
    <dgm:cxn modelId="{885BFFFB-1358-439F-9325-9221465BEE15}" type="presParOf" srcId="{D7B6BC1A-E161-4EED-8230-BA7E1DE8CD02}" destId="{96EEC88A-97EF-48D2-A0FC-07F7086C5734}" srcOrd="1" destOrd="0" presId="urn:microsoft.com/office/officeart/2005/8/layout/hierarchy6"/>
    <dgm:cxn modelId="{7150DB50-6DDF-4EDD-889D-271321CDB792}" type="presParOf" srcId="{96EEC88A-97EF-48D2-A0FC-07F7086C5734}" destId="{B06E25F6-CF55-4CC6-B92C-A0228A363FE9}" srcOrd="0" destOrd="0" presId="urn:microsoft.com/office/officeart/2005/8/layout/hierarchy6"/>
    <dgm:cxn modelId="{026B62CA-4AC3-4F26-B810-1E43AB54CB1D}" type="presParOf" srcId="{96EEC88A-97EF-48D2-A0FC-07F7086C5734}" destId="{CF16CB25-247E-4853-9DCC-67F9F0D7F45E}" srcOrd="1" destOrd="0" presId="urn:microsoft.com/office/officeart/2005/8/layout/hierarchy6"/>
    <dgm:cxn modelId="{8557F7B8-ADCB-49A2-B2C2-39EC49232D41}" type="presParOf" srcId="{CF16CB25-247E-4853-9DCC-67F9F0D7F45E}" destId="{3E502D76-1DC7-49A7-85EF-80A170C757F5}" srcOrd="0" destOrd="0" presId="urn:microsoft.com/office/officeart/2005/8/layout/hierarchy6"/>
    <dgm:cxn modelId="{9770241F-777E-4413-A332-D064B0E72047}" type="presParOf" srcId="{CF16CB25-247E-4853-9DCC-67F9F0D7F45E}" destId="{1FB645AE-B2AB-45C9-8BA3-9152A8CB5902}" srcOrd="1" destOrd="0" presId="urn:microsoft.com/office/officeart/2005/8/layout/hierarchy6"/>
    <dgm:cxn modelId="{3ADFAC6A-B751-4D0C-8D6E-EB37BF930F9F}" type="presParOf" srcId="{96EEC88A-97EF-48D2-A0FC-07F7086C5734}" destId="{A90DF1B3-D732-4071-B816-4F634402CCB1}" srcOrd="2" destOrd="0" presId="urn:microsoft.com/office/officeart/2005/8/layout/hierarchy6"/>
    <dgm:cxn modelId="{DDE10FFC-EF8F-46A9-B734-28E3CC1F3335}" type="presParOf" srcId="{96EEC88A-97EF-48D2-A0FC-07F7086C5734}" destId="{EBD8DAD0-D8CE-4B15-8940-973606BC8242}" srcOrd="3" destOrd="0" presId="urn:microsoft.com/office/officeart/2005/8/layout/hierarchy6"/>
    <dgm:cxn modelId="{615F526F-3A46-4990-8800-EEE9200BAF43}" type="presParOf" srcId="{EBD8DAD0-D8CE-4B15-8940-973606BC8242}" destId="{095EE288-E969-4361-8B6B-6D3E6A8F7B09}" srcOrd="0" destOrd="0" presId="urn:microsoft.com/office/officeart/2005/8/layout/hierarchy6"/>
    <dgm:cxn modelId="{CB5BDDD7-9ECA-45D6-9F62-C1731EFE050E}" type="presParOf" srcId="{EBD8DAD0-D8CE-4B15-8940-973606BC8242}" destId="{AC70762A-5844-45F5-82E7-F661F93A3CDA}" srcOrd="1" destOrd="0" presId="urn:microsoft.com/office/officeart/2005/8/layout/hierarchy6"/>
    <dgm:cxn modelId="{8DB12ABC-2193-4C9C-AD5B-DB6677DDF823}" type="presParOf" srcId="{96EEC88A-97EF-48D2-A0FC-07F7086C5734}" destId="{C0F9F646-5E01-48FC-A797-3E6C1779289B}" srcOrd="4" destOrd="0" presId="urn:microsoft.com/office/officeart/2005/8/layout/hierarchy6"/>
    <dgm:cxn modelId="{3EFFAC75-5FAD-4F0D-8742-631E300F7629}" type="presParOf" srcId="{96EEC88A-97EF-48D2-A0FC-07F7086C5734}" destId="{F0404011-DE0A-4ADE-A03B-4EDB104BAD65}" srcOrd="5" destOrd="0" presId="urn:microsoft.com/office/officeart/2005/8/layout/hierarchy6"/>
    <dgm:cxn modelId="{23CD5AD4-3060-48A9-8AEB-AF37296A40AF}" type="presParOf" srcId="{F0404011-DE0A-4ADE-A03B-4EDB104BAD65}" destId="{F4382FAB-6141-4A9E-9907-BABF0CAB160E}" srcOrd="0" destOrd="0" presId="urn:microsoft.com/office/officeart/2005/8/layout/hierarchy6"/>
    <dgm:cxn modelId="{6048B10F-4031-4F8F-B9D5-906B42801D8B}" type="presParOf" srcId="{F0404011-DE0A-4ADE-A03B-4EDB104BAD65}" destId="{E029FAE9-B216-40F0-B10D-5096CB4C985E}" srcOrd="1" destOrd="0" presId="urn:microsoft.com/office/officeart/2005/8/layout/hierarchy6"/>
    <dgm:cxn modelId="{3E279B8E-990C-4965-AA4A-4C14130A86BC}" type="presParOf" srcId="{75257374-7890-4945-9C36-8854F1C59571}" destId="{6E926172-39B9-4C00-94CF-9BA0D9752125}" srcOrd="2" destOrd="0" presId="urn:microsoft.com/office/officeart/2005/8/layout/hierarchy6"/>
    <dgm:cxn modelId="{7665F8BF-E267-4614-BB66-76E758C65095}" type="presParOf" srcId="{75257374-7890-4945-9C36-8854F1C59571}" destId="{DA6F7CA7-BCBF-4EEF-98C4-0391D20AD083}" srcOrd="3" destOrd="0" presId="urn:microsoft.com/office/officeart/2005/8/layout/hierarchy6"/>
    <dgm:cxn modelId="{C61590AA-85AF-4DA7-BECD-04A0D680631B}" type="presParOf" srcId="{DA6F7CA7-BCBF-4EEF-98C4-0391D20AD083}" destId="{E403A27D-921B-43FA-98E8-F5C3A74A2247}" srcOrd="0" destOrd="0" presId="urn:microsoft.com/office/officeart/2005/8/layout/hierarchy6"/>
    <dgm:cxn modelId="{A4C3E9C1-0AC9-4B0C-A9B3-1543B88F7641}" type="presParOf" srcId="{DA6F7CA7-BCBF-4EEF-98C4-0391D20AD083}" destId="{84EFC9A1-4702-4207-99AE-962338C392CB}" srcOrd="1" destOrd="0" presId="urn:microsoft.com/office/officeart/2005/8/layout/hierarchy6"/>
    <dgm:cxn modelId="{65C5D0A8-FCFC-414D-87B8-FE15D520217F}" type="presParOf" srcId="{84EFC9A1-4702-4207-99AE-962338C392CB}" destId="{35008E0A-F285-4E98-98F5-1B90DB6FF23D}" srcOrd="0" destOrd="0" presId="urn:microsoft.com/office/officeart/2005/8/layout/hierarchy6"/>
    <dgm:cxn modelId="{32F93782-6EC6-4098-839D-04D5DD97F294}" type="presParOf" srcId="{84EFC9A1-4702-4207-99AE-962338C392CB}" destId="{C02F874F-6B63-4CF0-91BE-6A08FAAB2659}" srcOrd="1" destOrd="0" presId="urn:microsoft.com/office/officeart/2005/8/layout/hierarchy6"/>
    <dgm:cxn modelId="{AF451A3E-D0A5-4E85-A6F2-F99EA3A79A01}" type="presParOf" srcId="{C02F874F-6B63-4CF0-91BE-6A08FAAB2659}" destId="{01BF5EB2-4AA7-4C67-A70C-5B73B8FA852A}" srcOrd="0" destOrd="0" presId="urn:microsoft.com/office/officeart/2005/8/layout/hierarchy6"/>
    <dgm:cxn modelId="{8D326AFB-2C15-49BF-B723-B586031032A1}" type="presParOf" srcId="{C02F874F-6B63-4CF0-91BE-6A08FAAB2659}" destId="{5131CA4C-06C9-4884-83E7-94BBEA46D561}" srcOrd="1" destOrd="0" presId="urn:microsoft.com/office/officeart/2005/8/layout/hierarchy6"/>
    <dgm:cxn modelId="{2C288806-CBD1-40ED-96E9-3A1503132A49}" type="presParOf" srcId="{84EFC9A1-4702-4207-99AE-962338C392CB}" destId="{95E7862E-ADCA-4E9A-8EA8-48DF8CF349CA}" srcOrd="2" destOrd="0" presId="urn:microsoft.com/office/officeart/2005/8/layout/hierarchy6"/>
    <dgm:cxn modelId="{CFBBF314-1E27-421D-8B7D-AACE9C81C580}" type="presParOf" srcId="{84EFC9A1-4702-4207-99AE-962338C392CB}" destId="{EF5F93B4-1F19-4F70-AA11-7FE1E6914D36}" srcOrd="3" destOrd="0" presId="urn:microsoft.com/office/officeart/2005/8/layout/hierarchy6"/>
    <dgm:cxn modelId="{5EC2EC3F-D270-4ECD-8490-97246C2E521C}" type="presParOf" srcId="{EF5F93B4-1F19-4F70-AA11-7FE1E6914D36}" destId="{46D20876-E1ED-480A-936E-15988640897E}" srcOrd="0" destOrd="0" presId="urn:microsoft.com/office/officeart/2005/8/layout/hierarchy6"/>
    <dgm:cxn modelId="{68F16FDF-5573-48EE-9FA7-9A9CDD77CA77}" type="presParOf" srcId="{EF5F93B4-1F19-4F70-AA11-7FE1E6914D36}" destId="{BC690BED-4DDB-444C-8985-A49586D3951D}" srcOrd="1" destOrd="0" presId="urn:microsoft.com/office/officeart/2005/8/layout/hierarchy6"/>
    <dgm:cxn modelId="{CAFFEC60-0116-423F-A6AF-FFD6286F8FE7}" type="presParOf" srcId="{84EFC9A1-4702-4207-99AE-962338C392CB}" destId="{C8BF5AB5-1684-4DB5-ACC8-AD4A957BBF41}" srcOrd="4" destOrd="0" presId="urn:microsoft.com/office/officeart/2005/8/layout/hierarchy6"/>
    <dgm:cxn modelId="{6D9D7069-A500-4959-96E9-A73D5D7994FF}" type="presParOf" srcId="{84EFC9A1-4702-4207-99AE-962338C392CB}" destId="{AA966EEF-49DE-4D85-BD76-529E2A3DD63F}" srcOrd="5" destOrd="0" presId="urn:microsoft.com/office/officeart/2005/8/layout/hierarchy6"/>
    <dgm:cxn modelId="{8FB06FDE-EF27-4C16-912A-A459B645ED45}" type="presParOf" srcId="{AA966EEF-49DE-4D85-BD76-529E2A3DD63F}" destId="{9B105EE0-5D38-4AE7-A281-72E2C917B434}" srcOrd="0" destOrd="0" presId="urn:microsoft.com/office/officeart/2005/8/layout/hierarchy6"/>
    <dgm:cxn modelId="{D28514DE-C5B2-4A43-8144-E1A8D07E670D}" type="presParOf" srcId="{AA966EEF-49DE-4D85-BD76-529E2A3DD63F}" destId="{21D29713-7F07-4BF3-A19E-C2D79294979D}" srcOrd="1" destOrd="0" presId="urn:microsoft.com/office/officeart/2005/8/layout/hierarchy6"/>
    <dgm:cxn modelId="{593FCBFD-50B3-4C2D-A250-19160A6878C9}" type="presParOf" srcId="{E25986AD-107C-4DC4-962F-FA96ECDFC00C}" destId="{A3F38261-0E88-42D8-8189-7261C9E22102}" srcOrd="2" destOrd="0" presId="urn:microsoft.com/office/officeart/2005/8/layout/hierarchy6"/>
    <dgm:cxn modelId="{0A977667-4F11-4F4A-BEBA-5A1FE5AE22D2}" type="presParOf" srcId="{E25986AD-107C-4DC4-962F-FA96ECDFC00C}" destId="{C9DCA33C-57C9-4CFA-A64D-96F88E7F07A5}" srcOrd="3" destOrd="0" presId="urn:microsoft.com/office/officeart/2005/8/layout/hierarchy6"/>
    <dgm:cxn modelId="{090A5DDB-98D7-4419-A802-D6FEA85B73A5}" type="presParOf" srcId="{C9DCA33C-57C9-4CFA-A64D-96F88E7F07A5}" destId="{5559E8C8-3E1F-4AF6-B066-01DE7173474A}" srcOrd="0" destOrd="0" presId="urn:microsoft.com/office/officeart/2005/8/layout/hierarchy6"/>
    <dgm:cxn modelId="{8DF61195-C141-486B-A920-DE6CA8924326}" type="presParOf" srcId="{C9DCA33C-57C9-4CFA-A64D-96F88E7F07A5}" destId="{EC7D9D27-5573-499D-B65E-F5C6B4390BA0}" srcOrd="1" destOrd="0" presId="urn:microsoft.com/office/officeart/2005/8/layout/hierarchy6"/>
    <dgm:cxn modelId="{EEEC62EE-E558-4D79-98F5-668F1BA427E1}" type="presParOf" srcId="{EC7D9D27-5573-499D-B65E-F5C6B4390BA0}" destId="{06D5E12F-1876-498D-8154-791DDBF3F20D}" srcOrd="0" destOrd="0" presId="urn:microsoft.com/office/officeart/2005/8/layout/hierarchy6"/>
    <dgm:cxn modelId="{D02BD3D9-3824-47CA-8103-0E6192EA09EE}" type="presParOf" srcId="{EC7D9D27-5573-499D-B65E-F5C6B4390BA0}" destId="{3C471F74-1326-42B3-AE2C-B3DA0603DEA3}" srcOrd="1" destOrd="0" presId="urn:microsoft.com/office/officeart/2005/8/layout/hierarchy6"/>
    <dgm:cxn modelId="{A20F153E-1EC9-4753-A950-2F317E35AD49}" type="presParOf" srcId="{3C471F74-1326-42B3-AE2C-B3DA0603DEA3}" destId="{5BB8E85F-CDC6-4E05-ADDC-4C98A8C00727}" srcOrd="0" destOrd="0" presId="urn:microsoft.com/office/officeart/2005/8/layout/hierarchy6"/>
    <dgm:cxn modelId="{F40D35C2-7508-4201-AD7F-74EA80767CBE}" type="presParOf" srcId="{3C471F74-1326-42B3-AE2C-B3DA0603DEA3}" destId="{32C7FF37-A7A9-49E8-A3EA-5AF3E41FCB93}" srcOrd="1" destOrd="0" presId="urn:microsoft.com/office/officeart/2005/8/layout/hierarchy6"/>
    <dgm:cxn modelId="{7D878B85-4955-4188-99A6-C3E43E4139B4}" type="presParOf" srcId="{32C7FF37-A7A9-49E8-A3EA-5AF3E41FCB93}" destId="{DA8F12A2-644C-4F2E-9341-ED6776B1E8C0}" srcOrd="0" destOrd="0" presId="urn:microsoft.com/office/officeart/2005/8/layout/hierarchy6"/>
    <dgm:cxn modelId="{D7822ABA-DB69-40FA-99B5-80612E139F33}" type="presParOf" srcId="{32C7FF37-A7A9-49E8-A3EA-5AF3E41FCB93}" destId="{5E4DA48F-0A45-4ADC-854D-17229F7FC6A3}" srcOrd="1" destOrd="0" presId="urn:microsoft.com/office/officeart/2005/8/layout/hierarchy6"/>
    <dgm:cxn modelId="{8539B4C2-42F2-42DA-A961-77E4FB9347B6}" type="presParOf" srcId="{5E4DA48F-0A45-4ADC-854D-17229F7FC6A3}" destId="{29B7EC62-D1FF-473B-8B50-3041CDFF9BD6}" srcOrd="0" destOrd="0" presId="urn:microsoft.com/office/officeart/2005/8/layout/hierarchy6"/>
    <dgm:cxn modelId="{F0670BAE-09D3-42E0-8AB5-EFE1687350D4}" type="presParOf" srcId="{5E4DA48F-0A45-4ADC-854D-17229F7FC6A3}" destId="{AF8030FA-F4A5-4C27-960C-8237386D00EE}" srcOrd="1" destOrd="0" presId="urn:microsoft.com/office/officeart/2005/8/layout/hierarchy6"/>
    <dgm:cxn modelId="{97409B33-B719-4748-80C9-FA552407ACC5}" type="presParOf" srcId="{32C7FF37-A7A9-49E8-A3EA-5AF3E41FCB93}" destId="{AD2CE44E-9EE1-47D7-8844-EE2E03058D0C}" srcOrd="2" destOrd="0" presId="urn:microsoft.com/office/officeart/2005/8/layout/hierarchy6"/>
    <dgm:cxn modelId="{9DF5B9A3-21C3-434F-BBFF-22084630AD2D}" type="presParOf" srcId="{32C7FF37-A7A9-49E8-A3EA-5AF3E41FCB93}" destId="{6016FC58-0AD6-4FEF-A966-4E82B80A44C0}" srcOrd="3" destOrd="0" presId="urn:microsoft.com/office/officeart/2005/8/layout/hierarchy6"/>
    <dgm:cxn modelId="{2225DC6E-24F6-4FB5-9182-E07C53D47B2C}" type="presParOf" srcId="{6016FC58-0AD6-4FEF-A966-4E82B80A44C0}" destId="{884ED436-55FA-4CA5-B1A5-69C00DF412D5}" srcOrd="0" destOrd="0" presId="urn:microsoft.com/office/officeart/2005/8/layout/hierarchy6"/>
    <dgm:cxn modelId="{96FA9F47-2339-4673-B062-B8C8C61C2C49}" type="presParOf" srcId="{6016FC58-0AD6-4FEF-A966-4E82B80A44C0}" destId="{299C876C-8A51-4E5C-BBB2-251B3D7DCA7F}" srcOrd="1" destOrd="0" presId="urn:microsoft.com/office/officeart/2005/8/layout/hierarchy6"/>
    <dgm:cxn modelId="{CEA4C8E9-7EE8-43F8-85B0-AB7869DFFF0C}" type="presParOf" srcId="{32C7FF37-A7A9-49E8-A3EA-5AF3E41FCB93}" destId="{63E6B99F-EC30-4F08-B4BD-9A151B446544}" srcOrd="4" destOrd="0" presId="urn:microsoft.com/office/officeart/2005/8/layout/hierarchy6"/>
    <dgm:cxn modelId="{ED64570F-4F13-4E60-8A93-8673A922C30A}" type="presParOf" srcId="{32C7FF37-A7A9-49E8-A3EA-5AF3E41FCB93}" destId="{667CF947-1DB6-479B-8FC0-7B512F8C2BA3}" srcOrd="5" destOrd="0" presId="urn:microsoft.com/office/officeart/2005/8/layout/hierarchy6"/>
    <dgm:cxn modelId="{5E9D1ED7-F1F6-4330-B902-0F0B67042DFD}" type="presParOf" srcId="{667CF947-1DB6-479B-8FC0-7B512F8C2BA3}" destId="{7CA73574-016A-4079-BFC0-26F20E9E5322}" srcOrd="0" destOrd="0" presId="urn:microsoft.com/office/officeart/2005/8/layout/hierarchy6"/>
    <dgm:cxn modelId="{057039C1-FF54-472D-82F9-FABD008823C6}" type="presParOf" srcId="{667CF947-1DB6-479B-8FC0-7B512F8C2BA3}" destId="{8AD757DF-14EE-457A-8859-429CAA25BD98}" srcOrd="1" destOrd="0" presId="urn:microsoft.com/office/officeart/2005/8/layout/hierarchy6"/>
    <dgm:cxn modelId="{38101721-F517-41DA-907B-1C6B69F9DD7F}" type="presParOf" srcId="{32C7FF37-A7A9-49E8-A3EA-5AF3E41FCB93}" destId="{9DD54DA6-A948-4580-BFBC-03AFE6CCA8CD}" srcOrd="6" destOrd="0" presId="urn:microsoft.com/office/officeart/2005/8/layout/hierarchy6"/>
    <dgm:cxn modelId="{49796FE6-F4CB-42EF-A560-15D511845809}" type="presParOf" srcId="{32C7FF37-A7A9-49E8-A3EA-5AF3E41FCB93}" destId="{FF5EAB9F-26F1-4FCC-99A6-9552ABBA8726}" srcOrd="7" destOrd="0" presId="urn:microsoft.com/office/officeart/2005/8/layout/hierarchy6"/>
    <dgm:cxn modelId="{87EE07D0-1B8A-4847-BEA4-C8503C4C044F}" type="presParOf" srcId="{FF5EAB9F-26F1-4FCC-99A6-9552ABBA8726}" destId="{ABC413CC-C644-4C3E-816E-E2D9D27B2751}" srcOrd="0" destOrd="0" presId="urn:microsoft.com/office/officeart/2005/8/layout/hierarchy6"/>
    <dgm:cxn modelId="{2D7BF7A4-E5D6-48F3-B137-FBAEF5006F52}" type="presParOf" srcId="{FF5EAB9F-26F1-4FCC-99A6-9552ABBA8726}" destId="{CB6DE58A-17C4-42D9-B3DD-9D5C4E9F78CA}" srcOrd="1" destOrd="0" presId="urn:microsoft.com/office/officeart/2005/8/layout/hierarchy6"/>
    <dgm:cxn modelId="{143EFCBE-CB8B-4881-AC5B-6DF521E4048B}" type="presParOf" srcId="{32C7FF37-A7A9-49E8-A3EA-5AF3E41FCB93}" destId="{701D338D-5273-489E-901E-B503A7F216F1}" srcOrd="8" destOrd="0" presId="urn:microsoft.com/office/officeart/2005/8/layout/hierarchy6"/>
    <dgm:cxn modelId="{115F97E3-9A0D-4F40-8F03-1A901136B6FF}" type="presParOf" srcId="{32C7FF37-A7A9-49E8-A3EA-5AF3E41FCB93}" destId="{E44AB303-389E-4B99-A4F9-064D8F90B0E7}" srcOrd="9" destOrd="0" presId="urn:microsoft.com/office/officeart/2005/8/layout/hierarchy6"/>
    <dgm:cxn modelId="{E120E8B1-EB72-4E60-9DCD-C1DF92CABE4C}" type="presParOf" srcId="{E44AB303-389E-4B99-A4F9-064D8F90B0E7}" destId="{A4B3E534-A99C-4936-BFD9-3D6262D1F53C}" srcOrd="0" destOrd="0" presId="urn:microsoft.com/office/officeart/2005/8/layout/hierarchy6"/>
    <dgm:cxn modelId="{160F2FAE-294C-44BF-B10D-C90165220032}" type="presParOf" srcId="{E44AB303-389E-4B99-A4F9-064D8F90B0E7}" destId="{AF36BBA8-3115-4213-AADB-E8D92D3C1E5D}" srcOrd="1" destOrd="0" presId="urn:microsoft.com/office/officeart/2005/8/layout/hierarchy6"/>
    <dgm:cxn modelId="{947BEDC5-EEC4-47FF-8248-9C2B8080D528}" type="presParOf" srcId="{E25986AD-107C-4DC4-962F-FA96ECDFC00C}" destId="{F1F41A6B-78FD-4995-A7CA-B8FD3CD130EB}" srcOrd="4" destOrd="0" presId="urn:microsoft.com/office/officeart/2005/8/layout/hierarchy6"/>
    <dgm:cxn modelId="{757D2A13-564F-427D-AF03-ACD0289C7F9E}" type="presParOf" srcId="{E25986AD-107C-4DC4-962F-FA96ECDFC00C}" destId="{A9DC2ABC-DCF8-4BBD-ACA3-E96BDC379A06}" srcOrd="5" destOrd="0" presId="urn:microsoft.com/office/officeart/2005/8/layout/hierarchy6"/>
    <dgm:cxn modelId="{7E0DC2CA-0575-4B99-9A0E-2C8D5D166234}" type="presParOf" srcId="{A9DC2ABC-DCF8-4BBD-ACA3-E96BDC379A06}" destId="{F10D5990-25D9-4A27-83E9-A761BCF13554}" srcOrd="0" destOrd="0" presId="urn:microsoft.com/office/officeart/2005/8/layout/hierarchy6"/>
    <dgm:cxn modelId="{A801F21A-CE0F-41F4-AE44-438DDB55253E}" type="presParOf" srcId="{A9DC2ABC-DCF8-4BBD-ACA3-E96BDC379A06}" destId="{A944A720-3B1E-4D4F-97F5-43CBD93CAB72}" srcOrd="1" destOrd="0" presId="urn:microsoft.com/office/officeart/2005/8/layout/hierarchy6"/>
    <dgm:cxn modelId="{A3D790D2-3C93-48F7-91CA-548B4876CDA0}" type="presParOf" srcId="{A944A720-3B1E-4D4F-97F5-43CBD93CAB72}" destId="{25B1CCA0-4B61-4C0D-8EDF-CBF3A72505DD}" srcOrd="0" destOrd="0" presId="urn:microsoft.com/office/officeart/2005/8/layout/hierarchy6"/>
    <dgm:cxn modelId="{5B25727B-AAC5-4062-B9A2-90EE0945473E}" type="presParOf" srcId="{A944A720-3B1E-4D4F-97F5-43CBD93CAB72}" destId="{197C9AF5-2873-424E-A84B-5976C297E06A}" srcOrd="1" destOrd="0" presId="urn:microsoft.com/office/officeart/2005/8/layout/hierarchy6"/>
    <dgm:cxn modelId="{F1F29559-2F94-4A16-8328-F04010FC252A}" type="presParOf" srcId="{197C9AF5-2873-424E-A84B-5976C297E06A}" destId="{2F311755-1D98-46AC-8B2E-261CE25DD358}" srcOrd="0" destOrd="0" presId="urn:microsoft.com/office/officeart/2005/8/layout/hierarchy6"/>
    <dgm:cxn modelId="{D668F060-162D-4AF0-9148-0EBA734D3650}" type="presParOf" srcId="{197C9AF5-2873-424E-A84B-5976C297E06A}" destId="{46FD9775-1C12-402A-9B76-79BC079F6AFB}" srcOrd="1" destOrd="0" presId="urn:microsoft.com/office/officeart/2005/8/layout/hierarchy6"/>
    <dgm:cxn modelId="{23EBEFAC-760E-4DFE-A751-C55932379658}" type="presParOf" srcId="{46FD9775-1C12-402A-9B76-79BC079F6AFB}" destId="{4C3E1B67-9EF8-4321-871C-EA1FDA0F017B}" srcOrd="0" destOrd="0" presId="urn:microsoft.com/office/officeart/2005/8/layout/hierarchy6"/>
    <dgm:cxn modelId="{3F219AF0-732E-4FFF-92C0-11131D11F9A5}" type="presParOf" srcId="{46FD9775-1C12-402A-9B76-79BC079F6AFB}" destId="{96FA9713-1E17-4428-A4CF-5E91FC99CD1B}" srcOrd="1" destOrd="0" presId="urn:microsoft.com/office/officeart/2005/8/layout/hierarchy6"/>
    <dgm:cxn modelId="{926900D3-F2A0-4623-85C5-1BD3E184CC35}" type="presParOf" srcId="{96FA9713-1E17-4428-A4CF-5E91FC99CD1B}" destId="{93C3C1BB-2417-4AE4-967E-840D3630E6E5}" srcOrd="0" destOrd="0" presId="urn:microsoft.com/office/officeart/2005/8/layout/hierarchy6"/>
    <dgm:cxn modelId="{621F71E2-A507-412E-AE14-843AE7CD83BB}" type="presParOf" srcId="{96FA9713-1E17-4428-A4CF-5E91FC99CD1B}" destId="{EF3B753E-198A-47C7-A25E-C8069E15F570}" srcOrd="1" destOrd="0" presId="urn:microsoft.com/office/officeart/2005/8/layout/hierarchy6"/>
    <dgm:cxn modelId="{0D69BB58-E6DB-44E0-96D6-F98A64E15644}" type="presParOf" srcId="{7CB32B45-CFE7-4D1F-BC51-428C88F4D19A}" destId="{EE248DDA-3A0E-4692-AF34-448F6BB30480}"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3AB43-5062-46FA-A6E7-66C8BC5A6413}">
      <dsp:nvSpPr>
        <dsp:cNvPr id="0" name=""/>
        <dsp:cNvSpPr/>
      </dsp:nvSpPr>
      <dsp:spPr>
        <a:xfrm>
          <a:off x="3314600" y="0"/>
          <a:ext cx="1023748"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ts val="0"/>
            </a:spcAft>
            <a:buNone/>
          </a:pPr>
          <a:r>
            <a:rPr kumimoji="1" lang="ja-JP" altLang="en-US" sz="14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sp:txBody>
      <dsp:txXfrm>
        <a:off x="3329592" y="14992"/>
        <a:ext cx="993764" cy="481890"/>
      </dsp:txXfrm>
    </dsp:sp>
    <dsp:sp modelId="{6F8C7D5F-ED8A-4198-AA55-8AA6F82C053A}">
      <dsp:nvSpPr>
        <dsp:cNvPr id="0" name=""/>
        <dsp:cNvSpPr/>
      </dsp:nvSpPr>
      <dsp:spPr>
        <a:xfrm>
          <a:off x="1541963" y="511874"/>
          <a:ext cx="2284512" cy="393984"/>
        </a:xfrm>
        <a:custGeom>
          <a:avLst/>
          <a:gdLst/>
          <a:ahLst/>
          <a:cxnLst/>
          <a:rect l="0" t="0" r="0" b="0"/>
          <a:pathLst>
            <a:path>
              <a:moveTo>
                <a:pt x="2284512" y="0"/>
              </a:moveTo>
              <a:lnTo>
                <a:pt x="2284512" y="196992"/>
              </a:lnTo>
              <a:lnTo>
                <a:pt x="0" y="196992"/>
              </a:lnTo>
              <a:lnTo>
                <a:pt x="0"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E29F3-5377-41C3-9728-313B43CCBEE8}">
      <dsp:nvSpPr>
        <dsp:cNvPr id="0" name=""/>
        <dsp:cNvSpPr/>
      </dsp:nvSpPr>
      <dsp:spPr>
        <a:xfrm>
          <a:off x="1115400"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1130392" y="920850"/>
        <a:ext cx="823142" cy="481890"/>
      </dsp:txXfrm>
    </dsp:sp>
    <dsp:sp modelId="{1B7BEE05-9B85-4316-985B-22F3E87A20BF}">
      <dsp:nvSpPr>
        <dsp:cNvPr id="0" name=""/>
        <dsp:cNvSpPr/>
      </dsp:nvSpPr>
      <dsp:spPr>
        <a:xfrm>
          <a:off x="735664" y="1417733"/>
          <a:ext cx="806298" cy="321394"/>
        </a:xfrm>
        <a:custGeom>
          <a:avLst/>
          <a:gdLst/>
          <a:ahLst/>
          <a:cxnLst/>
          <a:rect l="0" t="0" r="0" b="0"/>
          <a:pathLst>
            <a:path>
              <a:moveTo>
                <a:pt x="806298" y="0"/>
              </a:moveTo>
              <a:lnTo>
                <a:pt x="806298" y="160697"/>
              </a:lnTo>
              <a:lnTo>
                <a:pt x="0" y="160697"/>
              </a:lnTo>
              <a:lnTo>
                <a:pt x="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EF9517-14FB-482A-B5DA-4D961928CAA3}">
      <dsp:nvSpPr>
        <dsp:cNvPr id="0" name=""/>
        <dsp:cNvSpPr/>
      </dsp:nvSpPr>
      <dsp:spPr>
        <a:xfrm>
          <a:off x="309101"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sp:txBody>
      <dsp:txXfrm>
        <a:off x="324093" y="1754120"/>
        <a:ext cx="823142" cy="481890"/>
      </dsp:txXfrm>
    </dsp:sp>
    <dsp:sp modelId="{B06E25F6-CF55-4CC6-B92C-A0228A363FE9}">
      <dsp:nvSpPr>
        <dsp:cNvPr id="0" name=""/>
        <dsp:cNvSpPr/>
      </dsp:nvSpPr>
      <dsp:spPr>
        <a:xfrm>
          <a:off x="198132" y="2251002"/>
          <a:ext cx="537532" cy="444899"/>
        </a:xfrm>
        <a:custGeom>
          <a:avLst/>
          <a:gdLst/>
          <a:ahLst/>
          <a:cxnLst/>
          <a:rect l="0" t="0" r="0" b="0"/>
          <a:pathLst>
            <a:path>
              <a:moveTo>
                <a:pt x="537532" y="0"/>
              </a:moveTo>
              <a:lnTo>
                <a:pt x="53753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502D76-1DC7-49A7-85EF-80A170C757F5}">
      <dsp:nvSpPr>
        <dsp:cNvPr id="0" name=""/>
        <dsp:cNvSpPr/>
      </dsp:nvSpPr>
      <dsp:spPr>
        <a:xfrm>
          <a:off x="1517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5895" y="2706619"/>
        <a:ext cx="344474" cy="1158942"/>
      </dsp:txXfrm>
    </dsp:sp>
    <dsp:sp modelId="{A90DF1B3-D732-4071-B816-4F634402CCB1}">
      <dsp:nvSpPr>
        <dsp:cNvPr id="0" name=""/>
        <dsp:cNvSpPr/>
      </dsp:nvSpPr>
      <dsp:spPr>
        <a:xfrm>
          <a:off x="689944" y="2251002"/>
          <a:ext cx="91440" cy="444899"/>
        </a:xfrm>
        <a:custGeom>
          <a:avLst/>
          <a:gdLst/>
          <a:ahLst/>
          <a:cxnLst/>
          <a:rect l="0" t="0" r="0" b="0"/>
          <a:pathLst>
            <a:path>
              <a:moveTo>
                <a:pt x="45720" y="0"/>
              </a:moveTo>
              <a:lnTo>
                <a:pt x="4572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5EE288-E969-4361-8B6B-6D3E6A8F7B09}">
      <dsp:nvSpPr>
        <dsp:cNvPr id="0" name=""/>
        <dsp:cNvSpPr/>
      </dsp:nvSpPr>
      <dsp:spPr>
        <a:xfrm>
          <a:off x="552710"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563427" y="2706619"/>
        <a:ext cx="344474" cy="1158942"/>
      </dsp:txXfrm>
    </dsp:sp>
    <dsp:sp modelId="{C0F9F646-5E01-48FC-A797-3E6C1779289B}">
      <dsp:nvSpPr>
        <dsp:cNvPr id="0" name=""/>
        <dsp:cNvSpPr/>
      </dsp:nvSpPr>
      <dsp:spPr>
        <a:xfrm>
          <a:off x="735664" y="2251002"/>
          <a:ext cx="537532" cy="444899"/>
        </a:xfrm>
        <a:custGeom>
          <a:avLst/>
          <a:gdLst/>
          <a:ahLst/>
          <a:cxnLst/>
          <a:rect l="0" t="0" r="0" b="0"/>
          <a:pathLst>
            <a:path>
              <a:moveTo>
                <a:pt x="0" y="0"/>
              </a:moveTo>
              <a:lnTo>
                <a:pt x="0" y="222449"/>
              </a:lnTo>
              <a:lnTo>
                <a:pt x="537532" y="222449"/>
              </a:lnTo>
              <a:lnTo>
                <a:pt x="53753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382FAB-6141-4A9E-9907-BABF0CAB160E}">
      <dsp:nvSpPr>
        <dsp:cNvPr id="0" name=""/>
        <dsp:cNvSpPr/>
      </dsp:nvSpPr>
      <dsp:spPr>
        <a:xfrm>
          <a:off x="109024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100959" y="2706619"/>
        <a:ext cx="344474" cy="1158942"/>
      </dsp:txXfrm>
    </dsp:sp>
    <dsp:sp modelId="{6E926172-39B9-4C00-94CF-9BA0D9752125}">
      <dsp:nvSpPr>
        <dsp:cNvPr id="0" name=""/>
        <dsp:cNvSpPr/>
      </dsp:nvSpPr>
      <dsp:spPr>
        <a:xfrm>
          <a:off x="1541963" y="1417733"/>
          <a:ext cx="750205" cy="321394"/>
        </a:xfrm>
        <a:custGeom>
          <a:avLst/>
          <a:gdLst/>
          <a:ahLst/>
          <a:cxnLst/>
          <a:rect l="0" t="0" r="0" b="0"/>
          <a:pathLst>
            <a:path>
              <a:moveTo>
                <a:pt x="0" y="0"/>
              </a:moveTo>
              <a:lnTo>
                <a:pt x="0" y="160697"/>
              </a:lnTo>
              <a:lnTo>
                <a:pt x="750205" y="160697"/>
              </a:lnTo>
              <a:lnTo>
                <a:pt x="750205"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03A27D-921B-43FA-98E8-F5C3A74A2247}">
      <dsp:nvSpPr>
        <dsp:cNvPr id="0" name=""/>
        <dsp:cNvSpPr/>
      </dsp:nvSpPr>
      <dsp:spPr>
        <a:xfrm>
          <a:off x="1865606"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sp:txBody>
      <dsp:txXfrm>
        <a:off x="1880598" y="1754120"/>
        <a:ext cx="823142" cy="481890"/>
      </dsp:txXfrm>
    </dsp:sp>
    <dsp:sp modelId="{35008E0A-F285-4E98-98F5-1B90DB6FF23D}">
      <dsp:nvSpPr>
        <dsp:cNvPr id="0" name=""/>
        <dsp:cNvSpPr/>
      </dsp:nvSpPr>
      <dsp:spPr>
        <a:xfrm>
          <a:off x="1810729"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BF5EB2-4AA7-4C67-A70C-5B73B8FA852A}">
      <dsp:nvSpPr>
        <dsp:cNvPr id="0" name=""/>
        <dsp:cNvSpPr/>
      </dsp:nvSpPr>
      <dsp:spPr>
        <a:xfrm>
          <a:off x="1627775"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638492" y="2706619"/>
        <a:ext cx="344474" cy="1158942"/>
      </dsp:txXfrm>
    </dsp:sp>
    <dsp:sp modelId="{95E7862E-ADCA-4E9A-8EA8-48DF8CF349CA}">
      <dsp:nvSpPr>
        <dsp:cNvPr id="0" name=""/>
        <dsp:cNvSpPr/>
      </dsp:nvSpPr>
      <dsp:spPr>
        <a:xfrm>
          <a:off x="2246449"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D20876-E1ED-480A-936E-15988640897E}">
      <dsp:nvSpPr>
        <dsp:cNvPr id="0" name=""/>
        <dsp:cNvSpPr/>
      </dsp:nvSpPr>
      <dsp:spPr>
        <a:xfrm>
          <a:off x="2165307"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176024" y="2706619"/>
        <a:ext cx="344474" cy="1158942"/>
      </dsp:txXfrm>
    </dsp:sp>
    <dsp:sp modelId="{C8BF5AB5-1684-4DB5-ACC8-AD4A957BBF41}">
      <dsp:nvSpPr>
        <dsp:cNvPr id="0" name=""/>
        <dsp:cNvSpPr/>
      </dsp:nvSpPr>
      <dsp:spPr>
        <a:xfrm>
          <a:off x="2292169"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105EE0-5D38-4AE7-A281-72E2C917B434}">
      <dsp:nvSpPr>
        <dsp:cNvPr id="0" name=""/>
        <dsp:cNvSpPr/>
      </dsp:nvSpPr>
      <dsp:spPr>
        <a:xfrm>
          <a:off x="2702839"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713556" y="2706619"/>
        <a:ext cx="344474" cy="1158942"/>
      </dsp:txXfrm>
    </dsp:sp>
    <dsp:sp modelId="{A3F38261-0E88-42D8-8189-7261C9E22102}">
      <dsp:nvSpPr>
        <dsp:cNvPr id="0" name=""/>
        <dsp:cNvSpPr/>
      </dsp:nvSpPr>
      <dsp:spPr>
        <a:xfrm>
          <a:off x="3826475" y="511874"/>
          <a:ext cx="615822" cy="393984"/>
        </a:xfrm>
        <a:custGeom>
          <a:avLst/>
          <a:gdLst/>
          <a:ahLst/>
          <a:cxnLst/>
          <a:rect l="0" t="0" r="0" b="0"/>
          <a:pathLst>
            <a:path>
              <a:moveTo>
                <a:pt x="0" y="0"/>
              </a:moveTo>
              <a:lnTo>
                <a:pt x="0" y="196992"/>
              </a:lnTo>
              <a:lnTo>
                <a:pt x="615822" y="196992"/>
              </a:lnTo>
              <a:lnTo>
                <a:pt x="615822"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59E8C8-3E1F-4AF6-B066-01DE7173474A}">
      <dsp:nvSpPr>
        <dsp:cNvPr id="0" name=""/>
        <dsp:cNvSpPr/>
      </dsp:nvSpPr>
      <dsp:spPr>
        <a:xfrm>
          <a:off x="4015735"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4030727" y="920850"/>
        <a:ext cx="823142" cy="481890"/>
      </dsp:txXfrm>
    </dsp:sp>
    <dsp:sp modelId="{06D5E12F-1876-498D-8154-791DDBF3F20D}">
      <dsp:nvSpPr>
        <dsp:cNvPr id="0" name=""/>
        <dsp:cNvSpPr/>
      </dsp:nvSpPr>
      <dsp:spPr>
        <a:xfrm>
          <a:off x="4396578"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B8E85F-CDC6-4E05-ADDC-4C98A8C00727}">
      <dsp:nvSpPr>
        <dsp:cNvPr id="0" name=""/>
        <dsp:cNvSpPr/>
      </dsp:nvSpPr>
      <dsp:spPr>
        <a:xfrm>
          <a:off x="4015735"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sp:txBody>
      <dsp:txXfrm>
        <a:off x="4030727" y="1754120"/>
        <a:ext cx="823142" cy="481890"/>
      </dsp:txXfrm>
    </dsp:sp>
    <dsp:sp modelId="{DA8F12A2-644C-4F2E-9341-ED6776B1E8C0}">
      <dsp:nvSpPr>
        <dsp:cNvPr id="0" name=""/>
        <dsp:cNvSpPr/>
      </dsp:nvSpPr>
      <dsp:spPr>
        <a:xfrm>
          <a:off x="3423326" y="2251002"/>
          <a:ext cx="1018972" cy="444899"/>
        </a:xfrm>
        <a:custGeom>
          <a:avLst/>
          <a:gdLst/>
          <a:ahLst/>
          <a:cxnLst/>
          <a:rect l="0" t="0" r="0" b="0"/>
          <a:pathLst>
            <a:path>
              <a:moveTo>
                <a:pt x="1018972" y="0"/>
              </a:moveTo>
              <a:lnTo>
                <a:pt x="101897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B7EC62-D1FF-473B-8B50-3041CDFF9BD6}">
      <dsp:nvSpPr>
        <dsp:cNvPr id="0" name=""/>
        <dsp:cNvSpPr/>
      </dsp:nvSpPr>
      <dsp:spPr>
        <a:xfrm>
          <a:off x="324037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251089" y="2706619"/>
        <a:ext cx="344474" cy="1158942"/>
      </dsp:txXfrm>
    </dsp:sp>
    <dsp:sp modelId="{AD2CE44E-9EE1-47D7-8844-EE2E03058D0C}">
      <dsp:nvSpPr>
        <dsp:cNvPr id="0" name=""/>
        <dsp:cNvSpPr/>
      </dsp:nvSpPr>
      <dsp:spPr>
        <a:xfrm>
          <a:off x="3960858"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4ED436-55FA-4CA5-B1A5-69C00DF412D5}">
      <dsp:nvSpPr>
        <dsp:cNvPr id="0" name=""/>
        <dsp:cNvSpPr/>
      </dsp:nvSpPr>
      <dsp:spPr>
        <a:xfrm>
          <a:off x="3777904"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788621" y="2706619"/>
        <a:ext cx="344474" cy="1158942"/>
      </dsp:txXfrm>
    </dsp:sp>
    <dsp:sp modelId="{63E6B99F-EC30-4F08-B4BD-9A151B446544}">
      <dsp:nvSpPr>
        <dsp:cNvPr id="0" name=""/>
        <dsp:cNvSpPr/>
      </dsp:nvSpPr>
      <dsp:spPr>
        <a:xfrm>
          <a:off x="4396578"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A73574-016A-4079-BFC0-26F20E9E5322}">
      <dsp:nvSpPr>
        <dsp:cNvPr id="0" name=""/>
        <dsp:cNvSpPr/>
      </dsp:nvSpPr>
      <dsp:spPr>
        <a:xfrm>
          <a:off x="4315436"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sp:txBody>
      <dsp:txXfrm>
        <a:off x="4326153" y="2706619"/>
        <a:ext cx="344474" cy="1158942"/>
      </dsp:txXfrm>
    </dsp:sp>
    <dsp:sp modelId="{9DD54DA6-A948-4580-BFBC-03AFE6CCA8CD}">
      <dsp:nvSpPr>
        <dsp:cNvPr id="0" name=""/>
        <dsp:cNvSpPr/>
      </dsp:nvSpPr>
      <dsp:spPr>
        <a:xfrm>
          <a:off x="4442298"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C413CC-C644-4C3E-816E-E2D9D27B2751}">
      <dsp:nvSpPr>
        <dsp:cNvPr id="0" name=""/>
        <dsp:cNvSpPr/>
      </dsp:nvSpPr>
      <dsp:spPr>
        <a:xfrm>
          <a:off x="485296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4863685" y="2706619"/>
        <a:ext cx="344474" cy="1158942"/>
      </dsp:txXfrm>
    </dsp:sp>
    <dsp:sp modelId="{701D338D-5273-489E-901E-B503A7F216F1}">
      <dsp:nvSpPr>
        <dsp:cNvPr id="0" name=""/>
        <dsp:cNvSpPr/>
      </dsp:nvSpPr>
      <dsp:spPr>
        <a:xfrm>
          <a:off x="4442298" y="2251002"/>
          <a:ext cx="1131157" cy="444899"/>
        </a:xfrm>
        <a:custGeom>
          <a:avLst/>
          <a:gdLst/>
          <a:ahLst/>
          <a:cxnLst/>
          <a:rect l="0" t="0" r="0" b="0"/>
          <a:pathLst>
            <a:path>
              <a:moveTo>
                <a:pt x="0" y="0"/>
              </a:moveTo>
              <a:lnTo>
                <a:pt x="0" y="222449"/>
              </a:lnTo>
              <a:lnTo>
                <a:pt x="1131157" y="222449"/>
              </a:lnTo>
              <a:lnTo>
                <a:pt x="1131157"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B3E534-A99C-4936-BFD9-3D6262D1F53C}">
      <dsp:nvSpPr>
        <dsp:cNvPr id="0" name=""/>
        <dsp:cNvSpPr/>
      </dsp:nvSpPr>
      <dsp:spPr>
        <a:xfrm>
          <a:off x="5390501"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sp:txBody>
      <dsp:txXfrm>
        <a:off x="5401218" y="2706619"/>
        <a:ext cx="344474" cy="1158942"/>
      </dsp:txXfrm>
    </dsp:sp>
    <dsp:sp modelId="{F1F41A6B-78FD-4995-A7CA-B8FD3CD130EB}">
      <dsp:nvSpPr>
        <dsp:cNvPr id="0" name=""/>
        <dsp:cNvSpPr/>
      </dsp:nvSpPr>
      <dsp:spPr>
        <a:xfrm>
          <a:off x="3826475" y="511874"/>
          <a:ext cx="2228419" cy="393984"/>
        </a:xfrm>
        <a:custGeom>
          <a:avLst/>
          <a:gdLst/>
          <a:ahLst/>
          <a:cxnLst/>
          <a:rect l="0" t="0" r="0" b="0"/>
          <a:pathLst>
            <a:path>
              <a:moveTo>
                <a:pt x="0" y="0"/>
              </a:moveTo>
              <a:lnTo>
                <a:pt x="0" y="196992"/>
              </a:lnTo>
              <a:lnTo>
                <a:pt x="2228419" y="196992"/>
              </a:lnTo>
              <a:lnTo>
                <a:pt x="2228419"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0D5990-25D9-4A27-83E9-A761BCF13554}">
      <dsp:nvSpPr>
        <dsp:cNvPr id="0" name=""/>
        <dsp:cNvSpPr/>
      </dsp:nvSpPr>
      <dsp:spPr>
        <a:xfrm>
          <a:off x="5628332"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5643324" y="920850"/>
        <a:ext cx="823142" cy="481890"/>
      </dsp:txXfrm>
    </dsp:sp>
    <dsp:sp modelId="{25B1CCA0-4B61-4C0D-8EDF-CBF3A72505DD}">
      <dsp:nvSpPr>
        <dsp:cNvPr id="0" name=""/>
        <dsp:cNvSpPr/>
      </dsp:nvSpPr>
      <dsp:spPr>
        <a:xfrm>
          <a:off x="6009175"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311755-1D98-46AC-8B2E-261CE25DD358}">
      <dsp:nvSpPr>
        <dsp:cNvPr id="0" name=""/>
        <dsp:cNvSpPr/>
      </dsp:nvSpPr>
      <dsp:spPr>
        <a:xfrm>
          <a:off x="5628332"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sp:txBody>
      <dsp:txXfrm>
        <a:off x="5643324" y="1754120"/>
        <a:ext cx="823142" cy="481890"/>
      </dsp:txXfrm>
    </dsp:sp>
    <dsp:sp modelId="{4C3E1B67-9EF8-4321-871C-EA1FDA0F017B}">
      <dsp:nvSpPr>
        <dsp:cNvPr id="0" name=""/>
        <dsp:cNvSpPr/>
      </dsp:nvSpPr>
      <dsp:spPr>
        <a:xfrm>
          <a:off x="6009175"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C3C1BB-2417-4AE4-967E-840D3630E6E5}">
      <dsp:nvSpPr>
        <dsp:cNvPr id="0" name=""/>
        <dsp:cNvSpPr/>
      </dsp:nvSpPr>
      <dsp:spPr>
        <a:xfrm>
          <a:off x="5928033"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5938750" y="2706619"/>
        <a:ext cx="344474" cy="115894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19032" cy="492938"/>
          </a:xfrm>
          <a:prstGeom prst="rect">
            <a:avLst/>
          </a:prstGeom>
        </p:spPr>
        <p:txBody>
          <a:bodyPr vert="horz" lIns="91424" tIns="45713" rIns="91424" bIns="45713" rtlCol="0"/>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3" name="日付プレースホルダー 2"/>
          <p:cNvSpPr>
            <a:spLocks noGrp="1"/>
          </p:cNvSpPr>
          <p:nvPr>
            <p:ph type="dt" idx="1"/>
          </p:nvPr>
        </p:nvSpPr>
        <p:spPr>
          <a:xfrm>
            <a:off x="3815226" y="2"/>
            <a:ext cx="2919032" cy="492938"/>
          </a:xfrm>
          <a:prstGeom prst="rect">
            <a:avLst/>
          </a:prstGeom>
        </p:spPr>
        <p:txBody>
          <a:bodyPr vert="horz" lIns="91424" tIns="45713" rIns="91424" bIns="45713" rtlCol="0"/>
          <a:lstStyle>
            <a:lvl1pPr algn="r" fontAlgn="auto">
              <a:spcBef>
                <a:spcPts val="0"/>
              </a:spcBef>
              <a:spcAft>
                <a:spcPts val="0"/>
              </a:spcAft>
              <a:defRPr sz="1200">
                <a:latin typeface="+mn-lt"/>
                <a:ea typeface="+mn-ea"/>
                <a:cs typeface="+mn-cs"/>
              </a:defRPr>
            </a:lvl1pPr>
          </a:lstStyle>
          <a:p>
            <a:pPr>
              <a:defRPr/>
            </a:pPr>
            <a:fld id="{A2A59B38-B472-49A5-BF7B-CD99BAFF0541}" type="datetimeFigureOut">
              <a:rPr lang="ja-JP" altLang="en-US"/>
              <a:pPr>
                <a:defRPr/>
              </a:pPr>
              <a:t>2023/12/26</a:t>
            </a:fld>
            <a:endParaRPr lang="ja-JP" altLang="en-US"/>
          </a:p>
        </p:txBody>
      </p:sp>
      <p:sp>
        <p:nvSpPr>
          <p:cNvPr id="4" name="スライド イメージ プレースホルダー 3"/>
          <p:cNvSpPr>
            <a:spLocks noGrp="1" noRot="1" noChangeAspect="1"/>
          </p:cNvSpPr>
          <p:nvPr>
            <p:ph type="sldImg" idx="2"/>
          </p:nvPr>
        </p:nvSpPr>
        <p:spPr>
          <a:xfrm>
            <a:off x="898525" y="739775"/>
            <a:ext cx="4938713" cy="3703638"/>
          </a:xfrm>
          <a:prstGeom prst="rect">
            <a:avLst/>
          </a:prstGeom>
          <a:noFill/>
          <a:ln w="12700">
            <a:solidFill>
              <a:prstClr val="black"/>
            </a:solidFill>
          </a:ln>
        </p:spPr>
        <p:txBody>
          <a:bodyPr vert="horz" lIns="91424" tIns="45713" rIns="91424" bIns="45713" rtlCol="0" anchor="ctr"/>
          <a:lstStyle/>
          <a:p>
            <a:pPr lvl="0"/>
            <a:endParaRPr lang="ja-JP" altLang="en-US" noProof="0"/>
          </a:p>
        </p:txBody>
      </p:sp>
      <p:sp>
        <p:nvSpPr>
          <p:cNvPr id="5" name="ノート プレースホルダー 4"/>
          <p:cNvSpPr>
            <a:spLocks noGrp="1"/>
          </p:cNvSpPr>
          <p:nvPr>
            <p:ph type="body" sz="quarter" idx="3"/>
          </p:nvPr>
        </p:nvSpPr>
        <p:spPr>
          <a:xfrm>
            <a:off x="673276" y="4687510"/>
            <a:ext cx="5389213" cy="4441040"/>
          </a:xfrm>
          <a:prstGeom prst="rect">
            <a:avLst/>
          </a:prstGeom>
        </p:spPr>
        <p:txBody>
          <a:bodyPr vert="horz" lIns="91424" tIns="45713" rIns="91424" bIns="45713"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375020"/>
            <a:ext cx="2919032" cy="492938"/>
          </a:xfrm>
          <a:prstGeom prst="rect">
            <a:avLst/>
          </a:prstGeom>
        </p:spPr>
        <p:txBody>
          <a:bodyPr vert="horz" lIns="91424" tIns="45713" rIns="91424" bIns="45713" rtlCol="0" anchor="b"/>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ー 6"/>
          <p:cNvSpPr>
            <a:spLocks noGrp="1"/>
          </p:cNvSpPr>
          <p:nvPr>
            <p:ph type="sldNum" sz="quarter" idx="5"/>
          </p:nvPr>
        </p:nvSpPr>
        <p:spPr>
          <a:xfrm>
            <a:off x="3815226" y="9375020"/>
            <a:ext cx="2919032" cy="492938"/>
          </a:xfrm>
          <a:prstGeom prst="rect">
            <a:avLst/>
          </a:prstGeom>
        </p:spPr>
        <p:txBody>
          <a:bodyPr vert="horz" lIns="91424" tIns="45713" rIns="91424" bIns="45713" rtlCol="0" anchor="b"/>
          <a:lstStyle>
            <a:lvl1pPr algn="r" fontAlgn="auto">
              <a:spcBef>
                <a:spcPts val="0"/>
              </a:spcBef>
              <a:spcAft>
                <a:spcPts val="0"/>
              </a:spcAft>
              <a:defRPr sz="1200">
                <a:latin typeface="+mn-lt"/>
                <a:ea typeface="+mn-ea"/>
                <a:cs typeface="+mn-cs"/>
              </a:defRPr>
            </a:lvl1pPr>
          </a:lstStyle>
          <a:p>
            <a:pPr>
              <a:defRPr/>
            </a:pPr>
            <a:fld id="{C9B684FF-0951-44EF-8CD6-EF4694E02107}" type="slidenum">
              <a:rPr lang="ja-JP" altLang="en-US"/>
              <a:pPr>
                <a:defRPr/>
              </a:pPr>
              <a:t>‹#›</a:t>
            </a:fld>
            <a:endParaRPr lang="ja-JP" altLang="en-US"/>
          </a:p>
        </p:txBody>
      </p:sp>
    </p:spTree>
    <p:extLst>
      <p:ext uri="{BB962C8B-B14F-4D97-AF65-F5344CB8AC3E}">
        <p14:creationId xmlns:p14="http://schemas.microsoft.com/office/powerpoint/2010/main" val="2128647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C9B684FF-0951-44EF-8CD6-EF4694E02107}" type="slidenum">
              <a:rPr lang="ja-JP" altLang="en-US" smtClean="0"/>
              <a:pPr>
                <a:defRPr/>
              </a:pPr>
              <a:t>0</a:t>
            </a:fld>
            <a:endParaRPr lang="ja-JP" altLang="en-US"/>
          </a:p>
        </p:txBody>
      </p:sp>
    </p:spTree>
    <p:extLst>
      <p:ext uri="{BB962C8B-B14F-4D97-AF65-F5344CB8AC3E}">
        <p14:creationId xmlns:p14="http://schemas.microsoft.com/office/powerpoint/2010/main" val="3998725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9B684FF-0951-44EF-8CD6-EF4694E02107}" type="slidenum">
              <a:rPr lang="ja-JP" altLang="en-US" smtClean="0"/>
              <a:pPr>
                <a:defRPr/>
              </a:pPr>
              <a:t>5</a:t>
            </a:fld>
            <a:endParaRPr lang="ja-JP" altLang="en-US"/>
          </a:p>
        </p:txBody>
      </p:sp>
    </p:spTree>
    <p:extLst>
      <p:ext uri="{BB962C8B-B14F-4D97-AF65-F5344CB8AC3E}">
        <p14:creationId xmlns:p14="http://schemas.microsoft.com/office/powerpoint/2010/main" val="1676722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301A90A6-7960-4C64-A19C-835FC3CC0C5D}"/>
              </a:ext>
            </a:extLst>
          </p:cNvPr>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Rectangle 3">
            <a:extLst>
              <a:ext uri="{FF2B5EF4-FFF2-40B4-BE49-F238E27FC236}">
                <a16:creationId xmlns:a16="http://schemas.microsoft.com/office/drawing/2014/main" id="{09FC57D2-0EDC-4115-80A8-492D87C6F490}"/>
              </a:ext>
            </a:extLst>
          </p:cNvPr>
          <p:cNvSpPr>
            <a:spLocks noGrp="1" noChangeArrowheads="1"/>
          </p:cNvSpPr>
          <p:nvPr>
            <p:ph type="ctrTitle"/>
          </p:nvPr>
        </p:nvSpPr>
        <p:spPr bwMode="white">
          <a:xfrm>
            <a:off x="533400" y="2373288"/>
            <a:ext cx="7772400" cy="1143000"/>
          </a:xfrm>
        </p:spPr>
        <p:txBody>
          <a:bodyPr/>
          <a:lstStyle>
            <a:lvl1pPr algn="ctr">
              <a:defRPr sz="4800" b="1">
                <a:latin typeface="游ゴシック" panose="020B0400000000000000" pitchFamily="50" charset="-128"/>
                <a:ea typeface="游ゴシック" panose="020B0400000000000000" pitchFamily="50" charset="-128"/>
              </a:defRPr>
            </a:lvl1pPr>
          </a:lstStyle>
          <a:p>
            <a:r>
              <a:rPr lang="ja-JP" altLang="en-US" dirty="0"/>
              <a:t>マスター タイトルの書式設定</a:t>
            </a:r>
          </a:p>
        </p:txBody>
      </p:sp>
      <p:sp>
        <p:nvSpPr>
          <p:cNvPr id="11" name="サブタイトル 2">
            <a:extLst>
              <a:ext uri="{FF2B5EF4-FFF2-40B4-BE49-F238E27FC236}">
                <a16:creationId xmlns:a16="http://schemas.microsoft.com/office/drawing/2014/main" id="{8752D68A-18AA-4E7A-8482-D6B4087805F5}"/>
              </a:ext>
            </a:extLst>
          </p:cNvPr>
          <p:cNvSpPr>
            <a:spLocks noGrp="1"/>
          </p:cNvSpPr>
          <p:nvPr>
            <p:ph type="subTitle" idx="4294967295"/>
          </p:nvPr>
        </p:nvSpPr>
        <p:spPr>
          <a:xfrm>
            <a:off x="539552" y="1772816"/>
            <a:ext cx="7766248" cy="600472"/>
          </a:xfrm>
        </p:spPr>
        <p:txBody>
          <a:bodyPr/>
          <a:lstStyle>
            <a:lvl1pPr marL="0" indent="0">
              <a:buNone/>
              <a:defRPr sz="2000">
                <a:solidFill>
                  <a:schemeClr val="accent6">
                    <a:lumMod val="60000"/>
                    <a:lumOff val="40000"/>
                  </a:schemeClr>
                </a:solidFill>
                <a:latin typeface="游ゴシック Medium" panose="020B0500000000000000" pitchFamily="50" charset="-128"/>
                <a:ea typeface="游ゴシック Medium" panose="020B0500000000000000" pitchFamily="50" charset="-128"/>
              </a:defRPr>
            </a:lvl1pPr>
          </a:lstStyle>
          <a:p>
            <a:r>
              <a:rPr lang="ja-JP" altLang="en-US" dirty="0"/>
              <a:t>マスター サブタイトルの書式設定</a:t>
            </a:r>
          </a:p>
        </p:txBody>
      </p:sp>
      <p:sp>
        <p:nvSpPr>
          <p:cNvPr id="12" name="フッター プレースホルダー 8">
            <a:extLst>
              <a:ext uri="{FF2B5EF4-FFF2-40B4-BE49-F238E27FC236}">
                <a16:creationId xmlns:a16="http://schemas.microsoft.com/office/drawing/2014/main" id="{092CD6A9-6093-4012-BD45-45D7A8990FE0}"/>
              </a:ext>
            </a:extLst>
          </p:cNvPr>
          <p:cNvSpPr>
            <a:spLocks noGrp="1"/>
          </p:cNvSpPr>
          <p:nvPr>
            <p:ph type="ftr" sz="quarter" idx="10"/>
          </p:nvPr>
        </p:nvSpPr>
        <p:spPr>
          <a:xfrm>
            <a:off x="1258888" y="6524585"/>
            <a:ext cx="6848475" cy="333375"/>
          </a:xfrm>
        </p:spPr>
        <p:txBody>
          <a:bodyPr/>
          <a:lstStyle>
            <a:lvl1pPr>
              <a:defRPr sz="1200" b="0">
                <a:solidFill>
                  <a:schemeClr val="bg1"/>
                </a:solidFill>
              </a:defRPr>
            </a:lvl1p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2586965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1268413"/>
            <a:ext cx="7772400" cy="4897437"/>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E225B052-8B0A-4CBD-A7AC-E74E39C4041B}" type="slidenum">
              <a:rPr lang="ja-JP" altLang="en-US"/>
              <a:pPr>
                <a:defRPr/>
              </a:pPr>
              <a:t>‹#›</a:t>
            </a:fld>
            <a:endParaRPr lang="ja-JP" altLang="en-US"/>
          </a:p>
        </p:txBody>
      </p:sp>
    </p:spTree>
    <p:extLst>
      <p:ext uri="{BB962C8B-B14F-4D97-AF65-F5344CB8AC3E}">
        <p14:creationId xmlns:p14="http://schemas.microsoft.com/office/powerpoint/2010/main" val="2395294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57200"/>
            <a:ext cx="1943100" cy="5486400"/>
          </a:xfrm>
          <a:prstGeom prst="rect">
            <a:avLst/>
          </a:prstGeo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457200"/>
            <a:ext cx="5676900" cy="54864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E3E45A0D-4083-428F-8A30-53883CCBE9A8}" type="slidenum">
              <a:rPr lang="ja-JP" altLang="en-US"/>
              <a:pPr>
                <a:defRPr/>
              </a:pPr>
              <a:t>‹#›</a:t>
            </a:fld>
            <a:endParaRPr lang="ja-JP" altLang="en-US"/>
          </a:p>
        </p:txBody>
      </p:sp>
    </p:spTree>
    <p:extLst>
      <p:ext uri="{BB962C8B-B14F-4D97-AF65-F5344CB8AC3E}">
        <p14:creationId xmlns:p14="http://schemas.microsoft.com/office/powerpoint/2010/main" val="320627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134672" cy="864096"/>
          </a:xfrm>
          <a:prstGeom prst="rect">
            <a:avLst/>
          </a:prstGeom>
        </p:spPr>
        <p:txBody>
          <a:bodyPr/>
          <a:lstStyle/>
          <a:p>
            <a:r>
              <a:rPr lang="ja-JP" altLang="en-US" dirty="0"/>
              <a:t>マスター タイトルの書式設定</a:t>
            </a:r>
          </a:p>
        </p:txBody>
      </p:sp>
      <p:sp>
        <p:nvSpPr>
          <p:cNvPr id="3" name="コンテンツ プレースホルダ 2"/>
          <p:cNvSpPr>
            <a:spLocks noGrp="1"/>
          </p:cNvSpPr>
          <p:nvPr>
            <p:ph idx="1"/>
          </p:nvPr>
        </p:nvSpPr>
        <p:spPr>
          <a:xfrm>
            <a:off x="685800" y="1268760"/>
            <a:ext cx="7772400" cy="4896544"/>
          </a:xfrm>
          <a:prstGeom prst="rect">
            <a:avLst/>
          </a:prstGeom>
        </p:spPr>
        <p:txBody>
          <a:bodyPr/>
          <a:lstStyle>
            <a:lvl1pPr>
              <a:buClr>
                <a:schemeClr val="accent1">
                  <a:lumMod val="50000"/>
                </a:schemeClr>
              </a:buClr>
              <a:defRPr>
                <a:solidFill>
                  <a:schemeClr val="accent1">
                    <a:lumMod val="50000"/>
                  </a:schemeClr>
                </a:solidFill>
              </a:defRPr>
            </a:lvl1pPr>
            <a:lvl2pPr>
              <a:buClr>
                <a:schemeClr val="accent1">
                  <a:lumMod val="50000"/>
                </a:schemeClr>
              </a:buClr>
              <a:defRPr/>
            </a:lvl2pPr>
            <a:lvl3pPr marL="1371600" indent="-457200">
              <a:buClr>
                <a:schemeClr val="accent1">
                  <a:lumMod val="50000"/>
                </a:schemeClr>
              </a:buClr>
              <a:buFont typeface="+mj-ea"/>
              <a:buAutoNum type="circleNumDbPlain"/>
              <a:defRPr/>
            </a:lvl3pPr>
            <a:lvl4pPr>
              <a:buClr>
                <a:schemeClr val="accent1">
                  <a:lumMod val="50000"/>
                </a:schemeClr>
              </a:buClr>
              <a:defRPr/>
            </a:lvl4pPr>
            <a:lvl5pPr>
              <a:buClr>
                <a:schemeClr val="accent1">
                  <a:lumMod val="50000"/>
                </a:schemeClr>
              </a:buClr>
              <a:defRPr/>
            </a:lvl5pPr>
          </a:lstStyle>
          <a:p>
            <a:pPr lvl="0"/>
            <a:r>
              <a:rPr lang="ja-JP" altLang="en-US" dirty="0"/>
              <a:t>マスター テキストの書式設定</a:t>
            </a:r>
          </a:p>
        </p:txBody>
      </p:sp>
      <p:sp>
        <p:nvSpPr>
          <p:cNvPr id="4" name="Rectangle 4"/>
          <p:cNvSpPr>
            <a:spLocks noGrp="1" noChangeArrowheads="1"/>
          </p:cNvSpPr>
          <p:nvPr>
            <p:ph type="dt" sz="half" idx="10"/>
          </p:nvPr>
        </p:nvSpPr>
        <p:spPr>
          <a:xfrm>
            <a:off x="0" y="6553201"/>
            <a:ext cx="1905000" cy="3048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333375"/>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1"/>
            <a:ext cx="1905000" cy="304800"/>
          </a:xfrm>
          <a:prstGeom prst="rect">
            <a:avLst/>
          </a:prstGeom>
          <a:ln/>
        </p:spPr>
        <p:txBody>
          <a:bodyPr/>
          <a:lstStyle>
            <a:lvl1pPr>
              <a:defRPr/>
            </a:lvl1pPr>
          </a:lstStyle>
          <a:p>
            <a:pPr>
              <a:defRPr/>
            </a:pPr>
            <a:fld id="{16C20573-3289-454F-8D52-B425D6FDC599}" type="slidenum">
              <a:rPr lang="ja-JP" altLang="en-US"/>
              <a:pPr>
                <a:defRPr/>
              </a:pPr>
              <a:t>‹#›</a:t>
            </a:fld>
            <a:endParaRPr lang="ja-JP" altLang="en-US"/>
          </a:p>
        </p:txBody>
      </p:sp>
    </p:spTree>
    <p:extLst>
      <p:ext uri="{BB962C8B-B14F-4D97-AF65-F5344CB8AC3E}">
        <p14:creationId xmlns:p14="http://schemas.microsoft.com/office/powerpoint/2010/main" val="1198507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47C8E524-C947-4745-9C9B-0035D1C2DAF3}" type="slidenum">
              <a:rPr lang="ja-JP" altLang="en-US"/>
              <a:pPr>
                <a:defRPr/>
              </a:pPr>
              <a:t>‹#›</a:t>
            </a:fld>
            <a:endParaRPr lang="ja-JP" altLang="en-US"/>
          </a:p>
        </p:txBody>
      </p:sp>
    </p:spTree>
    <p:extLst>
      <p:ext uri="{BB962C8B-B14F-4D97-AF65-F5344CB8AC3E}">
        <p14:creationId xmlns:p14="http://schemas.microsoft.com/office/powerpoint/2010/main" val="619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dirty="0"/>
              <a:t>マスター タイトルの書式設定</a:t>
            </a:r>
          </a:p>
        </p:txBody>
      </p:sp>
      <p:sp>
        <p:nvSpPr>
          <p:cNvPr id="3" name="コンテンツ プレースホルダ 2"/>
          <p:cNvSpPr>
            <a:spLocks noGrp="1"/>
          </p:cNvSpPr>
          <p:nvPr>
            <p:ph sz="half" idx="1"/>
          </p:nvPr>
        </p:nvSpPr>
        <p:spPr>
          <a:xfrm>
            <a:off x="6858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59FB4364-5E09-40CF-9100-5C5CD1C1FFFD}" type="slidenum">
              <a:rPr lang="ja-JP" altLang="en-US"/>
              <a:pPr>
                <a:defRPr/>
              </a:pPr>
              <a:t>‹#›</a:t>
            </a:fld>
            <a:endParaRPr lang="ja-JP" altLang="en-US"/>
          </a:p>
        </p:txBody>
      </p:sp>
    </p:spTree>
    <p:extLst>
      <p:ext uri="{BB962C8B-B14F-4D97-AF65-F5344CB8AC3E}">
        <p14:creationId xmlns:p14="http://schemas.microsoft.com/office/powerpoint/2010/main" val="3145338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8"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9"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FFAAAB76-7E96-49C3-9B19-5EE728BF62E5}" type="slidenum">
              <a:rPr lang="ja-JP" altLang="en-US"/>
              <a:pPr>
                <a:defRPr/>
              </a:pPr>
              <a:t>‹#›</a:t>
            </a:fld>
            <a:endParaRPr lang="ja-JP" altLang="en-US"/>
          </a:p>
        </p:txBody>
      </p:sp>
    </p:spTree>
    <p:extLst>
      <p:ext uri="{BB962C8B-B14F-4D97-AF65-F5344CB8AC3E}">
        <p14:creationId xmlns:p14="http://schemas.microsoft.com/office/powerpoint/2010/main" val="1470298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4"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5"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29E920C2-911D-4C14-BE6B-C8F50791F43A}" type="slidenum">
              <a:rPr lang="ja-JP" altLang="en-US"/>
              <a:pPr>
                <a:defRPr/>
              </a:pPr>
              <a:t>‹#›</a:t>
            </a:fld>
            <a:endParaRPr lang="ja-JP" altLang="en-US"/>
          </a:p>
        </p:txBody>
      </p:sp>
    </p:spTree>
    <p:extLst>
      <p:ext uri="{BB962C8B-B14F-4D97-AF65-F5344CB8AC3E}">
        <p14:creationId xmlns:p14="http://schemas.microsoft.com/office/powerpoint/2010/main" val="4031391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3"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4"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301A70F1-004C-413D-8D02-AB50BB1D5DE8}" type="slidenum">
              <a:rPr lang="ja-JP" altLang="en-US"/>
              <a:pPr>
                <a:defRPr/>
              </a:pPr>
              <a:t>‹#›</a:t>
            </a:fld>
            <a:endParaRPr lang="ja-JP" altLang="en-US"/>
          </a:p>
        </p:txBody>
      </p:sp>
    </p:spTree>
    <p:extLst>
      <p:ext uri="{BB962C8B-B14F-4D97-AF65-F5344CB8AC3E}">
        <p14:creationId xmlns:p14="http://schemas.microsoft.com/office/powerpoint/2010/main" val="1186010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AEBE64B8-ABF2-47B3-A88C-BCC35EB7241B}" type="slidenum">
              <a:rPr lang="ja-JP" altLang="en-US"/>
              <a:pPr>
                <a:defRPr/>
              </a:pPr>
              <a:t>‹#›</a:t>
            </a:fld>
            <a:endParaRPr lang="ja-JP" altLang="en-US"/>
          </a:p>
        </p:txBody>
      </p:sp>
    </p:spTree>
    <p:extLst>
      <p:ext uri="{BB962C8B-B14F-4D97-AF65-F5344CB8AC3E}">
        <p14:creationId xmlns:p14="http://schemas.microsoft.com/office/powerpoint/2010/main" val="2837039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66B8B0C6-74A3-4BCD-BA76-16B1C97EF688}" type="slidenum">
              <a:rPr lang="ja-JP" altLang="en-US"/>
              <a:pPr>
                <a:defRPr/>
              </a:pPr>
              <a:t>‹#›</a:t>
            </a:fld>
            <a:endParaRPr lang="ja-JP" altLang="en-US"/>
          </a:p>
        </p:txBody>
      </p:sp>
    </p:spTree>
    <p:extLst>
      <p:ext uri="{BB962C8B-B14F-4D97-AF65-F5344CB8AC3E}">
        <p14:creationId xmlns:p14="http://schemas.microsoft.com/office/powerpoint/2010/main" val="143216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09FEFC86-FB79-4382-89E0-0894EA1E5E18}"/>
              </a:ext>
            </a:extLst>
          </p:cNvPr>
          <p:cNvSpPr/>
          <p:nvPr userDrawn="1"/>
        </p:nvSpPr>
        <p:spPr>
          <a:xfrm>
            <a:off x="0" y="-1"/>
            <a:ext cx="9144000" cy="1154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2">
            <a:extLst>
              <a:ext uri="{FF2B5EF4-FFF2-40B4-BE49-F238E27FC236}">
                <a16:creationId xmlns:a16="http://schemas.microsoft.com/office/drawing/2014/main" id="{DDED828D-71B9-4607-B8F8-6F3BF838BEBE}"/>
              </a:ext>
            </a:extLst>
          </p:cNvPr>
          <p:cNvSpPr>
            <a:spLocks noGrp="1" noChangeArrowheads="1"/>
          </p:cNvSpPr>
          <p:nvPr>
            <p:ph type="title"/>
          </p:nvPr>
        </p:nvSpPr>
        <p:spPr bwMode="white">
          <a:xfrm>
            <a:off x="323850" y="260350"/>
            <a:ext cx="81343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1" name="Rectangle 3">
            <a:extLst>
              <a:ext uri="{FF2B5EF4-FFF2-40B4-BE49-F238E27FC236}">
                <a16:creationId xmlns:a16="http://schemas.microsoft.com/office/drawing/2014/main" id="{A162DB28-D1F6-492D-962D-3FD197264ED8}"/>
              </a:ext>
            </a:extLst>
          </p:cNvPr>
          <p:cNvSpPr>
            <a:spLocks noGrp="1" noChangeArrowheads="1"/>
          </p:cNvSpPr>
          <p:nvPr>
            <p:ph type="body" idx="1"/>
          </p:nvPr>
        </p:nvSpPr>
        <p:spPr bwMode="auto">
          <a:xfrm>
            <a:off x="685800" y="1268413"/>
            <a:ext cx="77724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lvl="0" indent="-342900" algn="l" rtl="0" eaLnBrk="0" fontAlgn="base" hangingPunct="0">
              <a:spcBef>
                <a:spcPct val="20000"/>
              </a:spcBef>
              <a:spcAft>
                <a:spcPct val="0"/>
              </a:spcAft>
              <a:buClr>
                <a:schemeClr val="accent6">
                  <a:lumMod val="60000"/>
                  <a:lumOff val="40000"/>
                </a:schemeClr>
              </a:buClr>
              <a:buSzPct val="100000"/>
              <a:buFont typeface="Wingdings" panose="05000000000000000000" pitchFamily="2" charset="2"/>
              <a:buChar char="l"/>
            </a:pPr>
            <a:r>
              <a:rPr lang="ja-JP" altLang="en-US" dirty="0"/>
              <a:t>マスタ テキストの書式設定</a:t>
            </a:r>
          </a:p>
          <a:p>
            <a:pPr marL="360000" lvl="1" indent="0" algn="l" rtl="0" eaLnBrk="0" fontAlgn="base" hangingPunct="0">
              <a:spcBef>
                <a:spcPts val="600"/>
              </a:spcBef>
              <a:spcAft>
                <a:spcPct val="0"/>
              </a:spcAft>
              <a:buClr>
                <a:schemeClr val="bg1">
                  <a:lumMod val="75000"/>
                </a:schemeClr>
              </a:buClr>
              <a:buSzPct val="100000"/>
              <a:buFont typeface="Wingdings" panose="05000000000000000000" pitchFamily="2" charset="2"/>
              <a:buNone/>
            </a:pPr>
            <a:r>
              <a:rPr lang="ja-JP" altLang="en-US" dirty="0"/>
              <a:t>第 </a:t>
            </a:r>
            <a:r>
              <a:rPr lang="en-US" altLang="ja-JP" dirty="0"/>
              <a:t>2 </a:t>
            </a:r>
            <a:r>
              <a:rPr lang="ja-JP" altLang="en-US" dirty="0"/>
              <a:t>レベル</a:t>
            </a:r>
          </a:p>
          <a:p>
            <a:pPr marL="1200150" lvl="2" indent="-2857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3 </a:t>
            </a:r>
            <a:r>
              <a:rPr lang="ja-JP" altLang="en-US" dirty="0"/>
              <a:t>レベル</a:t>
            </a:r>
          </a:p>
          <a:p>
            <a:pPr marL="1543050" lvl="3"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4 </a:t>
            </a:r>
            <a:r>
              <a:rPr lang="ja-JP" altLang="en-US" dirty="0"/>
              <a:t>レベル</a:t>
            </a:r>
          </a:p>
          <a:p>
            <a:pPr marL="2000250" lvl="4"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5 </a:t>
            </a:r>
            <a:r>
              <a:rPr lang="ja-JP" altLang="en-US" dirty="0"/>
              <a:t>レベル</a:t>
            </a:r>
          </a:p>
        </p:txBody>
      </p:sp>
      <p:sp>
        <p:nvSpPr>
          <p:cNvPr id="12" name="Rectangle 5">
            <a:extLst>
              <a:ext uri="{FF2B5EF4-FFF2-40B4-BE49-F238E27FC236}">
                <a16:creationId xmlns:a16="http://schemas.microsoft.com/office/drawing/2014/main" id="{32D7852F-1D79-499B-A625-3F4FCC35A1D3}"/>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accent1">
                    <a:lumMod val="75000"/>
                  </a:schemeClr>
                </a:solidFill>
                <a:latin typeface="Century Gothic" panose="020B0502020202020204" pitchFamily="34" charset="0"/>
                <a:ea typeface="+mn-ea"/>
                <a:cs typeface="+mn-cs"/>
              </a:defRPr>
            </a:lvl1pPr>
          </a:lstStyle>
          <a:p>
            <a:pPr>
              <a:defRPr/>
            </a:pPr>
            <a:r>
              <a:rPr lang="en-US" altLang="ja-JP"/>
              <a:t>Copyright 2024 ENTOENTO Co. Ltd. All Rights Reserved.</a:t>
            </a:r>
            <a:endParaRPr lang="ja-JP" altLang="en-US" dirty="0"/>
          </a:p>
        </p:txBody>
      </p:sp>
      <p:sp>
        <p:nvSpPr>
          <p:cNvPr id="13" name="Rectangle 6">
            <a:extLst>
              <a:ext uri="{FF2B5EF4-FFF2-40B4-BE49-F238E27FC236}">
                <a16:creationId xmlns:a16="http://schemas.microsoft.com/office/drawing/2014/main" id="{DE965CF5-8474-4D2C-BB3C-E741DE2D454B}"/>
              </a:ext>
            </a:extLst>
          </p:cNvPr>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100" b="0">
                <a:solidFill>
                  <a:schemeClr val="accent1">
                    <a:lumMod val="75000"/>
                  </a:schemeClr>
                </a:solidFill>
                <a:latin typeface="Century Gothic" panose="020B0502020202020204" pitchFamily="34" charset="0"/>
              </a:defRPr>
            </a:lvl1pPr>
          </a:lstStyle>
          <a:p>
            <a:pPr>
              <a:defRPr/>
            </a:pPr>
            <a:fld id="{4DBE9989-8CEC-4646-8404-07EA16C86994}"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sldNum="0" hdr="0" dt="0"/>
  <p:txStyles>
    <p:titleStyle>
      <a:lvl1pPr algn="l" rtl="0" eaLnBrk="0" fontAlgn="base" hangingPunct="0">
        <a:spcBef>
          <a:spcPct val="0"/>
        </a:spcBef>
        <a:spcAft>
          <a:spcPct val="0"/>
        </a:spcAft>
        <a:defRPr kumimoji="1" sz="3000" b="1">
          <a:solidFill>
            <a:schemeClr val="bg1"/>
          </a:solidFill>
          <a:latin typeface="游ゴシック" panose="020B0400000000000000" pitchFamily="50" charset="-128"/>
          <a:ea typeface="游ゴシック" panose="020B0400000000000000" pitchFamily="50" charset="-128"/>
          <a:cs typeface="+mj-cs"/>
        </a:defRPr>
      </a:lvl1pPr>
      <a:lvl2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2pPr>
      <a:lvl3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3pPr>
      <a:lvl4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4pPr>
      <a:lvl5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5pPr>
      <a:lvl6pPr marL="457200" algn="ctr" rtl="0" eaLnBrk="1" fontAlgn="base" hangingPunct="1">
        <a:spcBef>
          <a:spcPct val="0"/>
        </a:spcBef>
        <a:spcAft>
          <a:spcPct val="0"/>
        </a:spcAft>
        <a:defRPr kumimoji="1" sz="4400">
          <a:solidFill>
            <a:srgbClr val="663300"/>
          </a:solidFill>
          <a:latin typeface="Arial" charset="0"/>
          <a:ea typeface="ヒラギノ角ゴ Pro W6" charset="-128"/>
        </a:defRPr>
      </a:lvl6pPr>
      <a:lvl7pPr marL="914400" algn="ctr" rtl="0" eaLnBrk="1" fontAlgn="base" hangingPunct="1">
        <a:spcBef>
          <a:spcPct val="0"/>
        </a:spcBef>
        <a:spcAft>
          <a:spcPct val="0"/>
        </a:spcAft>
        <a:defRPr kumimoji="1" sz="4400">
          <a:solidFill>
            <a:srgbClr val="663300"/>
          </a:solidFill>
          <a:latin typeface="Arial" charset="0"/>
          <a:ea typeface="ヒラギノ角ゴ Pro W6" charset="-128"/>
        </a:defRPr>
      </a:lvl7pPr>
      <a:lvl8pPr marL="1371600" algn="ctr" rtl="0" eaLnBrk="1" fontAlgn="base" hangingPunct="1">
        <a:spcBef>
          <a:spcPct val="0"/>
        </a:spcBef>
        <a:spcAft>
          <a:spcPct val="0"/>
        </a:spcAft>
        <a:defRPr kumimoji="1" sz="4400">
          <a:solidFill>
            <a:srgbClr val="663300"/>
          </a:solidFill>
          <a:latin typeface="Arial" charset="0"/>
          <a:ea typeface="ヒラギノ角ゴ Pro W6" charset="-128"/>
        </a:defRPr>
      </a:lvl8pPr>
      <a:lvl9pPr marL="1828800" algn="ctr" rtl="0" eaLnBrk="1" fontAlgn="base" hangingPunct="1">
        <a:spcBef>
          <a:spcPct val="0"/>
        </a:spcBef>
        <a:spcAft>
          <a:spcPct val="0"/>
        </a:spcAft>
        <a:defRPr kumimoji="1" sz="4400">
          <a:solidFill>
            <a:srgbClr val="663300"/>
          </a:solidFill>
          <a:latin typeface="Arial" charset="0"/>
          <a:ea typeface="ヒラギノ角ゴ Pro W6" charset="-128"/>
        </a:defRPr>
      </a:lvl9pPr>
    </p:titleStyle>
    <p:bodyStyle>
      <a:lvl1pPr algn="l" rtl="0" eaLnBrk="0" fontAlgn="base" hangingPunct="0">
        <a:spcBef>
          <a:spcPct val="20000"/>
        </a:spcBef>
        <a:spcAft>
          <a:spcPct val="0"/>
        </a:spcAft>
        <a:buClr>
          <a:srgbClr val="3C8C93"/>
        </a:buClr>
        <a:buSzPct val="100000"/>
        <a:buFont typeface="Wingdings" pitchFamily="2" charset="2"/>
        <a:defRPr kumimoji="1" lang="ja-JP" altLang="en-US" sz="2000" dirty="0">
          <a:solidFill>
            <a:schemeClr val="accent6">
              <a:lumMod val="60000"/>
              <a:lumOff val="40000"/>
            </a:schemeClr>
          </a:solidFill>
          <a:latin typeface="游ゴシック Medium" panose="020B0500000000000000" pitchFamily="50" charset="-128"/>
          <a:ea typeface="游ゴシック Medium" panose="020B0500000000000000" pitchFamily="50" charset="-128"/>
          <a:cs typeface="+mn-cs"/>
        </a:defRPr>
      </a:lvl1pPr>
      <a:lvl2pPr marL="742950" indent="-285750" algn="l" rtl="0" eaLnBrk="0" fontAlgn="base" hangingPunct="0">
        <a:spcBef>
          <a:spcPct val="20000"/>
        </a:spcBef>
        <a:spcAft>
          <a:spcPct val="0"/>
        </a:spcAft>
        <a:buClr>
          <a:srgbClr val="3C8C93"/>
        </a:buClr>
        <a:buSzPct val="100000"/>
        <a:buFont typeface="Wingdings" pitchFamily="2" charset="2"/>
        <a:buChar char="l"/>
        <a:defRPr kumimoji="1" lang="ja-JP" altLang="en-US" sz="14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2pPr>
      <a:lvl3pPr marL="1257300" indent="-342900" algn="l" rtl="0" eaLnBrk="0" fontAlgn="base" hangingPunct="0">
        <a:spcBef>
          <a:spcPct val="20000"/>
        </a:spcBef>
        <a:spcAft>
          <a:spcPct val="0"/>
        </a:spcAft>
        <a:buClr>
          <a:srgbClr val="3C8C93"/>
        </a:buClr>
        <a:buSzPct val="100000"/>
        <a:buFont typeface="ヒラギノ角ゴ Pro W6"/>
        <a:buAutoNum type="circleNumDbPlain"/>
        <a:defRPr kumimoji="1" lang="ja-JP" altLang="en-US" sz="14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3pPr>
      <a:lvl4pPr marL="16002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4pPr>
      <a:lvl5pPr marL="20574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5pPr>
      <a:lvl6pPr marL="2514600" indent="-228600" algn="l" rtl="0" eaLnBrk="1" fontAlgn="base" hangingPunct="1">
        <a:spcBef>
          <a:spcPct val="20000"/>
        </a:spcBef>
        <a:spcAft>
          <a:spcPct val="0"/>
        </a:spcAft>
        <a:buSzPct val="100000"/>
        <a:defRPr kumimoji="1" sz="2000">
          <a:solidFill>
            <a:schemeClr val="tx1"/>
          </a:solidFill>
          <a:latin typeface="+mn-lt"/>
          <a:ea typeface="+mn-ea"/>
        </a:defRPr>
      </a:lvl6pPr>
      <a:lvl7pPr marL="2971800" indent="-228600" algn="l" rtl="0" eaLnBrk="1" fontAlgn="base" hangingPunct="1">
        <a:spcBef>
          <a:spcPct val="20000"/>
        </a:spcBef>
        <a:spcAft>
          <a:spcPct val="0"/>
        </a:spcAft>
        <a:buSzPct val="100000"/>
        <a:defRPr kumimoji="1" sz="2000">
          <a:solidFill>
            <a:schemeClr val="tx1"/>
          </a:solidFill>
          <a:latin typeface="+mn-lt"/>
          <a:ea typeface="+mn-ea"/>
        </a:defRPr>
      </a:lvl7pPr>
      <a:lvl8pPr marL="3429000" indent="-228600" algn="l" rtl="0" eaLnBrk="1" fontAlgn="base" hangingPunct="1">
        <a:spcBef>
          <a:spcPct val="20000"/>
        </a:spcBef>
        <a:spcAft>
          <a:spcPct val="0"/>
        </a:spcAft>
        <a:buSzPct val="100000"/>
        <a:defRPr kumimoji="1" sz="2000">
          <a:solidFill>
            <a:schemeClr val="tx1"/>
          </a:solidFill>
          <a:latin typeface="+mn-lt"/>
          <a:ea typeface="+mn-ea"/>
        </a:defRPr>
      </a:lvl8pPr>
      <a:lvl9pPr marL="3886200" indent="-228600" algn="l" rtl="0" eaLnBrk="1" fontAlgn="base" hangingPunct="1">
        <a:spcBef>
          <a:spcPct val="20000"/>
        </a:spcBef>
        <a:spcAft>
          <a:spcPct val="0"/>
        </a:spcAft>
        <a:buSzPct val="100000"/>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a:xfrm>
            <a:off x="539552" y="2286000"/>
            <a:ext cx="7772400" cy="1143000"/>
          </a:xfrm>
        </p:spPr>
        <p:txBody>
          <a:bodyPr/>
          <a:lstStyle/>
          <a:p>
            <a:pPr algn="ctr" eaLnBrk="1" hangingPunct="1"/>
            <a:r>
              <a:rPr lang="ja-JP" altLang="ja-JP" dirty="0"/>
              <a:t>○○</a:t>
            </a:r>
            <a:r>
              <a:rPr lang="ja-JP" altLang="en-US" dirty="0"/>
              <a:t>式</a:t>
            </a:r>
            <a:r>
              <a:rPr lang="ja-JP" altLang="ja-JP" dirty="0"/>
              <a:t>人事制度</a:t>
            </a:r>
            <a:endParaRPr lang="ja-JP" altLang="en-US" dirty="0"/>
          </a:p>
        </p:txBody>
      </p:sp>
      <p:sp>
        <p:nvSpPr>
          <p:cNvPr id="5" name="サブタイトル 2"/>
          <p:cNvSpPr txBox="1">
            <a:spLocks/>
          </p:cNvSpPr>
          <p:nvPr/>
        </p:nvSpPr>
        <p:spPr bwMode="white">
          <a:xfrm>
            <a:off x="25400" y="4724400"/>
            <a:ext cx="9144000" cy="504825"/>
          </a:xfrm>
          <a:prstGeom prst="rect">
            <a:avLst/>
          </a:prstGeom>
          <a:noFill/>
          <a:ln w="9525">
            <a:noFill/>
            <a:miter lim="800000"/>
            <a:headEnd/>
            <a:tailEnd/>
          </a:ln>
          <a:effectLst/>
        </p:spPr>
        <p:txBody>
          <a:bodyPr/>
          <a:lstStyle>
            <a:defPPr>
              <a:defRPr lang="ja-JP"/>
            </a:defPPr>
            <a:lvl1pPr marL="0" algn="ctr" defTabSz="914400" eaLnBrk="1" latinLnBrk="0" hangingPunct="1">
              <a:spcBef>
                <a:spcPct val="20000"/>
              </a:spcBef>
              <a:buSzPct val="100000"/>
              <a:defRPr sz="2400" kern="0">
                <a:solidFill>
                  <a:schemeClr val="bg1"/>
                </a:solidFill>
                <a:latin typeface="游ゴシック Medium" panose="020B0500000000000000" pitchFamily="50" charset="-128"/>
                <a:ea typeface="游ゴシック Medium" panose="020B0500000000000000" pitchFamily="50" charset="-128"/>
                <a:cs typeface="+mn-cs"/>
              </a:defRPr>
            </a:lvl1pPr>
            <a:lvl2pPr defTabSz="914400" eaLnBrk="1" latinLnBrk="0" hangingPunct="1">
              <a:defRPr sz="1800">
                <a:latin typeface="+mn-lt"/>
                <a:ea typeface="+mn-ea"/>
                <a:cs typeface="+mn-cs"/>
              </a:defRPr>
            </a:lvl2pPr>
            <a:lvl3pPr defTabSz="914400" eaLnBrk="1" latinLnBrk="0" hangingPunct="1">
              <a:defRPr sz="1800">
                <a:latin typeface="+mn-lt"/>
                <a:ea typeface="+mn-ea"/>
                <a:cs typeface="+mn-cs"/>
              </a:defRPr>
            </a:lvl3pPr>
            <a:lvl4pPr defTabSz="914400" eaLnBrk="1" latinLnBrk="0" hangingPunct="1">
              <a:defRPr sz="1800">
                <a:latin typeface="+mn-lt"/>
                <a:ea typeface="+mn-ea"/>
                <a:cs typeface="+mn-cs"/>
              </a:defRPr>
            </a:lvl4pPr>
            <a:lvl5pPr defTabSz="914400" eaLnBrk="1" latinLnBrk="0" hangingPunct="1">
              <a:defRPr sz="1800">
                <a:latin typeface="+mn-lt"/>
                <a:ea typeface="+mn-ea"/>
                <a:cs typeface="+mn-cs"/>
              </a:defRPr>
            </a:lvl5pPr>
            <a:lvl6pPr>
              <a:defRPr sz="1800">
                <a:latin typeface="+mn-lt"/>
                <a:ea typeface="+mn-ea"/>
                <a:cs typeface="+mn-cs"/>
              </a:defRPr>
            </a:lvl6pPr>
            <a:lvl7pPr>
              <a:defRPr sz="1800">
                <a:latin typeface="+mn-lt"/>
                <a:ea typeface="+mn-ea"/>
                <a:cs typeface="+mn-cs"/>
              </a:defRPr>
            </a:lvl7pPr>
            <a:lvl8pPr>
              <a:defRPr sz="1800">
                <a:latin typeface="+mn-lt"/>
                <a:ea typeface="+mn-ea"/>
                <a:cs typeface="+mn-cs"/>
              </a:defRPr>
            </a:lvl8pPr>
            <a:lvl9pPr>
              <a:defRPr sz="1800">
                <a:latin typeface="+mn-lt"/>
                <a:ea typeface="+mn-ea"/>
                <a:cs typeface="+mn-cs"/>
              </a:defRPr>
            </a:lvl9pPr>
          </a:lstStyle>
          <a:p>
            <a:r>
              <a:rPr lang="ja-JP" altLang="en-US" dirty="0"/>
              <a:t>株式会社</a:t>
            </a:r>
            <a:r>
              <a:rPr lang="en-US" altLang="ja-JP" dirty="0"/>
              <a:t>ABCY</a:t>
            </a:r>
          </a:p>
        </p:txBody>
      </p:sp>
      <p:sp>
        <p:nvSpPr>
          <p:cNvPr id="6" name="サブタイトル 2"/>
          <p:cNvSpPr txBox="1">
            <a:spLocks/>
          </p:cNvSpPr>
          <p:nvPr/>
        </p:nvSpPr>
        <p:spPr bwMode="white">
          <a:xfrm>
            <a:off x="0" y="3860800"/>
            <a:ext cx="9144000" cy="431800"/>
          </a:xfrm>
          <a:prstGeom prst="rect">
            <a:avLst/>
          </a:prstGeom>
          <a:noFill/>
          <a:ln w="9525">
            <a:noFill/>
            <a:miter lim="800000"/>
            <a:headEnd/>
            <a:tailEnd/>
          </a:ln>
          <a:effectLst/>
        </p:spPr>
        <p:txBody>
          <a:bodyPr/>
          <a:lstStyle>
            <a:defPPr>
              <a:defRPr lang="ja-JP"/>
            </a:defPPr>
            <a:lvl1pPr algn="ctr" eaLnBrk="1" hangingPunct="1">
              <a:spcBef>
                <a:spcPct val="20000"/>
              </a:spcBef>
              <a:buSzPct val="100000"/>
              <a:defRPr sz="2000" kern="0">
                <a:solidFill>
                  <a:schemeClr val="bg1"/>
                </a:solidFill>
                <a:latin typeface="游ゴシック Medium" panose="020B0500000000000000" pitchFamily="50" charset="-128"/>
                <a:ea typeface="游ゴシック Medium" panose="020B0500000000000000" pitchFamily="50" charset="-128"/>
                <a:cs typeface="+mn-cs"/>
              </a:defRPr>
            </a:lvl1pPr>
            <a:lvl2pPr eaLnBrk="0" hangingPunct="0"/>
            <a:lvl3pPr eaLnBrk="0" hangingPunct="0"/>
            <a:lvl4pPr eaLnBrk="0" hangingPunct="0"/>
            <a:lvl5pPr eaLnBrk="0" hangingPunct="0"/>
          </a:lstStyle>
          <a:p>
            <a:r>
              <a:rPr lang="en-US" altLang="ja-JP" dirty="0"/>
              <a:t>2024</a:t>
            </a:r>
            <a:r>
              <a:rPr lang="ja-JP" altLang="en-US" dirty="0"/>
              <a:t>年○月○日</a:t>
            </a:r>
          </a:p>
          <a:p>
            <a:endParaRPr lang="en-US" altLang="ja-JP" dirty="0"/>
          </a:p>
        </p:txBody>
      </p:sp>
      <p:sp>
        <p:nvSpPr>
          <p:cNvPr id="2" name="フッター プレースホルダー 1">
            <a:extLst>
              <a:ext uri="{FF2B5EF4-FFF2-40B4-BE49-F238E27FC236}">
                <a16:creationId xmlns:a16="http://schemas.microsoft.com/office/drawing/2014/main" id="{E7A16143-9333-4A83-BFD1-987B58F94166}"/>
              </a:ext>
            </a:extLst>
          </p:cNvPr>
          <p:cNvSpPr>
            <a:spLocks noGrp="1"/>
          </p:cNvSpPr>
          <p:nvPr>
            <p:ph type="ftr" sz="quarter" idx="10"/>
          </p:nvPr>
        </p:nvSpPr>
        <p:spPr bwMode="white"/>
        <p:txBody>
          <a:bodyPr/>
          <a:lstStyle/>
          <a:p>
            <a:pPr>
              <a:defRPr/>
            </a:pPr>
            <a:r>
              <a:rPr lang="en-US" altLang="ja-JP"/>
              <a:t>Copyright 2024 ENTOENTO Co. Ltd. All Rights Reserved.</a:t>
            </a:r>
            <a:endParaRPr lang="ja-JP" altLang="en-US" dirty="0"/>
          </a:p>
        </p:txBody>
      </p:sp>
      <p:sp>
        <p:nvSpPr>
          <p:cNvPr id="13" name="テキスト ボックス 12">
            <a:extLst>
              <a:ext uri="{FF2B5EF4-FFF2-40B4-BE49-F238E27FC236}">
                <a16:creationId xmlns:a16="http://schemas.microsoft.com/office/drawing/2014/main" id="{A34D0707-F381-4524-A63B-DE95662A52DB}"/>
              </a:ext>
            </a:extLst>
          </p:cNvPr>
          <p:cNvSpPr txBox="1">
            <a:spLocks noChangeArrowheads="1"/>
          </p:cNvSpPr>
          <p:nvPr/>
        </p:nvSpPr>
        <p:spPr bwMode="auto">
          <a:xfrm>
            <a:off x="-992" y="0"/>
            <a:ext cx="4572991" cy="203132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黄色のテキストボックスは確認・変更後、削除してください。</a:t>
            </a:r>
          </a:p>
          <a:p>
            <a:pPr eaLnBrk="1" hangingPunct="1">
              <a:spcBef>
                <a:spcPct val="0"/>
              </a:spcBef>
              <a:buClrTx/>
              <a:buSzTx/>
              <a:buFontTx/>
              <a:buNone/>
            </a:pP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社内に発表する際の基本的な資料をまとめています。これ以外の資料を発表する際は</a:t>
            </a:r>
            <a:r>
              <a:rPr lang="ja-JP" altLang="en-US" sz="1800" u="sng" dirty="0">
                <a:solidFill>
                  <a:schemeClr val="accent1">
                    <a:lumMod val="50000"/>
                  </a:schemeClr>
                </a:solidFill>
                <a:latin typeface="游ゴシック" panose="020B0400000000000000" pitchFamily="50" charset="-128"/>
                <a:ea typeface="游ゴシック" panose="020B0400000000000000" pitchFamily="50" charset="-128"/>
              </a:rPr>
              <a:t>必ず事前（最低でも発表２週間前）にご相談ください</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a:t>
            </a: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4" name="テキスト ボックス 6">
            <a:extLst>
              <a:ext uri="{FF2B5EF4-FFF2-40B4-BE49-F238E27FC236}">
                <a16:creationId xmlns:a16="http://schemas.microsoft.com/office/drawing/2014/main" id="{89189525-AE7D-4F31-A5FF-733FAB8CF0EF}"/>
              </a:ext>
            </a:extLst>
          </p:cNvPr>
          <p:cNvSpPr txBox="1">
            <a:spLocks noChangeArrowheads="1"/>
          </p:cNvSpPr>
          <p:nvPr/>
        </p:nvSpPr>
        <p:spPr bwMode="auto">
          <a:xfrm>
            <a:off x="5988495" y="4180344"/>
            <a:ext cx="3155505" cy="2677656"/>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28600" indent="-228600" eaLnBrk="1" hangingPunct="1">
              <a:spcBef>
                <a:spcPct val="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「○○式人事制度」の「○○」を社長様の名前にしてください。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日付は発表日に変更してください。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「株式会社</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ABCY</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」を御社名に変更してください。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コピーライトを御社名に変更してください。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spcBef>
                <a:spcPts val="600"/>
              </a:spcBef>
              <a:buClrTx/>
              <a:buSzTx/>
              <a:buFontTx/>
              <a:buNone/>
            </a:pP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コピーライト変更方法</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p>
          <a:p>
            <a:pPr marL="228600" indent="-228600" eaLnBrk="1" hangingPunct="1">
              <a:spcBef>
                <a:spcPct val="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画面上のメニュー「挿入」→「ヘッダーとフッター」をクリック</a:t>
            </a:r>
            <a:endParaRPr lang="en-US" altLang="ja-JP" sz="105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フッターを御社名に変更</a:t>
            </a:r>
            <a:endParaRPr lang="en-US" altLang="ja-JP" sz="105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「すべてに適用」をクリック</a:t>
            </a:r>
            <a:endParaRPr lang="en-US" altLang="ja-JP" sz="105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a:xfrm>
            <a:off x="323850" y="260350"/>
            <a:ext cx="8134350" cy="865188"/>
          </a:xfrm>
        </p:spPr>
        <p:txBody>
          <a:bodyPr/>
          <a:lstStyle/>
          <a:p>
            <a:pPr eaLnBrk="1" hangingPunct="1"/>
            <a:r>
              <a:rPr lang="ja-JP" altLang="en-US" dirty="0"/>
              <a:t>７．</a:t>
            </a:r>
            <a:r>
              <a:rPr lang="ja-JP" altLang="ja-JP" dirty="0"/>
              <a:t>フィードバックについて</a:t>
            </a:r>
            <a:endParaRPr lang="ja-JP" altLang="en-US" dirty="0"/>
          </a:p>
        </p:txBody>
      </p:sp>
      <p:sp>
        <p:nvSpPr>
          <p:cNvPr id="10243"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r>
              <a:rPr lang="ja-JP" altLang="ja-JP" sz="1200" dirty="0"/>
              <a:t>全社員の成長のため、成長支援会議で確定した成長を、直属の上司から個々人にフィードバックします。</a:t>
            </a:r>
          </a:p>
          <a:p>
            <a:pPr eaLnBrk="1" hangingPunct="1">
              <a:lnSpc>
                <a:spcPct val="120000"/>
              </a:lnSpc>
              <a:spcBef>
                <a:spcPct val="0"/>
              </a:spcBef>
              <a:buClr>
                <a:srgbClr val="3C8C93"/>
              </a:buClr>
            </a:pPr>
            <a:r>
              <a:rPr lang="ja-JP" altLang="ja-JP" sz="1200" dirty="0"/>
              <a:t>自分の成長を確認し、次の成長の目標設定に役立ててください。</a:t>
            </a:r>
            <a:endParaRPr lang="en-US" altLang="ja-JP" sz="1200" dirty="0"/>
          </a:p>
          <a:p>
            <a:pPr eaLnBrk="1" hangingPunct="1">
              <a:buClr>
                <a:srgbClr val="3C8C93"/>
              </a:buClr>
            </a:pPr>
            <a:endParaRPr lang="ja-JP" altLang="en-US" dirty="0"/>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pic>
        <p:nvPicPr>
          <p:cNvPr id="3" name="図 2">
            <a:extLst>
              <a:ext uri="{FF2B5EF4-FFF2-40B4-BE49-F238E27FC236}">
                <a16:creationId xmlns:a16="http://schemas.microsoft.com/office/drawing/2014/main" id="{6E966827-BFD1-DF40-D2EB-7F7E791932FC}"/>
              </a:ext>
            </a:extLst>
          </p:cNvPr>
          <p:cNvPicPr>
            <a:picLocks noChangeAspect="1"/>
          </p:cNvPicPr>
          <p:nvPr/>
        </p:nvPicPr>
        <p:blipFill>
          <a:blip r:embed="rId2"/>
          <a:stretch>
            <a:fillRect/>
          </a:stretch>
        </p:blipFill>
        <p:spPr>
          <a:xfrm>
            <a:off x="1579343" y="2186307"/>
            <a:ext cx="6278003" cy="42263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323850" y="260350"/>
            <a:ext cx="8134350" cy="865188"/>
          </a:xfrm>
        </p:spPr>
        <p:txBody>
          <a:bodyPr/>
          <a:lstStyle/>
          <a:p>
            <a:pPr eaLnBrk="1" hangingPunct="1"/>
            <a:r>
              <a:rPr lang="ja-JP" altLang="en-US" dirty="0"/>
              <a:t>８．成長シート</a:t>
            </a:r>
            <a:r>
              <a:rPr lang="ja-JP" altLang="ja-JP" dirty="0"/>
              <a:t>の変更方法について</a:t>
            </a:r>
            <a:endParaRPr lang="ja-JP" altLang="en-US" dirty="0"/>
          </a:p>
        </p:txBody>
      </p:sp>
      <p:sp>
        <p:nvSpPr>
          <p:cNvPr id="11267"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r>
              <a:rPr lang="ja-JP" altLang="ja-JP" sz="1200" dirty="0"/>
              <a:t>今回、</a:t>
            </a:r>
            <a:r>
              <a:rPr lang="ja-JP" altLang="en-US" sz="1200" dirty="0"/>
              <a:t>成長シート</a:t>
            </a:r>
            <a:r>
              <a:rPr lang="ja-JP" altLang="ja-JP" sz="1200" dirty="0"/>
              <a:t>を仮運用する中で、成長しづらい点や納得できない点、わかりづらい点がありましたらどんどん質問をしてください。その内容を検討し、より使いやすい</a:t>
            </a:r>
            <a:r>
              <a:rPr lang="ja-JP" altLang="en-US" sz="1200" dirty="0"/>
              <a:t>成長シート</a:t>
            </a:r>
            <a:r>
              <a:rPr lang="ja-JP" altLang="ja-JP" sz="1200" dirty="0"/>
              <a:t>に改訂します。</a:t>
            </a:r>
            <a:endParaRPr lang="ja-JP" altLang="en-US" sz="1200" dirty="0"/>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323850" y="260350"/>
            <a:ext cx="8134350" cy="865188"/>
          </a:xfrm>
        </p:spPr>
        <p:txBody>
          <a:bodyPr/>
          <a:lstStyle/>
          <a:p>
            <a:pPr eaLnBrk="1" hangingPunct="1"/>
            <a:r>
              <a:rPr lang="ja-JP" altLang="en-US" dirty="0"/>
              <a:t>９．</a:t>
            </a:r>
            <a:r>
              <a:rPr lang="ja-JP" altLang="ja-JP" dirty="0"/>
              <a:t>仮運用期間中の処遇について</a:t>
            </a:r>
            <a:endParaRPr lang="ja-JP" altLang="en-US" dirty="0"/>
          </a:p>
        </p:txBody>
      </p:sp>
      <p:sp>
        <p:nvSpPr>
          <p:cNvPr id="12291"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r>
              <a:rPr lang="ja-JP" altLang="ja-JP" sz="1200" dirty="0"/>
              <a:t>仮運用期間中は賃金を引くことも足すこともしません。</a:t>
            </a:r>
          </a:p>
          <a:p>
            <a:pPr eaLnBrk="1" hangingPunct="1">
              <a:lnSpc>
                <a:spcPct val="120000"/>
              </a:lnSpc>
              <a:spcBef>
                <a:spcPct val="0"/>
              </a:spcBef>
              <a:buClr>
                <a:srgbClr val="3C8C93"/>
              </a:buClr>
            </a:pPr>
            <a:r>
              <a:rPr lang="ja-JP" altLang="ja-JP" sz="1200" dirty="0"/>
              <a:t>今までどおりに処遇を決定します。</a:t>
            </a:r>
          </a:p>
          <a:p>
            <a:pPr eaLnBrk="1" hangingPunct="1">
              <a:lnSpc>
                <a:spcPct val="120000"/>
              </a:lnSpc>
              <a:spcBef>
                <a:spcPct val="0"/>
              </a:spcBef>
              <a:buClr>
                <a:srgbClr val="3C8C93"/>
              </a:buClr>
            </a:pPr>
            <a:r>
              <a:rPr lang="ja-JP" altLang="ja-JP" sz="1200" dirty="0"/>
              <a:t>現在内容をオープンにできるようまとめていますので、まとまり次第、発表します。</a:t>
            </a:r>
            <a:endParaRPr lang="ja-JP" altLang="en-US" sz="1200" dirty="0"/>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D320A9-2FE3-4CBC-92BD-42C3E137F915}"/>
              </a:ext>
            </a:extLst>
          </p:cNvPr>
          <p:cNvSpPr>
            <a:spLocks noGrp="1"/>
          </p:cNvSpPr>
          <p:nvPr>
            <p:ph type="title"/>
          </p:nvPr>
        </p:nvSpPr>
        <p:spPr/>
        <p:txBody>
          <a:bodyPr/>
          <a:lstStyle/>
          <a:p>
            <a:r>
              <a:rPr lang="ja-JP" altLang="ja-JP" dirty="0"/>
              <a:t>（成長支援制度のみからの仮運用手引）</a:t>
            </a:r>
            <a:endParaRPr kumimoji="1" lang="ja-JP" altLang="en-US" dirty="0"/>
          </a:p>
        </p:txBody>
      </p:sp>
      <p:sp>
        <p:nvSpPr>
          <p:cNvPr id="3" name="コンテンツ プレースホルダー 2">
            <a:extLst>
              <a:ext uri="{FF2B5EF4-FFF2-40B4-BE49-F238E27FC236}">
                <a16:creationId xmlns:a16="http://schemas.microsoft.com/office/drawing/2014/main" id="{6FC9CD59-99A9-4CDE-B33A-228637E3AB21}"/>
              </a:ext>
            </a:extLst>
          </p:cNvPr>
          <p:cNvSpPr>
            <a:spLocks noGrp="1"/>
          </p:cNvSpPr>
          <p:nvPr>
            <p:ph idx="1"/>
          </p:nvPr>
        </p:nvSpPr>
        <p:spPr>
          <a:xfrm>
            <a:off x="587926" y="1166632"/>
            <a:ext cx="7772400" cy="4896544"/>
          </a:xfrm>
        </p:spPr>
        <p:txBody>
          <a:bodyPr/>
          <a:lstStyle/>
          <a:p>
            <a:r>
              <a:rPr lang="ja-JP" altLang="en-US" sz="1200" dirty="0"/>
              <a:t>次のようにスケジュールを立ててください</a:t>
            </a:r>
          </a:p>
          <a:p>
            <a:endParaRPr kumimoji="1" lang="ja-JP" altLang="en-US" sz="1200" dirty="0"/>
          </a:p>
        </p:txBody>
      </p:sp>
      <p:sp>
        <p:nvSpPr>
          <p:cNvPr id="4" name="フッター プレースホルダー 3">
            <a:extLst>
              <a:ext uri="{FF2B5EF4-FFF2-40B4-BE49-F238E27FC236}">
                <a16:creationId xmlns:a16="http://schemas.microsoft.com/office/drawing/2014/main" id="{ABAFB44F-8F90-4464-B202-1BA976A24440}"/>
              </a:ext>
            </a:extLst>
          </p:cNvPr>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12" name="テキスト ボックス 6">
            <a:extLst>
              <a:ext uri="{FF2B5EF4-FFF2-40B4-BE49-F238E27FC236}">
                <a16:creationId xmlns:a16="http://schemas.microsoft.com/office/drawing/2014/main" id="{861408B3-C580-4E7F-AEB0-057694E5D5CF}"/>
              </a:ext>
            </a:extLst>
          </p:cNvPr>
          <p:cNvSpPr txBox="1">
            <a:spLocks noChangeArrowheads="1"/>
          </p:cNvSpPr>
          <p:nvPr/>
        </p:nvSpPr>
        <p:spPr bwMode="auto">
          <a:xfrm>
            <a:off x="4211960" y="0"/>
            <a:ext cx="4932040"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このページは発表する際の注意事項についてのページとなりますので、発表資料からは削除してください。</a:t>
            </a:r>
          </a:p>
        </p:txBody>
      </p:sp>
      <p:graphicFrame>
        <p:nvGraphicFramePr>
          <p:cNvPr id="6" name="オブジェクト 5">
            <a:extLst>
              <a:ext uri="{FF2B5EF4-FFF2-40B4-BE49-F238E27FC236}">
                <a16:creationId xmlns:a16="http://schemas.microsoft.com/office/drawing/2014/main" id="{0AF42398-79A5-08B6-1FBE-98071505EC00}"/>
              </a:ext>
            </a:extLst>
          </p:cNvPr>
          <p:cNvGraphicFramePr>
            <a:graphicFrameLocks noChangeAspect="1"/>
          </p:cNvGraphicFramePr>
          <p:nvPr>
            <p:extLst>
              <p:ext uri="{D42A27DB-BD31-4B8C-83A1-F6EECF244321}">
                <p14:modId xmlns:p14="http://schemas.microsoft.com/office/powerpoint/2010/main" val="2210408881"/>
              </p:ext>
            </p:extLst>
          </p:nvPr>
        </p:nvGraphicFramePr>
        <p:xfrm>
          <a:off x="1279276" y="1488838"/>
          <a:ext cx="6848476" cy="5060933"/>
        </p:xfrm>
        <a:graphic>
          <a:graphicData uri="http://schemas.openxmlformats.org/presentationml/2006/ole">
            <mc:AlternateContent xmlns:mc="http://schemas.openxmlformats.org/markup-compatibility/2006">
              <mc:Choice xmlns:v="urn:schemas-microsoft-com:vml" Requires="v">
                <p:oleObj name="Worksheet" r:id="rId2" imgW="8648700" imgH="6391448" progId="Excel.Sheet.8">
                  <p:embed/>
                </p:oleObj>
              </mc:Choice>
              <mc:Fallback>
                <p:oleObj name="Worksheet" r:id="rId2" imgW="8648700" imgH="6391448" progId="Excel.Sheet.8">
                  <p:embed/>
                  <p:pic>
                    <p:nvPicPr>
                      <p:cNvPr id="0" name=""/>
                      <p:cNvPicPr/>
                      <p:nvPr/>
                    </p:nvPicPr>
                    <p:blipFill>
                      <a:blip r:embed="rId3"/>
                      <a:stretch>
                        <a:fillRect/>
                      </a:stretch>
                    </p:blipFill>
                    <p:spPr>
                      <a:xfrm>
                        <a:off x="1279276" y="1488838"/>
                        <a:ext cx="6848476" cy="5060933"/>
                      </a:xfrm>
                      <a:prstGeom prst="rect">
                        <a:avLst/>
                      </a:prstGeom>
                    </p:spPr>
                  </p:pic>
                </p:oleObj>
              </mc:Fallback>
            </mc:AlternateContent>
          </a:graphicData>
        </a:graphic>
      </p:graphicFrame>
    </p:spTree>
    <p:extLst>
      <p:ext uri="{BB962C8B-B14F-4D97-AF65-F5344CB8AC3E}">
        <p14:creationId xmlns:p14="http://schemas.microsoft.com/office/powerpoint/2010/main" val="3532796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p:nvPr>
        </p:nvSpPr>
        <p:spPr>
          <a:xfrm>
            <a:off x="323850" y="260350"/>
            <a:ext cx="8134350" cy="865188"/>
          </a:xfrm>
        </p:spPr>
        <p:txBody>
          <a:bodyPr/>
          <a:lstStyle/>
          <a:p>
            <a:pPr eaLnBrk="1" hangingPunct="1"/>
            <a:r>
              <a:rPr lang="ja-JP" altLang="en-US" dirty="0"/>
              <a:t>（経営者が上司の場合の仮運用手引）</a:t>
            </a:r>
          </a:p>
        </p:txBody>
      </p:sp>
      <p:sp>
        <p:nvSpPr>
          <p:cNvPr id="3" name="コンテンツ プレースホルダー 2"/>
          <p:cNvSpPr>
            <a:spLocks noGrp="1"/>
          </p:cNvSpPr>
          <p:nvPr>
            <p:ph idx="1"/>
          </p:nvPr>
        </p:nvSpPr>
        <p:spPr>
          <a:xfrm>
            <a:off x="685800" y="1268413"/>
            <a:ext cx="7772400" cy="4897437"/>
          </a:xfrm>
        </p:spPr>
        <p:txBody>
          <a:bodyPr/>
          <a:lstStyle/>
          <a:p>
            <a:pPr marL="342900" indent="-342900" eaLnBrk="1" hangingPunct="1">
              <a:lnSpc>
                <a:spcPct val="120000"/>
              </a:lnSpc>
              <a:spcBef>
                <a:spcPts val="0"/>
              </a:spcBef>
              <a:spcAft>
                <a:spcPts val="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成長シートの妥当性を検証</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600"/>
              </a:spcBef>
              <a:spcAft>
                <a:spcPts val="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社員への説明会実施</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60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確定した成長結果を、部下にフィードバックする</a:t>
            </a:r>
            <a:r>
              <a:rPr lang="ja-JP" altLang="en-US" sz="1200" dirty="0">
                <a:latin typeface="游ゴシック" panose="020B0400000000000000" pitchFamily="50" charset="-128"/>
                <a:ea typeface="游ゴシック" panose="020B0400000000000000" pitchFamily="50" charset="-128"/>
              </a:rPr>
              <a:t>。</a:t>
            </a:r>
            <a:r>
              <a:rPr lang="ja-JP" altLang="ja-JP" sz="1200" dirty="0">
                <a:latin typeface="游ゴシック" panose="020B0400000000000000" pitchFamily="50" charset="-128"/>
                <a:ea typeface="游ゴシック" panose="020B0400000000000000" pitchFamily="50" charset="-128"/>
              </a:rPr>
              <a:t>（初回は、本人評価欄が入っていないものを活用。第２講座テキスト参照）</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２回目以降は、「一次評価→二次評価→フィードバック」の順に行い、フィードバックシートは本人評価欄が入っているものを活用してください。</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0"/>
              </a:spcAft>
              <a:buFont typeface="+mj-lt"/>
              <a:buAutoNum type="arabicPeriod"/>
              <a:defRP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ts val="0"/>
              </a:spcBef>
              <a:spcAft>
                <a:spcPts val="600"/>
              </a:spcAft>
              <a:defRPr/>
            </a:pPr>
            <a:r>
              <a:rPr lang="en-US" altLang="ja-JP" sz="1200" dirty="0">
                <a:latin typeface="游ゴシック" panose="020B0400000000000000" pitchFamily="50" charset="-128"/>
                <a:ea typeface="游ゴシック" panose="020B0400000000000000" pitchFamily="50" charset="-128"/>
              </a:rPr>
              <a:t>【</a:t>
            </a:r>
            <a:r>
              <a:rPr lang="ja-JP" altLang="en-US" sz="1200" dirty="0">
                <a:latin typeface="游ゴシック" panose="020B0400000000000000" pitchFamily="50" charset="-128"/>
                <a:ea typeface="游ゴシック" panose="020B0400000000000000" pitchFamily="50" charset="-128"/>
              </a:rPr>
              <a:t>注意点</a:t>
            </a:r>
            <a:r>
              <a:rPr lang="en-US" altLang="ja-JP" sz="1200" dirty="0">
                <a:latin typeface="游ゴシック" panose="020B0400000000000000" pitchFamily="50" charset="-128"/>
                <a:ea typeface="游ゴシック" panose="020B0400000000000000" pitchFamily="50" charset="-128"/>
              </a:rPr>
              <a:t>】</a:t>
            </a:r>
          </a:p>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社員から</a:t>
            </a:r>
            <a:r>
              <a:rPr lang="ja-JP" altLang="ja-JP" sz="1200" dirty="0">
                <a:latin typeface="游ゴシック" panose="020B0400000000000000" pitchFamily="50" charset="-128"/>
                <a:ea typeface="游ゴシック" panose="020B0400000000000000" pitchFamily="50" charset="-128"/>
              </a:rPr>
              <a:t>どんな質問や不満が出ても、隠さず、怒らず、冷静に対応し、社員のためにつくった制度であることを理解してもらうこと。</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フィードバックは必ずスケジューリングし、行う。フィードバックなしに成長支援制度を運用することはできません。</a:t>
            </a:r>
            <a:endParaRPr lang="en-US" altLang="ja-JP" sz="1200" dirty="0">
              <a:latin typeface="游ゴシック" panose="020B0400000000000000" pitchFamily="50" charset="-128"/>
              <a:ea typeface="游ゴシック" panose="020B0400000000000000" pitchFamily="50" charset="-128"/>
            </a:endParaRP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7" name="テキスト ボックス 6">
            <a:extLst>
              <a:ext uri="{FF2B5EF4-FFF2-40B4-BE49-F238E27FC236}">
                <a16:creationId xmlns:a16="http://schemas.microsoft.com/office/drawing/2014/main" id="{6A4B556E-B774-411D-830B-083E22D97500}"/>
              </a:ext>
            </a:extLst>
          </p:cNvPr>
          <p:cNvSpPr txBox="1">
            <a:spLocks noChangeArrowheads="1"/>
          </p:cNvSpPr>
          <p:nvPr/>
        </p:nvSpPr>
        <p:spPr bwMode="auto">
          <a:xfrm>
            <a:off x="4211961" y="-12073"/>
            <a:ext cx="4932040"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このページは発表する際の注意事項についてのページとなりますので、発表資料からは削除してください。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p:nvPr>
        </p:nvSpPr>
        <p:spPr>
          <a:xfrm>
            <a:off x="323850" y="260350"/>
            <a:ext cx="8134350" cy="865188"/>
          </a:xfrm>
        </p:spPr>
        <p:txBody>
          <a:bodyPr/>
          <a:lstStyle/>
          <a:p>
            <a:pPr eaLnBrk="1" hangingPunct="1"/>
            <a:r>
              <a:rPr lang="ja-JP" altLang="ja-JP" dirty="0"/>
              <a:t>（</a:t>
            </a:r>
            <a:r>
              <a:rPr lang="ja-JP" altLang="en-US" dirty="0"/>
              <a:t>上司を任命している場合の</a:t>
            </a:r>
            <a:r>
              <a:rPr lang="ja-JP" altLang="ja-JP" dirty="0"/>
              <a:t>仮運用手引）</a:t>
            </a:r>
            <a:endParaRPr lang="ja-JP" altLang="en-US" dirty="0"/>
          </a:p>
        </p:txBody>
      </p:sp>
      <p:sp>
        <p:nvSpPr>
          <p:cNvPr id="3" name="コンテンツ プレースホルダー 2"/>
          <p:cNvSpPr>
            <a:spLocks noGrp="1"/>
          </p:cNvSpPr>
          <p:nvPr>
            <p:ph idx="1"/>
          </p:nvPr>
        </p:nvSpPr>
        <p:spPr>
          <a:xfrm>
            <a:off x="685800" y="1268413"/>
            <a:ext cx="7772400" cy="4897437"/>
          </a:xfrm>
        </p:spPr>
        <p:txBody>
          <a:bodyPr/>
          <a:lstStyle/>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幹部・管理者への説明会実施</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成長シートの妥当性を検証</a:t>
            </a:r>
            <a:endParaRPr lang="en-US" altLang="ja-JP" sz="1200" dirty="0">
              <a:latin typeface="游ゴシック" panose="020B0400000000000000" pitchFamily="50" charset="-128"/>
              <a:ea typeface="游ゴシック" panose="020B0400000000000000" pitchFamily="50" charset="-128"/>
            </a:endParaRPr>
          </a:p>
          <a:p>
            <a:pPr lvl="1" indent="0" eaLnBrk="1" hangingPunct="1">
              <a:lnSpc>
                <a:spcPct val="120000"/>
              </a:lnSpc>
              <a:spcBef>
                <a:spcPts val="0"/>
              </a:spcBef>
              <a:spcAft>
                <a:spcPts val="600"/>
              </a:spcAft>
              <a:buFont typeface="Wingdings" pitchFamily="2" charset="2"/>
              <a:buNone/>
              <a:defRPr/>
            </a:pPr>
            <a:r>
              <a:rPr lang="ja-JP" altLang="en-US" sz="1200" dirty="0"/>
              <a:t>上司評価を行い、</a:t>
            </a:r>
            <a:r>
              <a:rPr lang="ja-JP" altLang="ja-JP" sz="1200" dirty="0"/>
              <a:t>成長支援会議を行う。</a:t>
            </a:r>
            <a:r>
              <a:rPr lang="ja-JP" altLang="en-US" sz="1200" dirty="0"/>
              <a:t>成長シート</a:t>
            </a:r>
            <a:r>
              <a:rPr lang="ja-JP" altLang="ja-JP" sz="1200" dirty="0"/>
              <a:t>での成長確認結果を並べ替えたものと、経営者の考えている順序が一致しているかを確認する。（第２講座テキスト参照）</a:t>
            </a:r>
            <a:endParaRPr lang="en-US" altLang="ja-JP" sz="1200" dirty="0"/>
          </a:p>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幹部・管理者から社員への説明会実施</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組織的に確定した成長結果を、部下にフィードバックする</a:t>
            </a:r>
            <a:r>
              <a:rPr lang="ja-JP" altLang="en-US" sz="1200" dirty="0">
                <a:latin typeface="游ゴシック" panose="020B0400000000000000" pitchFamily="50" charset="-128"/>
                <a:ea typeface="游ゴシック" panose="020B0400000000000000" pitchFamily="50" charset="-128"/>
              </a:rPr>
              <a:t>。</a:t>
            </a:r>
            <a:r>
              <a:rPr lang="ja-JP" altLang="ja-JP" sz="1200" dirty="0">
                <a:latin typeface="游ゴシック" panose="020B0400000000000000" pitchFamily="50" charset="-128"/>
                <a:ea typeface="游ゴシック" panose="020B0400000000000000" pitchFamily="50" charset="-128"/>
              </a:rPr>
              <a:t>（初回は、本人評価欄が入っていないものを活用。第２講座テキスト参照）</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２回目以降は、「一次評価→二次評価→成長支援会議→フィードバック」の順に行い、フィードバックシートは本人評価欄が入っているものを活用してください。</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0"/>
              </a:spcAft>
              <a:buFont typeface="+mj-lt"/>
              <a:buAutoNum type="arabicPeriod"/>
              <a:defRP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ts val="0"/>
              </a:spcBef>
              <a:spcAft>
                <a:spcPts val="600"/>
              </a:spcAft>
              <a:defRPr/>
            </a:pPr>
            <a:r>
              <a:rPr lang="en-US" altLang="ja-JP" sz="1200" dirty="0">
                <a:latin typeface="游ゴシック" panose="020B0400000000000000" pitchFamily="50" charset="-128"/>
                <a:ea typeface="游ゴシック" panose="020B0400000000000000" pitchFamily="50" charset="-128"/>
              </a:rPr>
              <a:t>【</a:t>
            </a:r>
            <a:r>
              <a:rPr lang="ja-JP" altLang="en-US" sz="1200" dirty="0">
                <a:latin typeface="游ゴシック" panose="020B0400000000000000" pitchFamily="50" charset="-128"/>
                <a:ea typeface="游ゴシック" panose="020B0400000000000000" pitchFamily="50" charset="-128"/>
              </a:rPr>
              <a:t>注意点</a:t>
            </a:r>
            <a:r>
              <a:rPr lang="en-US" altLang="ja-JP" sz="1200" dirty="0">
                <a:latin typeface="游ゴシック" panose="020B0400000000000000" pitchFamily="50" charset="-128"/>
                <a:ea typeface="游ゴシック" panose="020B0400000000000000" pitchFamily="50" charset="-128"/>
              </a:rPr>
              <a:t>】</a:t>
            </a:r>
          </a:p>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社員から</a:t>
            </a:r>
            <a:r>
              <a:rPr lang="ja-JP" altLang="ja-JP" sz="1200" dirty="0">
                <a:latin typeface="游ゴシック" panose="020B0400000000000000" pitchFamily="50" charset="-128"/>
                <a:ea typeface="游ゴシック" panose="020B0400000000000000" pitchFamily="50" charset="-128"/>
              </a:rPr>
              <a:t>どんな質問や不満が出ても、隠さず、怒らず、冷静に対応し、社員のためにつくった制度であることを理解してもらうこと。</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en-US" altLang="ja-JP" sz="1200" dirty="0">
                <a:latin typeface="游ゴシック" panose="020B0400000000000000" pitchFamily="50" charset="-128"/>
                <a:ea typeface="游ゴシック" panose="020B0400000000000000" pitchFamily="50" charset="-128"/>
              </a:rPr>
              <a:t>P.8</a:t>
            </a:r>
            <a:r>
              <a:rPr lang="ja-JP" altLang="ja-JP" sz="1200" dirty="0">
                <a:latin typeface="游ゴシック" panose="020B0400000000000000" pitchFamily="50" charset="-128"/>
                <a:ea typeface="游ゴシック" panose="020B0400000000000000" pitchFamily="50" charset="-128"/>
              </a:rPr>
              <a:t>の成長支援会議のメンバーについては、直属の上司が集まって決めると発表する。実際には、直属の上司以上がすべてが集まって決定します。</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評価は二次まで。三次評価以降は行わない。行うと組織運営ができなくなります。</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フィードバックは必ずスケジューリングし、行う。フィードバックなしに成長支援制度を運用することはできません。</a:t>
            </a:r>
            <a:endParaRPr lang="en-US" altLang="ja-JP" sz="1200" dirty="0">
              <a:latin typeface="游ゴシック" panose="020B0400000000000000" pitchFamily="50" charset="-128"/>
              <a:ea typeface="游ゴシック" panose="020B0400000000000000" pitchFamily="50" charset="-128"/>
            </a:endParaRP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7" name="テキスト ボックス 6">
            <a:extLst>
              <a:ext uri="{FF2B5EF4-FFF2-40B4-BE49-F238E27FC236}">
                <a16:creationId xmlns:a16="http://schemas.microsoft.com/office/drawing/2014/main" id="{8507B4C4-1CA4-4F10-AAA0-3DC774BCEC80}"/>
              </a:ext>
            </a:extLst>
          </p:cNvPr>
          <p:cNvSpPr txBox="1">
            <a:spLocks noChangeArrowheads="1"/>
          </p:cNvSpPr>
          <p:nvPr/>
        </p:nvSpPr>
        <p:spPr bwMode="auto">
          <a:xfrm>
            <a:off x="4211961" y="-12073"/>
            <a:ext cx="4932040"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このページは発表する際の注意事項についてのページとなりますので、発表資料からは削除してください。</a:t>
            </a:r>
          </a:p>
        </p:txBody>
      </p:sp>
    </p:spTree>
    <p:extLst>
      <p:ext uri="{BB962C8B-B14F-4D97-AF65-F5344CB8AC3E}">
        <p14:creationId xmlns:p14="http://schemas.microsoft.com/office/powerpoint/2010/main" val="3592964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323850" y="260350"/>
            <a:ext cx="8134350" cy="865188"/>
          </a:xfrm>
        </p:spPr>
        <p:txBody>
          <a:bodyPr/>
          <a:lstStyle/>
          <a:p>
            <a:pPr eaLnBrk="1" hangingPunct="1"/>
            <a:r>
              <a:rPr lang="ja-JP" altLang="en-US" dirty="0"/>
              <a:t>目次</a:t>
            </a:r>
          </a:p>
        </p:txBody>
      </p:sp>
      <p:sp>
        <p:nvSpPr>
          <p:cNvPr id="4099" name="コンテンツ プレースホルダー 2"/>
          <p:cNvSpPr>
            <a:spLocks noGrp="1"/>
          </p:cNvSpPr>
          <p:nvPr>
            <p:ph idx="1"/>
          </p:nvPr>
        </p:nvSpPr>
        <p:spPr>
          <a:xfrm>
            <a:off x="685800" y="1196975"/>
            <a:ext cx="7772400" cy="5111750"/>
          </a:xfrm>
        </p:spPr>
        <p:txBody>
          <a:bodyPr/>
          <a:lstStyle/>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新人事制度の特徴</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2</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latin typeface="游ゴシック" panose="020B0400000000000000" pitchFamily="50" charset="-128"/>
                <a:ea typeface="游ゴシック" panose="020B0400000000000000" pitchFamily="50" charset="-128"/>
              </a:rPr>
              <a:t>成長シートとは</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4</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成長シートの種類とは</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5</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latin typeface="游ゴシック" panose="020B0400000000000000" pitchFamily="50" charset="-128"/>
                <a:ea typeface="游ゴシック" panose="020B0400000000000000" pitchFamily="50" charset="-128"/>
              </a:rPr>
              <a:t>実際の成長シートとは</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6</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成長確認の時期と方法について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7</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成長支援会議について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8</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フィードバックについて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9</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成長シートの変更方法について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10</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仮運用期間中の処遇について</a:t>
            </a:r>
            <a:r>
              <a:rPr lang="en-US" altLang="ja-JP" sz="10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000" dirty="0">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　</a:t>
            </a:r>
            <a:r>
              <a:rPr lang="en-US" altLang="ja-JP" sz="1100" dirty="0">
                <a:latin typeface="游ゴシック" panose="020B0400000000000000" pitchFamily="50" charset="-128"/>
                <a:ea typeface="游ゴシック" panose="020B0400000000000000" pitchFamily="50" charset="-128"/>
              </a:rPr>
              <a:t> 11</a:t>
            </a:r>
            <a:r>
              <a:rPr lang="ja-JP" altLang="en-US" sz="1100" dirty="0">
                <a:latin typeface="游ゴシック" panose="020B0400000000000000" pitchFamily="50" charset="-128"/>
                <a:ea typeface="游ゴシック" panose="020B0400000000000000" pitchFamily="50" charset="-128"/>
              </a:rPr>
              <a:t>ページ</a:t>
            </a:r>
            <a:endParaRPr lang="en-US" altLang="ja-JP" sz="1100" dirty="0">
              <a:latin typeface="游ゴシック" panose="020B0400000000000000" pitchFamily="50" charset="-128"/>
              <a:ea typeface="游ゴシック" panose="020B0400000000000000" pitchFamily="50" charset="-128"/>
            </a:endParaRP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6" name="テキスト ボックス 6">
            <a:extLst>
              <a:ext uri="{FF2B5EF4-FFF2-40B4-BE49-F238E27FC236}">
                <a16:creationId xmlns:a16="http://schemas.microsoft.com/office/drawing/2014/main" id="{162CF290-BFD1-4E12-9D4C-4FBD41F1E549}"/>
              </a:ext>
            </a:extLst>
          </p:cNvPr>
          <p:cNvSpPr txBox="1">
            <a:spLocks noChangeArrowheads="1"/>
          </p:cNvSpPr>
          <p:nvPr/>
        </p:nvSpPr>
        <p:spPr bwMode="auto">
          <a:xfrm>
            <a:off x="5533504" y="-1261"/>
            <a:ext cx="3610496"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各ページを変更後、必要に応じて目次も変更してください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850" y="260350"/>
            <a:ext cx="8134350" cy="865188"/>
          </a:xfrm>
        </p:spPr>
        <p:txBody>
          <a:bodyPr/>
          <a:lstStyle/>
          <a:p>
            <a:pPr eaLnBrk="1" hangingPunct="1"/>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556792"/>
            <a:ext cx="7772400" cy="4752528"/>
          </a:xfrm>
        </p:spPr>
        <p:txBody>
          <a:bodyPr/>
          <a:lstStyle/>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私たちはすべての人に成長してもらいたいと思っています。しかし社内から、「どこに向かって成長したらいいのかわからない」「成長することで賃金が増えていくのかわからず不安だ」という声をいただいていました。そこで今回、その不安を払拭していただくために、人事制度をつくり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一般的に人事制度とは社員の賃金を決めるための仕組みのように思われています。しかし、それは人事制度の本来の姿ではありません。人事制度の本当の目的は、社員の成長です。それも無理強いするのではなく、社員が元気に生き生きとやる気を持って働ける環境をつくることで、楽しく成長できるようにすることです。その目的のため、誰もがわかる仕組みづくりを心がけ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しかし、社員のための仕組みに完璧はありません、みなさんの成長によって、そしてみなさんの声によって、仕組みは常に見直していきます。不明な点がありましたら、直属の上司に遠慮なく質問してください。</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今回の人事制度の特徴は次の通りです。</a:t>
            </a:r>
          </a:p>
        </p:txBody>
      </p:sp>
      <p:sp>
        <p:nvSpPr>
          <p:cNvPr id="6" name="フッター プレースホルダー 3">
            <a:extLst>
              <a:ext uri="{FF2B5EF4-FFF2-40B4-BE49-F238E27FC236}">
                <a16:creationId xmlns:a16="http://schemas.microsoft.com/office/drawing/2014/main" id="{18FA07D4-420D-4712-832D-C99A793BDA1E}"/>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528" y="260648"/>
            <a:ext cx="8134672" cy="864096"/>
          </a:xfrm>
        </p:spPr>
        <p:txBody>
          <a:bodyPr/>
          <a:lstStyle/>
          <a:p>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268760"/>
            <a:ext cx="7772400" cy="4896544"/>
          </a:xfrm>
        </p:spPr>
        <p:txBody>
          <a:bodyPr/>
          <a:lstStyle/>
          <a:p>
            <a:pPr marL="514350" indent="-514350">
              <a:buClr>
                <a:schemeClr val="accent6">
                  <a:lumMod val="60000"/>
                  <a:lumOff val="40000"/>
                </a:schemeClr>
              </a:buClr>
              <a:buFont typeface="+mj-lt"/>
              <a:buAutoNum type="romanUcPeriod"/>
            </a:pPr>
            <a:r>
              <a:rPr lang="ja-JP" altLang="en-US" dirty="0">
                <a:solidFill>
                  <a:schemeClr val="accent2">
                    <a:lumMod val="60000"/>
                    <a:lumOff val="40000"/>
                  </a:schemeClr>
                </a:solidFill>
                <a:latin typeface="游ゴシック" panose="020B0400000000000000" pitchFamily="50" charset="-128"/>
                <a:ea typeface="游ゴシック" panose="020B0400000000000000" pitchFamily="50" charset="-128"/>
              </a:rPr>
              <a:t>成長の内容や基準を明確にしました</a:t>
            </a:r>
            <a:endParaRPr lang="en-US" altLang="ja-JP" dirty="0">
              <a:solidFill>
                <a:schemeClr val="accent2">
                  <a:lumMod val="60000"/>
                  <a:lumOff val="40000"/>
                </a:schemeClr>
              </a:solidFill>
              <a:latin typeface="游ゴシック" panose="020B0400000000000000" pitchFamily="50" charset="-128"/>
              <a:ea typeface="游ゴシック" panose="020B0400000000000000" pitchFamily="50" charset="-128"/>
            </a:endParaRPr>
          </a:p>
          <a:p>
            <a:pPr marL="457200" lvl="1" indent="0">
              <a:buNone/>
            </a:pPr>
            <a:r>
              <a:rPr lang="ja-JP" altLang="en-US" dirty="0">
                <a:latin typeface="游ゴシック" panose="020B0400000000000000" pitchFamily="50" charset="-128"/>
                <a:ea typeface="游ゴシック" panose="020B0400000000000000" pitchFamily="50" charset="-128"/>
              </a:rPr>
              <a:t>職種や階層ごとに成長シートをまとめ、社員の期待像を明確にしました。これにより、社員本人の自己育成や上司の部下指導に役立てます。</a:t>
            </a:r>
            <a:endParaRPr lang="en-US" altLang="ja-JP" dirty="0">
              <a:latin typeface="游ゴシック" panose="020B0400000000000000" pitchFamily="50" charset="-128"/>
              <a:ea typeface="游ゴシック" panose="020B0400000000000000" pitchFamily="50" charset="-128"/>
            </a:endParaRPr>
          </a:p>
          <a:p>
            <a:pPr lvl="1"/>
            <a:endParaRPr lang="en-US" altLang="ja-JP" dirty="0">
              <a:latin typeface="游ゴシック" panose="020B0400000000000000" pitchFamily="50" charset="-128"/>
              <a:ea typeface="游ゴシック" panose="020B0400000000000000" pitchFamily="50" charset="-128"/>
            </a:endParaRPr>
          </a:p>
          <a:p>
            <a:pPr marL="760050" lvl="1" indent="-400050">
              <a:buFont typeface="+mj-lt"/>
              <a:buAutoNum type="romanUcPeriod"/>
            </a:pPr>
            <a:endParaRPr lang="en-US" altLang="ja-JP" dirty="0">
              <a:latin typeface="游ゴシック" panose="020B0400000000000000" pitchFamily="50" charset="-128"/>
              <a:ea typeface="游ゴシック" panose="020B0400000000000000" pitchFamily="50" charset="-128"/>
            </a:endParaRPr>
          </a:p>
          <a:p>
            <a:pPr marL="514350" indent="-514350">
              <a:buClr>
                <a:schemeClr val="accent6">
                  <a:lumMod val="60000"/>
                  <a:lumOff val="40000"/>
                </a:schemeClr>
              </a:buClr>
              <a:buFont typeface="+mj-lt"/>
              <a:buAutoNum type="romanUcPeriod"/>
            </a:pPr>
            <a:r>
              <a:rPr lang="ja-JP" altLang="en-US" dirty="0">
                <a:solidFill>
                  <a:schemeClr val="accent2">
                    <a:lumMod val="60000"/>
                    <a:lumOff val="40000"/>
                  </a:schemeClr>
                </a:solidFill>
                <a:latin typeface="游ゴシック" panose="020B0400000000000000" pitchFamily="50" charset="-128"/>
                <a:ea typeface="游ゴシック" panose="020B0400000000000000" pitchFamily="50" charset="-128"/>
              </a:rPr>
              <a:t>全社員の成長結果は組織的に決定されます</a:t>
            </a:r>
            <a:endParaRPr lang="en-US" altLang="ja-JP" dirty="0">
              <a:solidFill>
                <a:schemeClr val="accent2">
                  <a:lumMod val="60000"/>
                  <a:lumOff val="40000"/>
                </a:schemeClr>
              </a:solidFill>
              <a:latin typeface="游ゴシック" panose="020B0400000000000000" pitchFamily="50" charset="-128"/>
              <a:ea typeface="游ゴシック" panose="020B0400000000000000" pitchFamily="50" charset="-128"/>
            </a:endParaRPr>
          </a:p>
          <a:p>
            <a:pPr marL="457200" lvl="1" indent="0">
              <a:buNone/>
            </a:pPr>
            <a:r>
              <a:rPr lang="ja-JP" altLang="en-US" dirty="0">
                <a:latin typeface="游ゴシック" panose="020B0400000000000000" pitchFamily="50" charset="-128"/>
                <a:ea typeface="游ゴシック" panose="020B0400000000000000" pitchFamily="50" charset="-128"/>
              </a:rPr>
              <a:t>今までは直属の上司１人で成長を確認していましたが、今後は全上司が出席する成長支援会議にて決定します。社員１人ひとり、どれくらい成長しているかは、組織的に確定されます。部署部門による有利不利はなくなります。</a:t>
            </a:r>
            <a:endParaRPr lang="en-US" altLang="ja-JP" dirty="0">
              <a:latin typeface="游ゴシック" panose="020B0400000000000000" pitchFamily="50" charset="-128"/>
              <a:ea typeface="游ゴシック" panose="020B0400000000000000" pitchFamily="50" charset="-128"/>
            </a:endParaRPr>
          </a:p>
          <a:p>
            <a:pPr lvl="1"/>
            <a:endParaRPr lang="en-US" altLang="ja-JP" dirty="0">
              <a:latin typeface="游ゴシック" panose="020B0400000000000000" pitchFamily="50" charset="-128"/>
              <a:ea typeface="游ゴシック" panose="020B0400000000000000" pitchFamily="50" charset="-128"/>
            </a:endParaRPr>
          </a:p>
          <a:p>
            <a:pPr marL="760050" lvl="1" indent="-400050">
              <a:buFont typeface="+mj-lt"/>
              <a:buAutoNum type="romanUcPeriod"/>
            </a:pPr>
            <a:endParaRPr lang="en-US" altLang="ja-JP" dirty="0">
              <a:latin typeface="游ゴシック" panose="020B0400000000000000" pitchFamily="50" charset="-128"/>
              <a:ea typeface="游ゴシック" panose="020B0400000000000000" pitchFamily="50" charset="-128"/>
            </a:endParaRPr>
          </a:p>
          <a:p>
            <a:pPr marL="514350" indent="-514350">
              <a:buClr>
                <a:schemeClr val="accent6">
                  <a:lumMod val="60000"/>
                  <a:lumOff val="40000"/>
                </a:schemeClr>
              </a:buClr>
              <a:buFont typeface="+mj-lt"/>
              <a:buAutoNum type="romanUcPeriod"/>
            </a:pPr>
            <a:r>
              <a:rPr lang="ja-JP" altLang="en-US" dirty="0">
                <a:solidFill>
                  <a:schemeClr val="accent2">
                    <a:lumMod val="60000"/>
                    <a:lumOff val="40000"/>
                  </a:schemeClr>
                </a:solidFill>
                <a:latin typeface="游ゴシック" panose="020B0400000000000000" pitchFamily="50" charset="-128"/>
                <a:ea typeface="游ゴシック" panose="020B0400000000000000" pitchFamily="50" charset="-128"/>
              </a:rPr>
              <a:t>成長結果は、社員本人にフィードバックします</a:t>
            </a:r>
            <a:endParaRPr lang="en-US" altLang="ja-JP" dirty="0">
              <a:solidFill>
                <a:schemeClr val="accent2">
                  <a:lumMod val="60000"/>
                  <a:lumOff val="40000"/>
                </a:schemeClr>
              </a:solidFill>
              <a:latin typeface="游ゴシック" panose="020B0400000000000000" pitchFamily="50" charset="-128"/>
              <a:ea typeface="游ゴシック" panose="020B0400000000000000" pitchFamily="50" charset="-128"/>
            </a:endParaRPr>
          </a:p>
          <a:p>
            <a:pPr marL="457200" lvl="1" indent="0">
              <a:buNone/>
            </a:pPr>
            <a:r>
              <a:rPr lang="ja-JP" altLang="en-US" dirty="0">
                <a:latin typeface="游ゴシック" panose="020B0400000000000000" pitchFamily="50" charset="-128"/>
                <a:ea typeface="游ゴシック" panose="020B0400000000000000" pitchFamily="50" charset="-128"/>
              </a:rPr>
              <a:t>今までは、どこまで成長しているかということを伝えきれていませんでした。どこまで成長しているのかが明確になることで、次の成長を具体的に計画することができます。</a:t>
            </a:r>
            <a:endParaRPr lang="en-US" altLang="ja-JP" dirty="0">
              <a:latin typeface="游ゴシック" panose="020B0400000000000000" pitchFamily="50" charset="-128"/>
              <a:ea typeface="游ゴシック" panose="020B0400000000000000" pitchFamily="50" charset="-128"/>
            </a:endParaRPr>
          </a:p>
          <a:p>
            <a:pPr marL="760050" lvl="1" indent="-400050">
              <a:buFont typeface="+mj-lt"/>
              <a:buAutoNum type="romanUcPeriod"/>
            </a:pPr>
            <a:endParaRPr lang="en-US" altLang="ja-JP" dirty="0">
              <a:latin typeface="游ゴシック" panose="020B0400000000000000" pitchFamily="50" charset="-128"/>
              <a:ea typeface="游ゴシック" panose="020B0400000000000000" pitchFamily="50" charset="-128"/>
            </a:endParaRPr>
          </a:p>
        </p:txBody>
      </p:sp>
      <p:sp>
        <p:nvSpPr>
          <p:cNvPr id="6" name="フッター プレースホルダー 3">
            <a:extLst>
              <a:ext uri="{FF2B5EF4-FFF2-40B4-BE49-F238E27FC236}">
                <a16:creationId xmlns:a16="http://schemas.microsoft.com/office/drawing/2014/main" id="{9035F066-42DB-42E9-9DAD-A7815200A6DB}"/>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4282836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p:cNvSpPr>
            <a:spLocks noGrp="1"/>
          </p:cNvSpPr>
          <p:nvPr>
            <p:ph type="title"/>
          </p:nvPr>
        </p:nvSpPr>
        <p:spPr>
          <a:xfrm>
            <a:off x="323850" y="260350"/>
            <a:ext cx="8134350" cy="865188"/>
          </a:xfrm>
        </p:spPr>
        <p:txBody>
          <a:bodyPr/>
          <a:lstStyle/>
          <a:p>
            <a:pPr eaLnBrk="1" hangingPunct="1"/>
            <a:r>
              <a:rPr lang="ja-JP" altLang="en-US" dirty="0"/>
              <a:t>２．成長シートとは</a:t>
            </a:r>
          </a:p>
        </p:txBody>
      </p:sp>
      <p:sp>
        <p:nvSpPr>
          <p:cNvPr id="512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我が社での成長のゴールを示すものです。その内容を実現している人が社内にいます。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期待成果</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どんな成果を上げたらいいのか。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重要業務</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成果を上げるためにどんな業務を遂行すればいいのか。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知識技術</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業務を行うためにはどんな知識や技術を習得すればいいのか。</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spcAft>
                <a:spcPts val="600"/>
              </a:spcAft>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勤務態度</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どんな姿勢・考え方で仕事をすべきか。</a:t>
            </a:r>
          </a:p>
          <a:p>
            <a:pPr marL="0" indent="0" eaLnBrk="1" hangingPunct="1">
              <a:lnSpc>
                <a:spcPct val="120000"/>
              </a:lnSpc>
              <a:spcBef>
                <a:spcPct val="0"/>
              </a:spcBef>
              <a:spcAft>
                <a:spcPts val="600"/>
              </a:spcAft>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という内容がまとめられています。</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成長要素</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成長してもらいたい項目です。</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ウエート</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成長要素の重要度を示しています。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60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ウエートに成長基準点数を掛けたものが、その成長要素の成長点数となります。</a:t>
            </a:r>
          </a:p>
          <a:p>
            <a:pPr marL="0" indent="0" eaLnBrk="1" hangingPunct="1">
              <a:lnSpc>
                <a:spcPct val="120000"/>
              </a:lnSpc>
              <a:spcBef>
                <a:spcPct val="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例　ウエート２点</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成長基準点数４点＝８点</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成長基準</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成長を確認する際の基準です。</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p:cNvSpPr>
          <p:nvPr>
            <p:ph type="title"/>
          </p:nvPr>
        </p:nvSpPr>
        <p:spPr>
          <a:xfrm>
            <a:off x="323850" y="260350"/>
            <a:ext cx="8134350" cy="865188"/>
          </a:xfrm>
        </p:spPr>
        <p:txBody>
          <a:bodyPr/>
          <a:lstStyle/>
          <a:p>
            <a:pPr eaLnBrk="1" hangingPunct="1"/>
            <a:r>
              <a:rPr lang="ja-JP" altLang="en-US" dirty="0"/>
              <a:t>３．成長シートの種類とは</a:t>
            </a:r>
          </a:p>
        </p:txBody>
      </p:sp>
      <p:sp>
        <p:nvSpPr>
          <p:cNvPr id="6147"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r>
              <a:rPr lang="ja-JP" altLang="en-US" sz="1400" dirty="0">
                <a:latin typeface="游ゴシック" panose="020B0400000000000000" pitchFamily="50" charset="-128"/>
                <a:ea typeface="游ゴシック" panose="020B0400000000000000" pitchFamily="50" charset="-128"/>
              </a:rPr>
              <a:t>我が社には次の職種・階層があります。</a:t>
            </a: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r>
              <a:rPr lang="ja-JP" altLang="en-US" sz="1400" dirty="0">
                <a:latin typeface="游ゴシック" panose="020B0400000000000000" pitchFamily="50" charset="-128"/>
                <a:ea typeface="游ゴシック" panose="020B0400000000000000" pitchFamily="50" charset="-128"/>
              </a:rPr>
              <a:t>現在、製造職と総務職の成長シートを作成中です。完成次第、ご説明します。</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48723518"/>
              </p:ext>
            </p:extLst>
          </p:nvPr>
        </p:nvGraphicFramePr>
        <p:xfrm>
          <a:off x="791580" y="2665913"/>
          <a:ext cx="5868651" cy="1919943"/>
        </p:xfrm>
        <a:graphic>
          <a:graphicData uri="http://schemas.openxmlformats.org/drawingml/2006/table">
            <a:tbl>
              <a:tblPr firstRow="1" bandRow="1">
                <a:tableStyleId>{5C22544A-7EE6-4342-B048-85BDC9FD1C3A}</a:tableStyleId>
              </a:tblPr>
              <a:tblGrid>
                <a:gridCol w="421122">
                  <a:extLst>
                    <a:ext uri="{9D8B030D-6E8A-4147-A177-3AD203B41FA5}">
                      <a16:colId xmlns:a16="http://schemas.microsoft.com/office/drawing/2014/main" val="20000"/>
                    </a:ext>
                  </a:extLst>
                </a:gridCol>
                <a:gridCol w="1210728">
                  <a:extLst>
                    <a:ext uri="{9D8B030D-6E8A-4147-A177-3AD203B41FA5}">
                      <a16:colId xmlns:a16="http://schemas.microsoft.com/office/drawing/2014/main" val="20001"/>
                    </a:ext>
                  </a:extLst>
                </a:gridCol>
                <a:gridCol w="1412267">
                  <a:extLst>
                    <a:ext uri="{9D8B030D-6E8A-4147-A177-3AD203B41FA5}">
                      <a16:colId xmlns:a16="http://schemas.microsoft.com/office/drawing/2014/main" val="20002"/>
                    </a:ext>
                  </a:extLst>
                </a:gridCol>
                <a:gridCol w="1412267">
                  <a:extLst>
                    <a:ext uri="{9D8B030D-6E8A-4147-A177-3AD203B41FA5}">
                      <a16:colId xmlns:a16="http://schemas.microsoft.com/office/drawing/2014/main" val="1856068252"/>
                    </a:ext>
                  </a:extLst>
                </a:gridCol>
                <a:gridCol w="1412267">
                  <a:extLst>
                    <a:ext uri="{9D8B030D-6E8A-4147-A177-3AD203B41FA5}">
                      <a16:colId xmlns:a16="http://schemas.microsoft.com/office/drawing/2014/main" val="3905248044"/>
                    </a:ext>
                  </a:extLst>
                </a:gridCol>
              </a:tblGrid>
              <a:tr h="339948">
                <a:tc rowSpan="2" gridSpan="2">
                  <a:txBody>
                    <a:bodyPr/>
                    <a:lstStyle/>
                    <a:p>
                      <a:pPr algn="ctr"/>
                      <a:endPar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rowSpan="2" hMerge="1">
                  <a:txBody>
                    <a:bodyPr/>
                    <a:lstStyle/>
                    <a:p>
                      <a:endParaRPr kumimoji="1" lang="ja-JP" altLang="en-US" dirty="0"/>
                    </a:p>
                  </a:txBody>
                  <a:tcPr>
                    <a:lnB w="9525" cap="flat" cmpd="sng" algn="ctr">
                      <a:solidFill>
                        <a:schemeClr val="bg1"/>
                      </a:solidFill>
                      <a:prstDash val="solid"/>
                      <a:round/>
                      <a:headEnd type="none" w="med" len="med"/>
                      <a:tailEnd type="none" w="med" len="med"/>
                    </a:lnB>
                  </a:tcPr>
                </a:tc>
                <a:tc grid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職　種</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100" b="1"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39948">
                <a:tc gridSpan="2"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hMerge="1"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営業職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製造職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総務職</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413349">
                <a:tc row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階　層</a:t>
                      </a:r>
                    </a:p>
                  </a:txBody>
                  <a:tcPr marT="45700" marB="45700" vert="eaVert"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管理階層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中堅階層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一般階層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3" name="テキスト ボックス 6">
            <a:extLst>
              <a:ext uri="{FF2B5EF4-FFF2-40B4-BE49-F238E27FC236}">
                <a16:creationId xmlns:a16="http://schemas.microsoft.com/office/drawing/2014/main" id="{CA0C759E-0711-4205-953B-22E0B2B89B1C}"/>
              </a:ext>
            </a:extLst>
          </p:cNvPr>
          <p:cNvSpPr txBox="1">
            <a:spLocks noChangeArrowheads="1"/>
          </p:cNvSpPr>
          <p:nvPr/>
        </p:nvSpPr>
        <p:spPr bwMode="auto">
          <a:xfrm>
            <a:off x="5076056" y="-2607"/>
            <a:ext cx="4067944" cy="190821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342900" indent="-342900" eaLnBrk="1" hangingPunct="1">
              <a:spcBef>
                <a:spcPct val="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この表は成長塾第１講座テキスト、または永久保存資料にある「第１講座記入シート」で作成された成長シートの種類を基に変更してください。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342900" indent="-3429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プロフェッショナルコースがある場合は、コースの記載をしてください。</a:t>
            </a:r>
          </a:p>
          <a:p>
            <a:pPr marL="342900" indent="-3429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「現在、製造職と総務職の成長シートを作成中です。完成次第、ご説明します」の表記は御社の内容に変更してください。すべての成長シートが完成している場合は削除してください。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dirty="0"/>
              <a:t>４．実際の成長シートとは</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sz="1400" dirty="0"/>
              <a:t>営業職・一般職層</a:t>
            </a:r>
          </a:p>
        </p:txBody>
      </p:sp>
      <p:sp>
        <p:nvSpPr>
          <p:cNvPr id="10" name="テキスト ボックス 6">
            <a:extLst>
              <a:ext uri="{FF2B5EF4-FFF2-40B4-BE49-F238E27FC236}">
                <a16:creationId xmlns:a16="http://schemas.microsoft.com/office/drawing/2014/main" id="{B4C6EE1B-FD04-473D-B6EA-56BBCFF77DB4}"/>
              </a:ext>
            </a:extLst>
          </p:cNvPr>
          <p:cNvSpPr txBox="1">
            <a:spLocks noChangeArrowheads="1"/>
          </p:cNvSpPr>
          <p:nvPr/>
        </p:nvSpPr>
        <p:spPr bwMode="auto">
          <a:xfrm>
            <a:off x="4499992" y="0"/>
            <a:ext cx="4644008" cy="646331"/>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実際に運用を始める御社の成長シートに変更してください。ページにすべて入りきらない場合は、「別途配布資料を参照してください」と記載し、別途配布してください。</a:t>
            </a:r>
          </a:p>
        </p:txBody>
      </p:sp>
      <p:sp>
        <p:nvSpPr>
          <p:cNvPr id="11" name="フッター プレースホルダー 3">
            <a:extLst>
              <a:ext uri="{FF2B5EF4-FFF2-40B4-BE49-F238E27FC236}">
                <a16:creationId xmlns:a16="http://schemas.microsoft.com/office/drawing/2014/main" id="{5802090F-B1A2-4B7E-90F3-B1583C3FD235}"/>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pic>
        <p:nvPicPr>
          <p:cNvPr id="3" name="図 2">
            <a:extLst>
              <a:ext uri="{FF2B5EF4-FFF2-40B4-BE49-F238E27FC236}">
                <a16:creationId xmlns:a16="http://schemas.microsoft.com/office/drawing/2014/main" id="{C943ED10-CF8D-AC14-C4D0-E20C05D3C2A0}"/>
              </a:ext>
            </a:extLst>
          </p:cNvPr>
          <p:cNvPicPr>
            <a:picLocks noChangeAspect="1"/>
          </p:cNvPicPr>
          <p:nvPr/>
        </p:nvPicPr>
        <p:blipFill>
          <a:blip r:embed="rId2"/>
          <a:stretch>
            <a:fillRect/>
          </a:stretch>
        </p:blipFill>
        <p:spPr>
          <a:xfrm>
            <a:off x="2051483" y="1545870"/>
            <a:ext cx="5187517" cy="497875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23850" y="260350"/>
            <a:ext cx="8134350" cy="865188"/>
          </a:xfrm>
        </p:spPr>
        <p:txBody>
          <a:bodyPr/>
          <a:lstStyle/>
          <a:p>
            <a:pPr eaLnBrk="1" hangingPunct="1"/>
            <a:r>
              <a:rPr lang="ja-JP" altLang="en-US" dirty="0"/>
              <a:t>５．成長確認の時期と方法について</a:t>
            </a:r>
          </a:p>
        </p:txBody>
      </p:sp>
      <p:sp>
        <p:nvSpPr>
          <p:cNvPr id="8195" name="コンテンツ プレースホルダー 2"/>
          <p:cNvSpPr>
            <a:spLocks noGrp="1"/>
          </p:cNvSpPr>
          <p:nvPr>
            <p:ph idx="1"/>
          </p:nvPr>
        </p:nvSpPr>
        <p:spPr>
          <a:xfrm>
            <a:off x="685800" y="1268413"/>
            <a:ext cx="7772400" cy="4897437"/>
          </a:xfrm>
        </p:spPr>
        <p:txBody>
          <a:bodyPr/>
          <a:lstStyle/>
          <a:p>
            <a:pPr eaLnBrk="1" hangingPunct="1">
              <a:lnSpc>
                <a:spcPct val="120000"/>
              </a:lnSpc>
              <a:buClr>
                <a:srgbClr val="3C8C93"/>
              </a:buClr>
            </a:pPr>
            <a:endParaRPr lang="en-US" altLang="ja-JP" sz="1400" dirty="0"/>
          </a:p>
          <a:p>
            <a:pPr eaLnBrk="1" hangingPunct="1">
              <a:lnSpc>
                <a:spcPct val="120000"/>
              </a:lnSpc>
              <a:buClr>
                <a:srgbClr val="3C8C93"/>
              </a:buClr>
            </a:pPr>
            <a:r>
              <a:rPr lang="ja-JP" altLang="ja-JP" sz="1400" dirty="0"/>
              <a:t>成長確認は</a:t>
            </a:r>
            <a:r>
              <a:rPr lang="ja-JP" altLang="en-US" sz="1400" dirty="0"/>
              <a:t>次</a:t>
            </a:r>
            <a:r>
              <a:rPr lang="ja-JP" altLang="ja-JP" sz="1400" dirty="0"/>
              <a:t>のように行います。</a:t>
            </a:r>
            <a:endParaRPr lang="en-US" altLang="ja-JP" sz="1400" dirty="0"/>
          </a:p>
          <a:p>
            <a:pPr eaLnBrk="1" hangingPunct="1">
              <a:lnSpc>
                <a:spcPct val="120000"/>
              </a:lnSpc>
              <a:buClr>
                <a:srgbClr val="3C8C93"/>
              </a:buClr>
            </a:pPr>
            <a:endParaRPr lang="en-US" altLang="ja-JP" sz="1600" dirty="0"/>
          </a:p>
          <a:p>
            <a:pPr eaLnBrk="1" hangingPunct="1">
              <a:lnSpc>
                <a:spcPct val="120000"/>
              </a:lnSpc>
              <a:buClr>
                <a:srgbClr val="3C8C93"/>
              </a:buClr>
            </a:pPr>
            <a:r>
              <a:rPr lang="ja-JP" altLang="en-US" sz="1600" dirty="0"/>
              <a:t>　</a:t>
            </a:r>
            <a:r>
              <a:rPr lang="ja-JP" altLang="ja-JP" sz="1800" dirty="0">
                <a:solidFill>
                  <a:schemeClr val="accent2">
                    <a:lumMod val="60000"/>
                    <a:lumOff val="40000"/>
                  </a:schemeClr>
                </a:solidFill>
              </a:rPr>
              <a:t>本人（一次確認）→　直属上司（二次確認）→　成長支援会議（確定）</a:t>
            </a:r>
          </a:p>
          <a:p>
            <a:pPr eaLnBrk="1" hangingPunct="1">
              <a:lnSpc>
                <a:spcPct val="120000"/>
              </a:lnSpc>
              <a:buClr>
                <a:srgbClr val="3C8C93"/>
              </a:buClr>
            </a:pPr>
            <a:r>
              <a:rPr lang="en-US" altLang="ja-JP" sz="1600" dirty="0"/>
              <a:t> </a:t>
            </a:r>
          </a:p>
          <a:p>
            <a:pPr eaLnBrk="1" hangingPunct="1">
              <a:lnSpc>
                <a:spcPct val="120000"/>
              </a:lnSpc>
              <a:buClr>
                <a:srgbClr val="3C8C93"/>
              </a:buClr>
            </a:pPr>
            <a:endParaRPr lang="ja-JP" altLang="ja-JP" sz="1600" dirty="0"/>
          </a:p>
          <a:p>
            <a:pPr eaLnBrk="1" hangingPunct="1">
              <a:lnSpc>
                <a:spcPct val="120000"/>
              </a:lnSpc>
              <a:buClr>
                <a:srgbClr val="3C8C93"/>
              </a:buClr>
            </a:pPr>
            <a:r>
              <a:rPr lang="ja-JP" altLang="en-US" sz="1400" dirty="0"/>
              <a:t>成長シート</a:t>
            </a:r>
            <a:r>
              <a:rPr lang="ja-JP" altLang="ja-JP" sz="1400" dirty="0"/>
              <a:t>を使った個々人の成長確認の時期と、組織的な成長確認の時期は</a:t>
            </a:r>
            <a:r>
              <a:rPr lang="ja-JP" altLang="en-US" sz="1400" dirty="0"/>
              <a:t>次</a:t>
            </a:r>
            <a:r>
              <a:rPr lang="ja-JP" altLang="ja-JP" sz="1400" dirty="0"/>
              <a:t>の通りです。</a:t>
            </a:r>
          </a:p>
          <a:p>
            <a:pPr eaLnBrk="1" hangingPunct="1">
              <a:buClr>
                <a:srgbClr val="3C8C93"/>
              </a:buClr>
            </a:pPr>
            <a:endParaRPr lang="en-US" altLang="ja-JP" dirty="0"/>
          </a:p>
          <a:p>
            <a:pPr eaLnBrk="1" hangingPunct="1">
              <a:buClr>
                <a:srgbClr val="3C8C93"/>
              </a:buClr>
            </a:pPr>
            <a:endParaRPr lang="ja-JP" altLang="en-US" dirty="0"/>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494191409"/>
              </p:ext>
            </p:extLst>
          </p:nvPr>
        </p:nvGraphicFramePr>
        <p:xfrm>
          <a:off x="1043607" y="3591368"/>
          <a:ext cx="7056785" cy="2249490"/>
        </p:xfrm>
        <a:graphic>
          <a:graphicData uri="http://schemas.openxmlformats.org/drawingml/2006/table">
            <a:tbl>
              <a:tblPr firstRow="1" bandRow="1">
                <a:tableStyleId>{5C22544A-7EE6-4342-B048-85BDC9FD1C3A}</a:tableStyleId>
              </a:tblPr>
              <a:tblGrid>
                <a:gridCol w="1411357">
                  <a:extLst>
                    <a:ext uri="{9D8B030D-6E8A-4147-A177-3AD203B41FA5}">
                      <a16:colId xmlns:a16="http://schemas.microsoft.com/office/drawing/2014/main" val="20000"/>
                    </a:ext>
                  </a:extLst>
                </a:gridCol>
                <a:gridCol w="1411357">
                  <a:extLst>
                    <a:ext uri="{9D8B030D-6E8A-4147-A177-3AD203B41FA5}">
                      <a16:colId xmlns:a16="http://schemas.microsoft.com/office/drawing/2014/main" val="20001"/>
                    </a:ext>
                  </a:extLst>
                </a:gridCol>
                <a:gridCol w="1411357">
                  <a:extLst>
                    <a:ext uri="{9D8B030D-6E8A-4147-A177-3AD203B41FA5}">
                      <a16:colId xmlns:a16="http://schemas.microsoft.com/office/drawing/2014/main" val="20002"/>
                    </a:ext>
                  </a:extLst>
                </a:gridCol>
                <a:gridCol w="1411357">
                  <a:extLst>
                    <a:ext uri="{9D8B030D-6E8A-4147-A177-3AD203B41FA5}">
                      <a16:colId xmlns:a16="http://schemas.microsoft.com/office/drawing/2014/main" val="20003"/>
                    </a:ext>
                  </a:extLst>
                </a:gridCol>
                <a:gridCol w="1411357">
                  <a:extLst>
                    <a:ext uri="{9D8B030D-6E8A-4147-A177-3AD203B41FA5}">
                      <a16:colId xmlns:a16="http://schemas.microsoft.com/office/drawing/2014/main" val="20004"/>
                    </a:ext>
                  </a:extLst>
                </a:gridCol>
              </a:tblGrid>
              <a:tr h="449898">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対象期間</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成長確認実施月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成長シート</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集計月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成長支援会議</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フィードバック月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6</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1"/>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9</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2"/>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12</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3</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3" name="テキスト ボックス 6">
            <a:extLst>
              <a:ext uri="{FF2B5EF4-FFF2-40B4-BE49-F238E27FC236}">
                <a16:creationId xmlns:a16="http://schemas.microsoft.com/office/drawing/2014/main" id="{994ABC21-05D2-4736-99AB-F37449FBB60F}"/>
              </a:ext>
            </a:extLst>
          </p:cNvPr>
          <p:cNvSpPr txBox="1">
            <a:spLocks noChangeArrowheads="1"/>
          </p:cNvSpPr>
          <p:nvPr/>
        </p:nvSpPr>
        <p:spPr bwMode="auto">
          <a:xfrm>
            <a:off x="4499992" y="881062"/>
            <a:ext cx="4644008" cy="646331"/>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対象期間からフィードバック月は決算月によって異なります。この表では３月決算の場合を表しています。対象期間は永久保存資料の「２）評価対象期間」をご参照ください。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323850" y="260350"/>
            <a:ext cx="8134350" cy="865188"/>
          </a:xfrm>
        </p:spPr>
        <p:txBody>
          <a:bodyPr/>
          <a:lstStyle/>
          <a:p>
            <a:pPr eaLnBrk="1" hangingPunct="1"/>
            <a:r>
              <a:rPr lang="ja-JP" altLang="en-US" dirty="0"/>
              <a:t>６．</a:t>
            </a:r>
            <a:r>
              <a:rPr lang="ja-JP" altLang="ja-JP" dirty="0"/>
              <a:t>成長支援会議について</a:t>
            </a:r>
            <a:endParaRPr lang="ja-JP" altLang="en-US" dirty="0"/>
          </a:p>
        </p:txBody>
      </p:sp>
      <p:sp>
        <p:nvSpPr>
          <p:cNvPr id="9219" name="コンテンツ プレースホルダー 2"/>
          <p:cNvSpPr>
            <a:spLocks noGrp="1"/>
          </p:cNvSpPr>
          <p:nvPr>
            <p:ph idx="1"/>
          </p:nvPr>
        </p:nvSpPr>
        <p:spPr>
          <a:xfrm>
            <a:off x="685800" y="1268413"/>
            <a:ext cx="7772400" cy="893515"/>
          </a:xfrm>
        </p:spPr>
        <p:txBody>
          <a:bodyPr/>
          <a:lstStyle/>
          <a:p>
            <a:pPr eaLnBrk="1" hangingPunct="1">
              <a:lnSpc>
                <a:spcPct val="120000"/>
              </a:lnSpc>
              <a:spcBef>
                <a:spcPct val="0"/>
              </a:spcBef>
              <a:buClr>
                <a:srgbClr val="3C8C93"/>
              </a:buClr>
            </a:pPr>
            <a:r>
              <a:rPr lang="ja-JP" altLang="ja-JP" sz="1200" dirty="0"/>
              <a:t>成長支援会議とは、全上司が集まって、全社員の成長を確認するための会議です。ここで組織的に全社員の</a:t>
            </a:r>
            <a:r>
              <a:rPr lang="ja-JP" altLang="en-US" sz="1200" dirty="0"/>
              <a:t>成長を確定します。</a:t>
            </a:r>
          </a:p>
          <a:p>
            <a:pPr eaLnBrk="1" hangingPunct="1">
              <a:lnSpc>
                <a:spcPct val="120000"/>
              </a:lnSpc>
              <a:spcBef>
                <a:spcPct val="0"/>
              </a:spcBef>
              <a:buClr>
                <a:srgbClr val="3C8C93"/>
              </a:buClr>
            </a:pPr>
            <a:r>
              <a:rPr lang="ja-JP" altLang="en-US" sz="1200" dirty="0"/>
              <a:t>会議の出席者は次の通りです。社長や部長が参加する場合がありますが、オブザーバー参加です</a:t>
            </a:r>
            <a:r>
              <a:rPr lang="ja-JP" altLang="ja-JP" sz="1200" dirty="0"/>
              <a:t>。</a:t>
            </a:r>
            <a:endParaRPr lang="en-US" altLang="ja-JP" sz="1200" dirty="0"/>
          </a:p>
          <a:p>
            <a:pPr eaLnBrk="1" hangingPunct="1">
              <a:buClr>
                <a:srgbClr val="3C8C93"/>
              </a:buClr>
            </a:pPr>
            <a:endParaRPr lang="ja-JP" altLang="ja-JP" sz="1200" dirty="0"/>
          </a:p>
        </p:txBody>
      </p:sp>
      <p:sp>
        <p:nvSpPr>
          <p:cNvPr id="4" name="フッター プレースホルダー 3"/>
          <p:cNvSpPr>
            <a:spLocks noGrp="1"/>
          </p:cNvSpPr>
          <p:nvPr>
            <p:ph type="ftr" sz="quarter" idx="11"/>
          </p:nvPr>
        </p:nvSpPr>
        <p:spPr>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n-US" altLang="ja-JP"/>
              <a:t>Copyright 2024 ENTOENTO Co. Ltd. All Rights Reserved.</a:t>
            </a:r>
            <a:endParaRPr lang="ja-JP" altLang="en-US" dirty="0"/>
          </a:p>
        </p:txBody>
      </p:sp>
      <p:graphicFrame>
        <p:nvGraphicFramePr>
          <p:cNvPr id="10" name="コンテンツ プレースホルダー 5"/>
          <p:cNvGraphicFramePr>
            <a:graphicFrameLocks/>
          </p:cNvGraphicFramePr>
          <p:nvPr>
            <p:extLst>
              <p:ext uri="{D42A27DB-BD31-4B8C-83A1-F6EECF244321}">
                <p14:modId xmlns:p14="http://schemas.microsoft.com/office/powerpoint/2010/main" val="4070145870"/>
              </p:ext>
            </p:extLst>
          </p:nvPr>
        </p:nvGraphicFramePr>
        <p:xfrm>
          <a:off x="1259631" y="2420888"/>
          <a:ext cx="6552729" cy="3876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角丸四角形 10"/>
          <p:cNvSpPr/>
          <p:nvPr/>
        </p:nvSpPr>
        <p:spPr>
          <a:xfrm>
            <a:off x="971550" y="4076700"/>
            <a:ext cx="6913563" cy="720725"/>
          </a:xfrm>
          <a:prstGeom prst="roundRect">
            <a:avLst/>
          </a:pr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2" name="角丸四角形 11"/>
          <p:cNvSpPr/>
          <p:nvPr/>
        </p:nvSpPr>
        <p:spPr>
          <a:xfrm>
            <a:off x="1835150" y="3213100"/>
            <a:ext cx="6323013" cy="677863"/>
          </a:xfrm>
          <a:prstGeom prst="roundRect">
            <a:avLst/>
          </a:prstGeom>
          <a:noFill/>
          <a:ln cap="rnd">
            <a:solidFill>
              <a:srgbClr val="0066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cxnSp>
        <p:nvCxnSpPr>
          <p:cNvPr id="7" name="直線コネクタ 6"/>
          <p:cNvCxnSpPr/>
          <p:nvPr/>
        </p:nvCxnSpPr>
        <p:spPr>
          <a:xfrm>
            <a:off x="2195513" y="2565152"/>
            <a:ext cx="792162" cy="0"/>
          </a:xfrm>
          <a:prstGeom prst="line">
            <a:avLst/>
          </a:prstGeom>
          <a:ln w="2540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195513" y="2852490"/>
            <a:ext cx="792162" cy="0"/>
          </a:xfrm>
          <a:prstGeom prst="line">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cxnSp>
      <p:sp>
        <p:nvSpPr>
          <p:cNvPr id="8" name="右中かっこ 7"/>
          <p:cNvSpPr/>
          <p:nvPr/>
        </p:nvSpPr>
        <p:spPr>
          <a:xfrm>
            <a:off x="7885113" y="4076700"/>
            <a:ext cx="215900" cy="720725"/>
          </a:xfrm>
          <a:prstGeom prst="rightBrace">
            <a:avLst>
              <a:gd name="adj1" fmla="val 27821"/>
              <a:gd name="adj2" fmla="val 50000"/>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9" name="左中かっこ 8"/>
          <p:cNvSpPr/>
          <p:nvPr/>
        </p:nvSpPr>
        <p:spPr>
          <a:xfrm>
            <a:off x="971550" y="4941888"/>
            <a:ext cx="287338" cy="1295400"/>
          </a:xfrm>
          <a:prstGeom prst="leftBrace">
            <a:avLst>
              <a:gd name="adj1" fmla="val 52239"/>
              <a:gd name="adj2" fmla="val 48500"/>
            </a:avLst>
          </a:prstGeom>
          <a:ln w="25400" cap="rnd" cmpd="sng">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4" name="下カーブ矢印 13"/>
          <p:cNvSpPr/>
          <p:nvPr/>
        </p:nvSpPr>
        <p:spPr>
          <a:xfrm rot="5400000">
            <a:off x="7797800" y="3846513"/>
            <a:ext cx="1204913" cy="407987"/>
          </a:xfrm>
          <a:prstGeom prst="curvedDownArrow">
            <a:avLst>
              <a:gd name="adj1" fmla="val 42117"/>
              <a:gd name="adj2" fmla="val 111457"/>
              <a:gd name="adj3" fmla="val 60277"/>
            </a:avLst>
          </a:prstGeom>
          <a:solidFill>
            <a:schemeClr val="accent1">
              <a:lumMod val="75000"/>
            </a:schemeClr>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16" name="右カーブ矢印 15"/>
          <p:cNvSpPr/>
          <p:nvPr/>
        </p:nvSpPr>
        <p:spPr>
          <a:xfrm>
            <a:off x="539750" y="4292600"/>
            <a:ext cx="382588" cy="1535113"/>
          </a:xfrm>
          <a:prstGeom prst="curvedRightArrow">
            <a:avLst>
              <a:gd name="adj1" fmla="val 65402"/>
              <a:gd name="adj2" fmla="val 140389"/>
              <a:gd name="adj3" fmla="val 63626"/>
            </a:avLst>
          </a:prstGeom>
          <a:solidFill>
            <a:schemeClr val="accent2">
              <a:lumMod val="20000"/>
              <a:lumOff val="80000"/>
            </a:scheme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9230" name="テキスト ボックス 16"/>
          <p:cNvSpPr txBox="1">
            <a:spLocks noChangeArrowheads="1"/>
          </p:cNvSpPr>
          <p:nvPr/>
        </p:nvSpPr>
        <p:spPr bwMode="auto">
          <a:xfrm>
            <a:off x="754063" y="2449265"/>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2">
                    <a:lumMod val="60000"/>
                    <a:lumOff val="40000"/>
                  </a:schemeClr>
                </a:solidFill>
                <a:latin typeface="游ゴシック" panose="020B0400000000000000" pitchFamily="50" charset="-128"/>
                <a:ea typeface="游ゴシック" panose="020B0400000000000000" pitchFamily="50" charset="-128"/>
              </a:rPr>
              <a:t>第一次成長支援会議</a:t>
            </a:r>
          </a:p>
        </p:txBody>
      </p:sp>
      <p:sp>
        <p:nvSpPr>
          <p:cNvPr id="9231" name="テキスト ボックス 17"/>
          <p:cNvSpPr txBox="1">
            <a:spLocks noChangeArrowheads="1"/>
          </p:cNvSpPr>
          <p:nvPr/>
        </p:nvSpPr>
        <p:spPr bwMode="auto">
          <a:xfrm>
            <a:off x="755650" y="2735015"/>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第二次成長支援会議</a:t>
            </a:r>
          </a:p>
        </p:txBody>
      </p:sp>
      <p:sp>
        <p:nvSpPr>
          <p:cNvPr id="9232" name="テキスト ボックス 18"/>
          <p:cNvSpPr txBox="1">
            <a:spLocks noChangeArrowheads="1"/>
          </p:cNvSpPr>
          <p:nvPr/>
        </p:nvSpPr>
        <p:spPr bwMode="auto">
          <a:xfrm>
            <a:off x="257245" y="4410075"/>
            <a:ext cx="353943"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9233" name="テキスト ボックス 19"/>
          <p:cNvSpPr txBox="1">
            <a:spLocks noChangeArrowheads="1"/>
          </p:cNvSpPr>
          <p:nvPr/>
        </p:nvSpPr>
        <p:spPr bwMode="auto">
          <a:xfrm>
            <a:off x="8532882" y="3330575"/>
            <a:ext cx="353943"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3" name="テキスト ボックス 6">
            <a:extLst>
              <a:ext uri="{FF2B5EF4-FFF2-40B4-BE49-F238E27FC236}">
                <a16:creationId xmlns:a16="http://schemas.microsoft.com/office/drawing/2014/main" id="{0963E018-3637-4CE8-820B-734790764369}"/>
              </a:ext>
            </a:extLst>
          </p:cNvPr>
          <p:cNvSpPr txBox="1">
            <a:spLocks noChangeArrowheads="1"/>
          </p:cNvSpPr>
          <p:nvPr/>
        </p:nvSpPr>
        <p:spPr bwMode="auto">
          <a:xfrm>
            <a:off x="5436097" y="-11376"/>
            <a:ext cx="3707904"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御社の組織図を基にご変更ください。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theme/theme1.xml><?xml version="1.0" encoding="utf-8"?>
<a:theme xmlns:a="http://schemas.openxmlformats.org/drawingml/2006/main" name="海風味">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ヒラギノ角ゴ Pro W6"/>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2028</TotalTime>
  <Words>2194</Words>
  <Application>Microsoft Office PowerPoint</Application>
  <PresentationFormat>画面に合わせる (4:3)</PresentationFormat>
  <Paragraphs>225</Paragraphs>
  <Slides>15</Slides>
  <Notes>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6" baseType="lpstr">
      <vt:lpstr>HGP平成丸ｺﾞｼｯｸ体W8</vt:lpstr>
      <vt:lpstr>HGS平成丸ｺﾞｼｯｸ体W4</vt:lpstr>
      <vt:lpstr>ヒラギノ角ゴ Pro W6</vt:lpstr>
      <vt:lpstr>游ゴシック</vt:lpstr>
      <vt:lpstr>游ゴシック Medium</vt:lpstr>
      <vt:lpstr>Arial</vt:lpstr>
      <vt:lpstr>Calibri</vt:lpstr>
      <vt:lpstr>Century Gothic</vt:lpstr>
      <vt:lpstr>Wingdings</vt:lpstr>
      <vt:lpstr>海風味</vt:lpstr>
      <vt:lpstr>Worksheet</vt:lpstr>
      <vt:lpstr>○○式人事制度</vt:lpstr>
      <vt:lpstr>目次</vt:lpstr>
      <vt:lpstr>１．新人事制度の特徴</vt:lpstr>
      <vt:lpstr>１．新人事制度の特徴</vt:lpstr>
      <vt:lpstr>２．成長シートとは</vt:lpstr>
      <vt:lpstr>３．成長シートの種類とは</vt:lpstr>
      <vt:lpstr>４．実際の成長シートとは</vt:lpstr>
      <vt:lpstr>５．成長確認の時期と方法について</vt:lpstr>
      <vt:lpstr>６．成長支援会議について</vt:lpstr>
      <vt:lpstr>７．フィードバックについて</vt:lpstr>
      <vt:lpstr>８．成長シートの変更方法について</vt:lpstr>
      <vt:lpstr>９．仮運用期間中の処遇について</vt:lpstr>
      <vt:lpstr>（成長支援制度のみからの仮運用手引）</vt:lpstr>
      <vt:lpstr>（経営者が上司の場合の仮運用手引）</vt:lpstr>
      <vt:lpstr>（上司を任命している場合の仮運用手引）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発表資料事例（成長支援制度のみ）</dc:title>
  <dc:creator>ENTOENTO</dc:creator>
  <cp:lastModifiedBy>ENTOENTO</cp:lastModifiedBy>
  <cp:revision>149</cp:revision>
  <cp:lastPrinted>2021-07-26T05:44:50Z</cp:lastPrinted>
  <dcterms:created xsi:type="dcterms:W3CDTF">2014-01-20T01:51:00Z</dcterms:created>
  <dcterms:modified xsi:type="dcterms:W3CDTF">2023-12-26T00:50:30Z</dcterms:modified>
</cp:coreProperties>
</file>