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34"/>
  </p:notesMasterIdLst>
  <p:handoutMasterIdLst>
    <p:handoutMasterId r:id="rId35"/>
  </p:handoutMasterIdLst>
  <p:sldIdLst>
    <p:sldId id="256" r:id="rId2"/>
    <p:sldId id="257" r:id="rId3"/>
    <p:sldId id="258" r:id="rId4"/>
    <p:sldId id="285" r:id="rId5"/>
    <p:sldId id="259" r:id="rId6"/>
    <p:sldId id="260" r:id="rId7"/>
    <p:sldId id="294" r:id="rId8"/>
    <p:sldId id="293" r:id="rId9"/>
    <p:sldId id="295" r:id="rId10"/>
    <p:sldId id="296" r:id="rId11"/>
    <p:sldId id="263" r:id="rId12"/>
    <p:sldId id="264" r:id="rId13"/>
    <p:sldId id="297" r:id="rId14"/>
    <p:sldId id="287" r:id="rId15"/>
    <p:sldId id="265" r:id="rId16"/>
    <p:sldId id="267" r:id="rId17"/>
    <p:sldId id="271" r:id="rId18"/>
    <p:sldId id="266" r:id="rId19"/>
    <p:sldId id="261" r:id="rId20"/>
    <p:sldId id="268" r:id="rId21"/>
    <p:sldId id="269" r:id="rId22"/>
    <p:sldId id="292" r:id="rId23"/>
    <p:sldId id="289" r:id="rId24"/>
    <p:sldId id="290" r:id="rId25"/>
    <p:sldId id="274" r:id="rId26"/>
    <p:sldId id="275" r:id="rId27"/>
    <p:sldId id="276" r:id="rId28"/>
    <p:sldId id="288" r:id="rId29"/>
    <p:sldId id="299" r:id="rId30"/>
    <p:sldId id="300" r:id="rId31"/>
    <p:sldId id="278" r:id="rId32"/>
    <p:sldId id="298" r:id="rId33"/>
  </p:sldIdLst>
  <p:sldSz cx="9144000" cy="6858000" type="screen4x3"/>
  <p:notesSz cx="6735763" cy="986948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5pPr>
    <a:lvl6pPr marL="2286000" algn="l" defTabSz="914400" rtl="0" eaLnBrk="1" latinLnBrk="0" hangingPunct="1">
      <a:defRPr kumimoji="1" kern="1200">
        <a:solidFill>
          <a:schemeClr val="tx1"/>
        </a:solidFill>
        <a:latin typeface="Arial" panose="020B0604020202020204" pitchFamily="34" charset="0"/>
        <a:ea typeface="Osaka"/>
        <a:cs typeface="Osaka"/>
      </a:defRPr>
    </a:lvl6pPr>
    <a:lvl7pPr marL="2743200" algn="l" defTabSz="914400" rtl="0" eaLnBrk="1" latinLnBrk="0" hangingPunct="1">
      <a:defRPr kumimoji="1" kern="1200">
        <a:solidFill>
          <a:schemeClr val="tx1"/>
        </a:solidFill>
        <a:latin typeface="Arial" panose="020B0604020202020204" pitchFamily="34" charset="0"/>
        <a:ea typeface="Osaka"/>
        <a:cs typeface="Osaka"/>
      </a:defRPr>
    </a:lvl7pPr>
    <a:lvl8pPr marL="3200400" algn="l" defTabSz="914400" rtl="0" eaLnBrk="1" latinLnBrk="0" hangingPunct="1">
      <a:defRPr kumimoji="1" kern="1200">
        <a:solidFill>
          <a:schemeClr val="tx1"/>
        </a:solidFill>
        <a:latin typeface="Arial" panose="020B0604020202020204" pitchFamily="34" charset="0"/>
        <a:ea typeface="Osaka"/>
        <a:cs typeface="Osaka"/>
      </a:defRPr>
    </a:lvl8pPr>
    <a:lvl9pPr marL="3657600" algn="l" defTabSz="914400" rtl="0" eaLnBrk="1" latinLnBrk="0" hangingPunct="1">
      <a:defRPr kumimoji="1" kern="1200">
        <a:solidFill>
          <a:schemeClr val="tx1"/>
        </a:solidFill>
        <a:latin typeface="Arial" panose="020B0604020202020204"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808080"/>
    <a:srgbClr val="3C8C93"/>
    <a:srgbClr val="00FFCC"/>
    <a:srgbClr val="FF66FF"/>
    <a:srgbClr val="339966"/>
    <a:srgbClr val="FF9900"/>
    <a:srgbClr val="0099FF"/>
    <a:srgbClr val="FFCC9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93" autoAdjust="0"/>
    <p:restoredTop sz="94233" autoAdjust="0"/>
  </p:normalViewPr>
  <p:slideViewPr>
    <p:cSldViewPr>
      <p:cViewPr varScale="1">
        <p:scale>
          <a:sx n="104" d="100"/>
          <a:sy n="104" d="100"/>
        </p:scale>
        <p:origin x="14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400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514E2-413A-426C-AC86-125C8AD867D0}" type="doc">
      <dgm:prSet loTypeId="urn:microsoft.com/office/officeart/2005/8/layout/hierarchy6" loCatId="hierarchy" qsTypeId="urn:microsoft.com/office/officeart/2005/8/quickstyle/simple5" qsCatId="simple" csTypeId="urn:microsoft.com/office/officeart/2005/8/colors/accent1_2" csCatId="accent1" phldr="1"/>
      <dgm:spPr/>
      <dgm:t>
        <a:bodyPr/>
        <a:lstStyle/>
        <a:p>
          <a:endParaRPr kumimoji="1" lang="ja-JP" altLang="en-US"/>
        </a:p>
      </dgm:t>
    </dgm:pt>
    <dgm:pt modelId="{E44C5D61-36D2-487E-8E78-76079C1AD2BC}">
      <dgm:prSet phldrT="[テキスト]" custT="1"/>
      <dgm:spPr/>
      <dgm:t>
        <a:bodyPr/>
        <a:lstStyle/>
        <a:p>
          <a:pPr>
            <a:spcAft>
              <a:spcPts val="0"/>
            </a:spcAft>
          </a:pPr>
          <a:r>
            <a:rPr kumimoji="1" lang="ja-JP" altLang="en-US" sz="14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gm:t>
    </dgm:pt>
    <dgm:pt modelId="{B8A2D20E-F477-4C33-883F-E6B548E9B395}" type="par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E7E5FF0-D8A5-44E9-A7D2-4FE04E71E614}" type="sib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21786AB-4ADA-4B2F-93E6-6B31E2E95096}">
      <dgm:prSet phldrT="[テキスト]" custT="1"/>
      <dgm:spPr/>
      <dgm:t>
        <a:bodyPr tIns="72000" bIns="0" anchor="ctr" anchorCtr="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E8CB2C3E-D45D-40E0-86F7-944607A3202D}" type="parTrans" cxnId="{16D311B2-BBC3-4DC7-90EF-D6A3E61E2954}">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07DC730-4A31-4E8B-AC6D-4F1511A18872}" type="sibTrans" cxnId="{16D311B2-BBC3-4DC7-90EF-D6A3E61E295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E434D51-1BB7-40F4-BDAD-00C34CD17D24}">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gm:t>
    </dgm:pt>
    <dgm:pt modelId="{8CCA9C12-E13D-470E-9753-A5115D5ECD95}" type="parTrans" cxnId="{CBEFE470-65B8-4371-8499-F0D72D515AE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540EB59A-742F-4752-B33D-F30090DA8624}" type="sibTrans" cxnId="{CBEFE470-65B8-4371-8499-F0D72D515AE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0161639-1FA3-453E-901B-6238073134E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gm:t>
    </dgm:pt>
    <dgm:pt modelId="{C247A8BF-D2E1-4AFB-AA4B-A75412515E1D}" type="parTrans" cxnId="{F74A530B-6389-4E42-B0B5-DA65CC4DCC46}">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FBFFFB4-0B48-49E3-91AE-480DD11226F9}" type="sibTrans" cxnId="{F74A530B-6389-4E42-B0B5-DA65CC4DCC46}">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A011EA8-8CC4-4297-9E1F-A76B9A78C819}">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53BB5196-FD4C-49BD-BA4B-09B8F401DFD8}" type="parTrans" cxnId="{2120A20C-2B6F-4F4D-AD60-7344331E8C65}">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E501E51D-B57C-4370-A5B4-EF6450E475A9}" type="sibTrans" cxnId="{2120A20C-2B6F-4F4D-AD60-7344331E8C6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385DF23-FC0F-4FAE-B56D-3E17A7F6EA3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gm:t>
    </dgm:pt>
    <dgm:pt modelId="{65E5E6E6-12AC-4EE6-BD07-EE4652A02CCF}" type="parTrans" cxnId="{5A90863F-A69F-4F66-BD7A-423733F611B2}">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8D589F62-5EC6-4716-B544-D86149316A06}" type="sibTrans" cxnId="{5A90863F-A69F-4F66-BD7A-423733F611B2}">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D3775A6-02D7-4C15-9B78-9AC6599D42AE}">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2A62DC05-B9CA-429C-9351-F68F0AF63196}" type="parTrans" cxnId="{230531E4-3EFB-44CB-9135-F678F03ECCC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B8101BD-ACD9-4ECD-84C6-5737E50DA827}" type="sibTrans" cxnId="{230531E4-3EFB-44CB-9135-F678F03ECCC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7D681AC-C8DF-4E58-9D8C-C74C89B9572D}">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gm:t>
    </dgm:pt>
    <dgm:pt modelId="{EE24030F-0944-44F5-9E3D-E405BF457395}" type="parTrans" cxnId="{AE5FFF02-00C8-4CF0-A4E2-5848159ECD9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CAF01F7-63DC-4069-BE80-93AE1F32E8AE}" type="sibTrans" cxnId="{AE5FFF02-00C8-4CF0-A4E2-5848159ECD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579A1E-163A-4E79-B7CC-C731FAD8570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E47AA48-0E03-424C-92BB-8F54124A1643}" type="parTrans" cxnId="{378961E5-F876-4741-9EC5-C5509167974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7EF118FC-29A1-4C04-8975-30647097EBB7}" type="sibTrans" cxnId="{378961E5-F876-4741-9EC5-C5509167974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AEC9094-C9A6-4EFA-BFAD-6ADBD2FBF1BD}">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69237AD8-F404-4522-A2F7-49D58E3A6201}" type="parTrans" cxnId="{8481E67B-58BB-45E4-8A9C-D60CDBDFED6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88BCEFB-AE01-481C-95BF-D20A9FEC6B7D}" type="sibTrans" cxnId="{8481E67B-58BB-45E4-8A9C-D60CDBDFED6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F08862D-813B-4621-ADCC-13229EF89C7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8EEFB2F6-12FF-436D-BF93-98A8DFA9CC45}" type="parTrans" cxnId="{E1419DC0-6354-412F-B089-8A9A6DEEAB23}">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4FB4A75-AB5E-40F3-9F70-761E2BAA81AD}" type="sibTrans" cxnId="{E1419DC0-6354-412F-B089-8A9A6DEEAB2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DB48A5E-B489-417D-8BAB-A0A82652E617}">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D8731CCD-A962-424C-9374-DAE955808071}" type="parTrans" cxnId="{2277609C-CF97-4E20-AD75-73704F19562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328866B5-F20D-40E4-97B6-46EF4C7743B2}" type="sibTrans" cxnId="{2277609C-CF97-4E20-AD75-73704F19562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68EDD5F-DE67-4E73-8956-D8007298A7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475D7BF5-5879-40DE-A40C-70A371FD2DD8}" type="parTrans" cxnId="{86D52FDE-CCFE-4127-B236-8BC81522367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D2733FB-7046-4DE3-BCA1-9081146A31EF}" type="sibTrans" cxnId="{86D52FDE-CCFE-4127-B236-8BC81522367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EA10F44-8524-4D9C-AC40-E5CAB3DDDC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A25C180-F117-4D7F-A2B3-490816E17A46}" type="parTrans" cxnId="{1006A753-7B1A-4467-9587-D20EE6B997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9A3584C8-BCED-4F60-A029-4B0099C65DC0}" type="sibTrans" cxnId="{1006A753-7B1A-4467-9587-D20EE6B997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2FBF1BF-1AE9-4B2F-872F-96702F4B73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3721AE19-75BD-470D-96BD-DBBA762F9B62}" type="parTrans" cxnId="{04CA3968-E660-444E-A9EF-52CC515665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4A4255D6-5E22-4599-902C-D0767BAB15DC}" type="sibTrans" cxnId="{04CA3968-E660-444E-A9EF-52CC515665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B221E04-1AAD-4D38-9EEF-5D65CBDDBD6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70286EC9-FB3E-46C2-959D-2ADB5367D25F}" type="parTrans" cxnId="{96C2F386-7952-4B72-B220-ED7FC9121CE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2163F82-9E4B-43F7-B2B7-905718664CBD}" type="sibTrans" cxnId="{96C2F386-7952-4B72-B220-ED7FC9121CE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60EAD2-55C8-4B92-BDF6-C74A7705113F}">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gm:t>
    </dgm:pt>
    <dgm:pt modelId="{CF586256-F508-4BE5-856B-8602C4901B60}" type="parTrans" cxnId="{6FF9B16C-B28F-4787-8C76-31DC71A4F8B2}">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E19B77EA-6509-40D2-B804-F34AF8CF9BF6}" type="sibTrans" cxnId="{6FF9B16C-B28F-4787-8C76-31DC71A4F8B2}">
      <dgm:prSet/>
      <dgm:spPr/>
      <dgm:t>
        <a:bodyPr/>
        <a:lstStyle/>
        <a:p>
          <a:endParaRPr kumimoji="1" lang="ja-JP" altLang="en-US"/>
        </a:p>
      </dgm:t>
    </dgm:pt>
    <dgm:pt modelId="{E436BD56-2C70-481A-9166-7F7A86B3EC16}">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48602EE5-13F0-4F06-BCB5-F7D1A5137DE1}" type="parTrans" cxnId="{538024C3-DD07-4196-ADE1-E4A1D28C069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817046E3-5C53-4429-8CD4-310A79F84323}" type="sibTrans" cxnId="{538024C3-DD07-4196-ADE1-E4A1D28C0696}">
      <dgm:prSet/>
      <dgm:spPr/>
      <dgm:t>
        <a:bodyPr/>
        <a:lstStyle/>
        <a:p>
          <a:endParaRPr kumimoji="1" lang="ja-JP" altLang="en-US"/>
        </a:p>
      </dgm:t>
    </dgm:pt>
    <dgm:pt modelId="{36AB58D8-DA04-49CF-8E41-E21D2B54232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gm:t>
    </dgm:pt>
    <dgm:pt modelId="{91B73AD3-7D0A-4F0D-A86F-70CF3E159A46}" type="parTrans" cxnId="{091A643F-EBB4-4C12-A77F-BB061E1678AC}">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049BADC0-BB10-4652-B141-E8ECFE2A573A}" type="sibTrans" cxnId="{091A643F-EBB4-4C12-A77F-BB061E1678AC}">
      <dgm:prSet/>
      <dgm:spPr/>
      <dgm:t>
        <a:bodyPr/>
        <a:lstStyle/>
        <a:p>
          <a:endParaRPr kumimoji="1" lang="ja-JP" altLang="en-US"/>
        </a:p>
      </dgm:t>
    </dgm:pt>
    <dgm:pt modelId="{E0ED34BA-339A-487A-BCE5-89AE7F7372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C42A4CF8-938B-4034-9264-D01C1D34D417}" type="parTrans" cxnId="{DE1B073B-588E-49DA-A3CA-F137776DE46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B87A5426-25BD-4EB7-A76C-AAFE52019516}" type="sibTrans" cxnId="{DE1B073B-588E-49DA-A3CA-F137776DE466}">
      <dgm:prSet/>
      <dgm:spPr/>
      <dgm:t>
        <a:bodyPr/>
        <a:lstStyle/>
        <a:p>
          <a:endParaRPr kumimoji="1" lang="ja-JP" altLang="en-US"/>
        </a:p>
      </dgm:t>
    </dgm:pt>
    <dgm:pt modelId="{7CB32B45-CFE7-4D1F-BC51-428C88F4D19A}" type="pres">
      <dgm:prSet presAssocID="{93B514E2-413A-426C-AC86-125C8AD867D0}" presName="mainComposite" presStyleCnt="0">
        <dgm:presLayoutVars>
          <dgm:chPref val="1"/>
          <dgm:dir/>
          <dgm:animOne val="branch"/>
          <dgm:animLvl val="lvl"/>
          <dgm:resizeHandles val="exact"/>
        </dgm:presLayoutVars>
      </dgm:prSet>
      <dgm:spPr/>
    </dgm:pt>
    <dgm:pt modelId="{369E496B-62DB-4A37-8CA2-DD0E8ADB6C98}" type="pres">
      <dgm:prSet presAssocID="{93B514E2-413A-426C-AC86-125C8AD867D0}" presName="hierFlow" presStyleCnt="0"/>
      <dgm:spPr/>
    </dgm:pt>
    <dgm:pt modelId="{70EB962A-E2BC-4171-8483-6B41D3A8BD65}" type="pres">
      <dgm:prSet presAssocID="{93B514E2-413A-426C-AC86-125C8AD867D0}" presName="hierChild1" presStyleCnt="0">
        <dgm:presLayoutVars>
          <dgm:chPref val="1"/>
          <dgm:animOne val="branch"/>
          <dgm:animLvl val="lvl"/>
        </dgm:presLayoutVars>
      </dgm:prSet>
      <dgm:spPr/>
    </dgm:pt>
    <dgm:pt modelId="{DCFD75FC-E1DB-4AD0-B2F4-0CBA5DBB33B8}" type="pres">
      <dgm:prSet presAssocID="{E44C5D61-36D2-487E-8E78-76079C1AD2BC}" presName="Name14" presStyleCnt="0"/>
      <dgm:spPr/>
    </dgm:pt>
    <dgm:pt modelId="{B283AB43-5062-46FA-A6E7-66C8BC5A6413}" type="pres">
      <dgm:prSet presAssocID="{E44C5D61-36D2-487E-8E78-76079C1AD2BC}" presName="level1Shape" presStyleLbl="node0" presStyleIdx="0" presStyleCnt="1" custScaleX="178952" custScaleY="134214" custLinFactY="-28904" custLinFactNeighborY="-100000">
        <dgm:presLayoutVars>
          <dgm:chPref val="3"/>
        </dgm:presLayoutVars>
      </dgm:prSet>
      <dgm:spPr/>
    </dgm:pt>
    <dgm:pt modelId="{E25986AD-107C-4DC4-962F-FA96ECDFC00C}" type="pres">
      <dgm:prSet presAssocID="{E44C5D61-36D2-487E-8E78-76079C1AD2BC}" presName="hierChild2" presStyleCnt="0"/>
      <dgm:spPr/>
    </dgm:pt>
    <dgm:pt modelId="{6F8C7D5F-ED8A-4198-AA55-8AA6F82C053A}" type="pres">
      <dgm:prSet presAssocID="{E8CB2C3E-D45D-40E0-86F7-944607A3202D}" presName="Name19" presStyleLbl="parChTrans1D2" presStyleIdx="0" presStyleCnt="3"/>
      <dgm:spPr/>
    </dgm:pt>
    <dgm:pt modelId="{477D4E8F-A7A5-4737-BED5-804165038FF9}" type="pres">
      <dgm:prSet presAssocID="{821786AB-4ADA-4B2F-93E6-6B31E2E95096}" presName="Name21" presStyleCnt="0"/>
      <dgm:spPr/>
    </dgm:pt>
    <dgm:pt modelId="{9C9E29F3-5377-41C3-9728-313B43CCBEE8}" type="pres">
      <dgm:prSet presAssocID="{821786AB-4ADA-4B2F-93E6-6B31E2E95096}" presName="level2Shape" presStyleLbl="node2" presStyleIdx="0" presStyleCnt="3" custScaleX="149127" custScaleY="134214" custLinFactNeighborY="-28810"/>
      <dgm:spPr/>
    </dgm:pt>
    <dgm:pt modelId="{75257374-7890-4945-9C36-8854F1C59571}" type="pres">
      <dgm:prSet presAssocID="{821786AB-4ADA-4B2F-93E6-6B31E2E95096}" presName="hierChild3" presStyleCnt="0"/>
      <dgm:spPr/>
    </dgm:pt>
    <dgm:pt modelId="{1B7BEE05-9B85-4316-985B-22F3E87A20BF}" type="pres">
      <dgm:prSet presAssocID="{8CCA9C12-E13D-470E-9753-A5115D5ECD95}" presName="Name19" presStyleLbl="parChTrans1D3" presStyleIdx="0" presStyleCnt="4"/>
      <dgm:spPr/>
    </dgm:pt>
    <dgm:pt modelId="{D7B6BC1A-E161-4EED-8230-BA7E1DE8CD02}" type="pres">
      <dgm:prSet presAssocID="{6E434D51-1BB7-40F4-BDAD-00C34CD17D24}" presName="Name21" presStyleCnt="0"/>
      <dgm:spPr/>
    </dgm:pt>
    <dgm:pt modelId="{0CEF9517-14FB-482A-B5DA-4D961928CAA3}" type="pres">
      <dgm:prSet presAssocID="{6E434D51-1BB7-40F4-BDAD-00C34CD17D24}" presName="level2Shape" presStyleLbl="node3" presStyleIdx="0" presStyleCnt="4" custScaleX="149127" custScaleY="134214" custLinFactNeighborY="15460"/>
      <dgm:spPr/>
    </dgm:pt>
    <dgm:pt modelId="{96EEC88A-97EF-48D2-A0FC-07F7086C5734}" type="pres">
      <dgm:prSet presAssocID="{6E434D51-1BB7-40F4-BDAD-00C34CD17D24}" presName="hierChild3" presStyleCnt="0"/>
      <dgm:spPr/>
    </dgm:pt>
    <dgm:pt modelId="{B06E25F6-CF55-4CC6-B92C-A0228A363FE9}" type="pres">
      <dgm:prSet presAssocID="{9E47AA48-0E03-424C-92BB-8F54124A1643}" presName="Name19" presStyleLbl="parChTrans1D4" presStyleIdx="0" presStyleCnt="12"/>
      <dgm:spPr/>
    </dgm:pt>
    <dgm:pt modelId="{CF16CB25-247E-4853-9DCC-67F9F0D7F45E}" type="pres">
      <dgm:prSet presAssocID="{71579A1E-163A-4E79-B7CC-C731FAD8570E}" presName="Name21" presStyleCnt="0"/>
      <dgm:spPr/>
    </dgm:pt>
    <dgm:pt modelId="{3E502D76-1DC7-49A7-85EF-80A170C757F5}" type="pres">
      <dgm:prSet presAssocID="{71579A1E-163A-4E79-B7CC-C731FAD8570E}" presName="level2Shape" presStyleLbl="node4" presStyleIdx="0" presStyleCnt="12" custScaleX="63961" custScaleY="309496" custLinFactY="100000" custLinFactNeighborY="109784"/>
      <dgm:spPr/>
    </dgm:pt>
    <dgm:pt modelId="{1FB645AE-B2AB-45C9-8BA3-9152A8CB5902}" type="pres">
      <dgm:prSet presAssocID="{71579A1E-163A-4E79-B7CC-C731FAD8570E}" presName="hierChild3" presStyleCnt="0"/>
      <dgm:spPr/>
    </dgm:pt>
    <dgm:pt modelId="{A90DF1B3-D732-4071-B816-4F634402CCB1}" type="pres">
      <dgm:prSet presAssocID="{69237AD8-F404-4522-A2F7-49D58E3A6201}" presName="Name19" presStyleLbl="parChTrans1D4" presStyleIdx="1" presStyleCnt="12"/>
      <dgm:spPr/>
    </dgm:pt>
    <dgm:pt modelId="{EBD8DAD0-D8CE-4B15-8940-973606BC8242}" type="pres">
      <dgm:prSet presAssocID="{CAEC9094-C9A6-4EFA-BFAD-6ADBD2FBF1BD}" presName="Name21" presStyleCnt="0"/>
      <dgm:spPr/>
    </dgm:pt>
    <dgm:pt modelId="{095EE288-E969-4361-8B6B-6D3E6A8F7B09}" type="pres">
      <dgm:prSet presAssocID="{CAEC9094-C9A6-4EFA-BFAD-6ADBD2FBF1BD}" presName="level2Shape" presStyleLbl="node4" presStyleIdx="1" presStyleCnt="12" custScaleX="63961" custScaleY="309496" custLinFactY="100000" custLinFactNeighborY="109784"/>
      <dgm:spPr/>
    </dgm:pt>
    <dgm:pt modelId="{AC70762A-5844-45F5-82E7-F661F93A3CDA}" type="pres">
      <dgm:prSet presAssocID="{CAEC9094-C9A6-4EFA-BFAD-6ADBD2FBF1BD}" presName="hierChild3" presStyleCnt="0"/>
      <dgm:spPr/>
    </dgm:pt>
    <dgm:pt modelId="{C0F9F646-5E01-48FC-A797-3E6C1779289B}" type="pres">
      <dgm:prSet presAssocID="{8EEFB2F6-12FF-436D-BF93-98A8DFA9CC45}" presName="Name19" presStyleLbl="parChTrans1D4" presStyleIdx="2" presStyleCnt="12"/>
      <dgm:spPr/>
    </dgm:pt>
    <dgm:pt modelId="{F0404011-DE0A-4ADE-A03B-4EDB104BAD65}" type="pres">
      <dgm:prSet presAssocID="{CF08862D-813B-4621-ADCC-13229EF89C7A}" presName="Name21" presStyleCnt="0"/>
      <dgm:spPr/>
    </dgm:pt>
    <dgm:pt modelId="{F4382FAB-6141-4A9E-9907-BABF0CAB160E}" type="pres">
      <dgm:prSet presAssocID="{CF08862D-813B-4621-ADCC-13229EF89C7A}" presName="level2Shape" presStyleLbl="node4" presStyleIdx="2" presStyleCnt="12" custScaleX="63961" custScaleY="309496" custLinFactY="100000" custLinFactNeighborY="109784"/>
      <dgm:spPr/>
    </dgm:pt>
    <dgm:pt modelId="{E029FAE9-B216-40F0-B10D-5096CB4C985E}" type="pres">
      <dgm:prSet presAssocID="{CF08862D-813B-4621-ADCC-13229EF89C7A}" presName="hierChild3" presStyleCnt="0"/>
      <dgm:spPr/>
    </dgm:pt>
    <dgm:pt modelId="{6E926172-39B9-4C00-94CF-9BA0D9752125}" type="pres">
      <dgm:prSet presAssocID="{C247A8BF-D2E1-4AFB-AA4B-A75412515E1D}" presName="Name19" presStyleLbl="parChTrans1D3" presStyleIdx="1" presStyleCnt="4"/>
      <dgm:spPr/>
    </dgm:pt>
    <dgm:pt modelId="{DA6F7CA7-BCBF-4EEF-98C4-0391D20AD083}" type="pres">
      <dgm:prSet presAssocID="{C0161639-1FA3-453E-901B-6238073134EA}" presName="Name21" presStyleCnt="0"/>
      <dgm:spPr/>
    </dgm:pt>
    <dgm:pt modelId="{E403A27D-921B-43FA-98E8-F5C3A74A2247}" type="pres">
      <dgm:prSet presAssocID="{C0161639-1FA3-453E-901B-6238073134EA}" presName="level2Shape" presStyleLbl="node3" presStyleIdx="1" presStyleCnt="4" custScaleX="149127" custScaleY="134214" custLinFactNeighborX="-9805" custLinFactNeighborY="15460"/>
      <dgm:spPr/>
    </dgm:pt>
    <dgm:pt modelId="{84EFC9A1-4702-4207-99AE-962338C392CB}" type="pres">
      <dgm:prSet presAssocID="{C0161639-1FA3-453E-901B-6238073134EA}" presName="hierChild3" presStyleCnt="0"/>
      <dgm:spPr/>
    </dgm:pt>
    <dgm:pt modelId="{35008E0A-F285-4E98-98F5-1B90DB6FF23D}" type="pres">
      <dgm:prSet presAssocID="{D8731CCD-A962-424C-9374-DAE955808071}" presName="Name19" presStyleLbl="parChTrans1D4" presStyleIdx="3" presStyleCnt="12"/>
      <dgm:spPr/>
    </dgm:pt>
    <dgm:pt modelId="{C02F874F-6B63-4CF0-91BE-6A08FAAB2659}" type="pres">
      <dgm:prSet presAssocID="{EDB48A5E-B489-417D-8BAB-A0A82652E617}" presName="Name21" presStyleCnt="0"/>
      <dgm:spPr/>
    </dgm:pt>
    <dgm:pt modelId="{01BF5EB2-4AA7-4C67-A70C-5B73B8FA852A}" type="pres">
      <dgm:prSet presAssocID="{EDB48A5E-B489-417D-8BAB-A0A82652E617}" presName="level2Shape" presStyleLbl="node4" presStyleIdx="3" presStyleCnt="12" custScaleX="63961" custScaleY="309496" custLinFactY="100000" custLinFactNeighborY="109784"/>
      <dgm:spPr/>
    </dgm:pt>
    <dgm:pt modelId="{5131CA4C-06C9-4884-83E7-94BBEA46D561}" type="pres">
      <dgm:prSet presAssocID="{EDB48A5E-B489-417D-8BAB-A0A82652E617}" presName="hierChild3" presStyleCnt="0"/>
      <dgm:spPr/>
    </dgm:pt>
    <dgm:pt modelId="{95E7862E-ADCA-4E9A-8EA8-48DF8CF349CA}" type="pres">
      <dgm:prSet presAssocID="{475D7BF5-5879-40DE-A40C-70A371FD2DD8}" presName="Name19" presStyleLbl="parChTrans1D4" presStyleIdx="4" presStyleCnt="12"/>
      <dgm:spPr/>
    </dgm:pt>
    <dgm:pt modelId="{EF5F93B4-1F19-4F70-AA11-7FE1E6914D36}" type="pres">
      <dgm:prSet presAssocID="{668EDD5F-DE67-4E73-8956-D8007298A732}" presName="Name21" presStyleCnt="0"/>
      <dgm:spPr/>
    </dgm:pt>
    <dgm:pt modelId="{46D20876-E1ED-480A-936E-15988640897E}" type="pres">
      <dgm:prSet presAssocID="{668EDD5F-DE67-4E73-8956-D8007298A732}" presName="level2Shape" presStyleLbl="node4" presStyleIdx="4" presStyleCnt="12" custScaleX="63961" custScaleY="309496" custLinFactY="100000" custLinFactNeighborY="109784"/>
      <dgm:spPr/>
    </dgm:pt>
    <dgm:pt modelId="{BC690BED-4DDB-444C-8985-A49586D3951D}" type="pres">
      <dgm:prSet presAssocID="{668EDD5F-DE67-4E73-8956-D8007298A732}" presName="hierChild3" presStyleCnt="0"/>
      <dgm:spPr/>
    </dgm:pt>
    <dgm:pt modelId="{C8BF5AB5-1684-4DB5-ACC8-AD4A957BBF41}" type="pres">
      <dgm:prSet presAssocID="{9A25C180-F117-4D7F-A2B3-490816E17A46}" presName="Name19" presStyleLbl="parChTrans1D4" presStyleIdx="5" presStyleCnt="12"/>
      <dgm:spPr/>
    </dgm:pt>
    <dgm:pt modelId="{AA966EEF-49DE-4D85-BD76-529E2A3DD63F}" type="pres">
      <dgm:prSet presAssocID="{EEA10F44-8524-4D9C-AC40-E5CAB3DDDC2A}" presName="Name21" presStyleCnt="0"/>
      <dgm:spPr/>
    </dgm:pt>
    <dgm:pt modelId="{9B105EE0-5D38-4AE7-A281-72E2C917B434}" type="pres">
      <dgm:prSet presAssocID="{EEA10F44-8524-4D9C-AC40-E5CAB3DDDC2A}" presName="level2Shape" presStyleLbl="node4" presStyleIdx="5" presStyleCnt="12" custScaleX="63961" custScaleY="309496" custLinFactY="100000" custLinFactNeighborY="109784"/>
      <dgm:spPr/>
    </dgm:pt>
    <dgm:pt modelId="{21D29713-7F07-4BF3-A19E-C2D79294979D}" type="pres">
      <dgm:prSet presAssocID="{EEA10F44-8524-4D9C-AC40-E5CAB3DDDC2A}" presName="hierChild3" presStyleCnt="0"/>
      <dgm:spPr/>
    </dgm:pt>
    <dgm:pt modelId="{A3F38261-0E88-42D8-8189-7261C9E22102}" type="pres">
      <dgm:prSet presAssocID="{2A62DC05-B9CA-429C-9351-F68F0AF63196}" presName="Name19" presStyleLbl="parChTrans1D2" presStyleIdx="1" presStyleCnt="3"/>
      <dgm:spPr/>
    </dgm:pt>
    <dgm:pt modelId="{C9DCA33C-57C9-4CFA-A64D-96F88E7F07A5}" type="pres">
      <dgm:prSet presAssocID="{FD3775A6-02D7-4C15-9B78-9AC6599D42AE}" presName="Name21" presStyleCnt="0"/>
      <dgm:spPr/>
    </dgm:pt>
    <dgm:pt modelId="{5559E8C8-3E1F-4AF6-B066-01DE7173474A}" type="pres">
      <dgm:prSet presAssocID="{FD3775A6-02D7-4C15-9B78-9AC6599D42AE}" presName="level2Shape" presStyleLbl="node2" presStyleIdx="1" presStyleCnt="3" custScaleX="149127" custScaleY="134214" custLinFactNeighborX="-9805" custLinFactNeighborY="-28810"/>
      <dgm:spPr/>
    </dgm:pt>
    <dgm:pt modelId="{EC7D9D27-5573-499D-B65E-F5C6B4390BA0}" type="pres">
      <dgm:prSet presAssocID="{FD3775A6-02D7-4C15-9B78-9AC6599D42AE}" presName="hierChild3" presStyleCnt="0"/>
      <dgm:spPr/>
    </dgm:pt>
    <dgm:pt modelId="{06D5E12F-1876-498D-8154-791DDBF3F20D}" type="pres">
      <dgm:prSet presAssocID="{EE24030F-0944-44F5-9E3D-E405BF457395}" presName="Name19" presStyleLbl="parChTrans1D3" presStyleIdx="2" presStyleCnt="4"/>
      <dgm:spPr/>
    </dgm:pt>
    <dgm:pt modelId="{3C471F74-1326-42B3-AE2C-B3DA0603DEA3}" type="pres">
      <dgm:prSet presAssocID="{57D681AC-C8DF-4E58-9D8C-C74C89B9572D}" presName="Name21" presStyleCnt="0"/>
      <dgm:spPr/>
    </dgm:pt>
    <dgm:pt modelId="{5BB8E85F-CDC6-4E05-ADDC-4C98A8C00727}" type="pres">
      <dgm:prSet presAssocID="{57D681AC-C8DF-4E58-9D8C-C74C89B9572D}" presName="level2Shape" presStyleLbl="node3" presStyleIdx="2" presStyleCnt="4" custScaleX="149127" custScaleY="134214" custLinFactNeighborX="-9805" custLinFactNeighborY="15460"/>
      <dgm:spPr/>
    </dgm:pt>
    <dgm:pt modelId="{32C7FF37-A7A9-49E8-A3EA-5AF3E41FCB93}" type="pres">
      <dgm:prSet presAssocID="{57D681AC-C8DF-4E58-9D8C-C74C89B9572D}" presName="hierChild3" presStyleCnt="0"/>
      <dgm:spPr/>
    </dgm:pt>
    <dgm:pt modelId="{DA8F12A2-644C-4F2E-9341-ED6776B1E8C0}" type="pres">
      <dgm:prSet presAssocID="{3721AE19-75BD-470D-96BD-DBBA762F9B62}" presName="Name19" presStyleLbl="parChTrans1D4" presStyleIdx="6" presStyleCnt="12"/>
      <dgm:spPr/>
    </dgm:pt>
    <dgm:pt modelId="{5E4DA48F-0A45-4ADC-854D-17229F7FC6A3}" type="pres">
      <dgm:prSet presAssocID="{52FBF1BF-1AE9-4B2F-872F-96702F4B7332}" presName="Name21" presStyleCnt="0"/>
      <dgm:spPr/>
    </dgm:pt>
    <dgm:pt modelId="{29B7EC62-D1FF-473B-8B50-3041CDFF9BD6}" type="pres">
      <dgm:prSet presAssocID="{52FBF1BF-1AE9-4B2F-872F-96702F4B7332}" presName="level2Shape" presStyleLbl="node4" presStyleIdx="6" presStyleCnt="12" custScaleX="63961" custScaleY="309496" custLinFactY="100000" custLinFactNeighborY="109784"/>
      <dgm:spPr/>
    </dgm:pt>
    <dgm:pt modelId="{AF8030FA-F4A5-4C27-960C-8237386D00EE}" type="pres">
      <dgm:prSet presAssocID="{52FBF1BF-1AE9-4B2F-872F-96702F4B7332}" presName="hierChild3" presStyleCnt="0"/>
      <dgm:spPr/>
    </dgm:pt>
    <dgm:pt modelId="{AD2CE44E-9EE1-47D7-8844-EE2E03058D0C}" type="pres">
      <dgm:prSet presAssocID="{70286EC9-FB3E-46C2-959D-2ADB5367D25F}" presName="Name19" presStyleLbl="parChTrans1D4" presStyleIdx="7" presStyleCnt="12"/>
      <dgm:spPr/>
    </dgm:pt>
    <dgm:pt modelId="{6016FC58-0AD6-4FEF-A966-4E82B80A44C0}" type="pres">
      <dgm:prSet presAssocID="{2B221E04-1AAD-4D38-9EEF-5D65CBDDBD62}" presName="Name21" presStyleCnt="0"/>
      <dgm:spPr/>
    </dgm:pt>
    <dgm:pt modelId="{884ED436-55FA-4CA5-B1A5-69C00DF412D5}" type="pres">
      <dgm:prSet presAssocID="{2B221E04-1AAD-4D38-9EEF-5D65CBDDBD62}" presName="level2Shape" presStyleLbl="node4" presStyleIdx="7" presStyleCnt="12" custScaleX="63961" custScaleY="309496" custLinFactY="100000" custLinFactNeighborY="109784"/>
      <dgm:spPr/>
    </dgm:pt>
    <dgm:pt modelId="{299C876C-8A51-4E5C-BBB2-251B3D7DCA7F}" type="pres">
      <dgm:prSet presAssocID="{2B221E04-1AAD-4D38-9EEF-5D65CBDDBD62}" presName="hierChild3" presStyleCnt="0"/>
      <dgm:spPr/>
    </dgm:pt>
    <dgm:pt modelId="{63E6B99F-EC30-4F08-B4BD-9A151B446544}" type="pres">
      <dgm:prSet presAssocID="{CF586256-F508-4BE5-856B-8602C4901B60}" presName="Name19" presStyleLbl="parChTrans1D4" presStyleIdx="8" presStyleCnt="12"/>
      <dgm:spPr/>
    </dgm:pt>
    <dgm:pt modelId="{667CF947-1DB6-479B-8FC0-7B512F8C2BA3}" type="pres">
      <dgm:prSet presAssocID="{7160EAD2-55C8-4B92-BDF6-C74A7705113F}" presName="Name21" presStyleCnt="0"/>
      <dgm:spPr/>
    </dgm:pt>
    <dgm:pt modelId="{7CA73574-016A-4079-BFC0-26F20E9E5322}" type="pres">
      <dgm:prSet presAssocID="{7160EAD2-55C8-4B92-BDF6-C74A7705113F}" presName="level2Shape" presStyleLbl="node4" presStyleIdx="8" presStyleCnt="12" custScaleX="63961" custScaleY="309496" custLinFactY="100000" custLinFactNeighborY="109784"/>
      <dgm:spPr/>
    </dgm:pt>
    <dgm:pt modelId="{8AD757DF-14EE-457A-8859-429CAA25BD98}" type="pres">
      <dgm:prSet presAssocID="{7160EAD2-55C8-4B92-BDF6-C74A7705113F}" presName="hierChild3" presStyleCnt="0"/>
      <dgm:spPr/>
    </dgm:pt>
    <dgm:pt modelId="{9DD54DA6-A948-4580-BFBC-03AFE6CCA8CD}" type="pres">
      <dgm:prSet presAssocID="{48602EE5-13F0-4F06-BCB5-F7D1A5137DE1}" presName="Name19" presStyleLbl="parChTrans1D4" presStyleIdx="9" presStyleCnt="12"/>
      <dgm:spPr/>
    </dgm:pt>
    <dgm:pt modelId="{FF5EAB9F-26F1-4FCC-99A6-9552ABBA8726}" type="pres">
      <dgm:prSet presAssocID="{E436BD56-2C70-481A-9166-7F7A86B3EC16}" presName="Name21" presStyleCnt="0"/>
      <dgm:spPr/>
    </dgm:pt>
    <dgm:pt modelId="{ABC413CC-C644-4C3E-816E-E2D9D27B2751}" type="pres">
      <dgm:prSet presAssocID="{E436BD56-2C70-481A-9166-7F7A86B3EC16}" presName="level2Shape" presStyleLbl="node4" presStyleIdx="9" presStyleCnt="12" custScaleX="63961" custScaleY="309496" custLinFactY="100000" custLinFactNeighborY="109784"/>
      <dgm:spPr/>
    </dgm:pt>
    <dgm:pt modelId="{CB6DE58A-17C4-42D9-B3DD-9D5C4E9F78CA}" type="pres">
      <dgm:prSet presAssocID="{E436BD56-2C70-481A-9166-7F7A86B3EC16}" presName="hierChild3" presStyleCnt="0"/>
      <dgm:spPr/>
    </dgm:pt>
    <dgm:pt modelId="{701D338D-5273-489E-901E-B503A7F216F1}" type="pres">
      <dgm:prSet presAssocID="{91B73AD3-7D0A-4F0D-A86F-70CF3E159A46}" presName="Name19" presStyleLbl="parChTrans1D4" presStyleIdx="10" presStyleCnt="12"/>
      <dgm:spPr/>
    </dgm:pt>
    <dgm:pt modelId="{E44AB303-389E-4B99-A4F9-064D8F90B0E7}" type="pres">
      <dgm:prSet presAssocID="{36AB58D8-DA04-49CF-8E41-E21D2B54232E}" presName="Name21" presStyleCnt="0"/>
      <dgm:spPr/>
    </dgm:pt>
    <dgm:pt modelId="{A4B3E534-A99C-4936-BFD9-3D6262D1F53C}" type="pres">
      <dgm:prSet presAssocID="{36AB58D8-DA04-49CF-8E41-E21D2B54232E}" presName="level2Shape" presStyleLbl="node4" presStyleIdx="10" presStyleCnt="12" custScaleX="63961" custScaleY="309496" custLinFactY="100000" custLinFactNeighborY="109784"/>
      <dgm:spPr/>
    </dgm:pt>
    <dgm:pt modelId="{AF36BBA8-3115-4213-AADB-E8D92D3C1E5D}" type="pres">
      <dgm:prSet presAssocID="{36AB58D8-DA04-49CF-8E41-E21D2B54232E}" presName="hierChild3" presStyleCnt="0"/>
      <dgm:spPr/>
    </dgm:pt>
    <dgm:pt modelId="{F1F41A6B-78FD-4995-A7CA-B8FD3CD130EB}" type="pres">
      <dgm:prSet presAssocID="{53BB5196-FD4C-49BD-BA4B-09B8F401DFD8}" presName="Name19" presStyleLbl="parChTrans1D2" presStyleIdx="2" presStyleCnt="3"/>
      <dgm:spPr/>
    </dgm:pt>
    <dgm:pt modelId="{A9DC2ABC-DCF8-4BBD-ACA3-E96BDC379A06}" type="pres">
      <dgm:prSet presAssocID="{1A011EA8-8CC4-4297-9E1F-A76B9A78C819}" presName="Name21" presStyleCnt="0"/>
      <dgm:spPr/>
    </dgm:pt>
    <dgm:pt modelId="{F10D5990-25D9-4A27-83E9-A761BCF13554}" type="pres">
      <dgm:prSet presAssocID="{1A011EA8-8CC4-4297-9E1F-A76B9A78C819}" presName="level2Shape" presStyleLbl="node2" presStyleIdx="2" presStyleCnt="3" custScaleX="149127" custScaleY="134214" custLinFactNeighborX="-9805" custLinFactNeighborY="-28810"/>
      <dgm:spPr/>
    </dgm:pt>
    <dgm:pt modelId="{A944A720-3B1E-4D4F-97F5-43CBD93CAB72}" type="pres">
      <dgm:prSet presAssocID="{1A011EA8-8CC4-4297-9E1F-A76B9A78C819}" presName="hierChild3" presStyleCnt="0"/>
      <dgm:spPr/>
    </dgm:pt>
    <dgm:pt modelId="{25B1CCA0-4B61-4C0D-8EDF-CBF3A72505DD}" type="pres">
      <dgm:prSet presAssocID="{65E5E6E6-12AC-4EE6-BD07-EE4652A02CCF}" presName="Name19" presStyleLbl="parChTrans1D3" presStyleIdx="3" presStyleCnt="4"/>
      <dgm:spPr/>
    </dgm:pt>
    <dgm:pt modelId="{197C9AF5-2873-424E-A84B-5976C297E06A}" type="pres">
      <dgm:prSet presAssocID="{9385DF23-FC0F-4FAE-B56D-3E17A7F6EA3A}" presName="Name21" presStyleCnt="0"/>
      <dgm:spPr/>
    </dgm:pt>
    <dgm:pt modelId="{2F311755-1D98-46AC-8B2E-261CE25DD358}" type="pres">
      <dgm:prSet presAssocID="{9385DF23-FC0F-4FAE-B56D-3E17A7F6EA3A}" presName="level2Shape" presStyleLbl="node3" presStyleIdx="3" presStyleCnt="4" custScaleX="149127" custScaleY="134214" custLinFactNeighborX="-9805" custLinFactNeighborY="15460"/>
      <dgm:spPr/>
    </dgm:pt>
    <dgm:pt modelId="{46FD9775-1C12-402A-9B76-79BC079F6AFB}" type="pres">
      <dgm:prSet presAssocID="{9385DF23-FC0F-4FAE-B56D-3E17A7F6EA3A}" presName="hierChild3" presStyleCnt="0"/>
      <dgm:spPr/>
    </dgm:pt>
    <dgm:pt modelId="{4C3E1B67-9EF8-4321-871C-EA1FDA0F017B}" type="pres">
      <dgm:prSet presAssocID="{C42A4CF8-938B-4034-9264-D01C1D34D417}" presName="Name19" presStyleLbl="parChTrans1D4" presStyleIdx="11" presStyleCnt="12"/>
      <dgm:spPr/>
    </dgm:pt>
    <dgm:pt modelId="{96FA9713-1E17-4428-A4CF-5E91FC99CD1B}" type="pres">
      <dgm:prSet presAssocID="{E0ED34BA-339A-487A-BCE5-89AE7F73722A}" presName="Name21" presStyleCnt="0"/>
      <dgm:spPr/>
    </dgm:pt>
    <dgm:pt modelId="{93C3C1BB-2417-4AE4-967E-840D3630E6E5}" type="pres">
      <dgm:prSet presAssocID="{E0ED34BA-339A-487A-BCE5-89AE7F73722A}" presName="level2Shape" presStyleLbl="node4" presStyleIdx="11" presStyleCnt="12" custScaleX="63961" custScaleY="309496" custLinFactY="100000" custLinFactNeighborY="109784"/>
      <dgm:spPr/>
    </dgm:pt>
    <dgm:pt modelId="{EF3B753E-198A-47C7-A25E-C8069E15F570}" type="pres">
      <dgm:prSet presAssocID="{E0ED34BA-339A-487A-BCE5-89AE7F73722A}" presName="hierChild3" presStyleCnt="0"/>
      <dgm:spPr/>
    </dgm:pt>
    <dgm:pt modelId="{EE248DDA-3A0E-4692-AF34-448F6BB30480}" type="pres">
      <dgm:prSet presAssocID="{93B514E2-413A-426C-AC86-125C8AD867D0}" presName="bgShapesFlow" presStyleCnt="0"/>
      <dgm:spPr/>
    </dgm:pt>
  </dgm:ptLst>
  <dgm:cxnLst>
    <dgm:cxn modelId="{AE5FFF02-00C8-4CF0-A4E2-5848159ECD9D}" srcId="{FD3775A6-02D7-4C15-9B78-9AC6599D42AE}" destId="{57D681AC-C8DF-4E58-9D8C-C74C89B9572D}" srcOrd="0" destOrd="0" parTransId="{EE24030F-0944-44F5-9E3D-E405BF457395}" sibTransId="{DCAF01F7-63DC-4069-BE80-93AE1F32E8AE}"/>
    <dgm:cxn modelId="{3FF56E03-678F-48EF-9F16-99DA217FD953}" type="presOf" srcId="{53BB5196-FD4C-49BD-BA4B-09B8F401DFD8}" destId="{F1F41A6B-78FD-4995-A7CA-B8FD3CD130EB}" srcOrd="0" destOrd="0" presId="urn:microsoft.com/office/officeart/2005/8/layout/hierarchy6"/>
    <dgm:cxn modelId="{F74A530B-6389-4E42-B0B5-DA65CC4DCC46}" srcId="{821786AB-4ADA-4B2F-93E6-6B31E2E95096}" destId="{C0161639-1FA3-453E-901B-6238073134EA}" srcOrd="1" destOrd="0" parTransId="{C247A8BF-D2E1-4AFB-AA4B-A75412515E1D}" sibTransId="{6FBFFFB4-0B48-49E3-91AE-480DD11226F9}"/>
    <dgm:cxn modelId="{2120A20C-2B6F-4F4D-AD60-7344331E8C65}" srcId="{E44C5D61-36D2-487E-8E78-76079C1AD2BC}" destId="{1A011EA8-8CC4-4297-9E1F-A76B9A78C819}" srcOrd="2" destOrd="0" parTransId="{53BB5196-FD4C-49BD-BA4B-09B8F401DFD8}" sibTransId="{E501E51D-B57C-4370-A5B4-EF6450E475A9}"/>
    <dgm:cxn modelId="{A6B1420E-9B41-4AFD-A080-B00F09DACA4E}" type="presOf" srcId="{CF586256-F508-4BE5-856B-8602C4901B60}" destId="{63E6B99F-EC30-4F08-B4BD-9A151B446544}" srcOrd="0" destOrd="0" presId="urn:microsoft.com/office/officeart/2005/8/layout/hierarchy6"/>
    <dgm:cxn modelId="{C3489F13-905D-4394-BCD2-554E417E2319}" type="presOf" srcId="{36AB58D8-DA04-49CF-8E41-E21D2B54232E}" destId="{A4B3E534-A99C-4936-BFD9-3D6262D1F53C}" srcOrd="0" destOrd="0" presId="urn:microsoft.com/office/officeart/2005/8/layout/hierarchy6"/>
    <dgm:cxn modelId="{36D80618-576B-4403-A450-909D69A4FB17}" type="presOf" srcId="{D8731CCD-A962-424C-9374-DAE955808071}" destId="{35008E0A-F285-4E98-98F5-1B90DB6FF23D}" srcOrd="0" destOrd="0" presId="urn:microsoft.com/office/officeart/2005/8/layout/hierarchy6"/>
    <dgm:cxn modelId="{05BB081A-5DD8-4AE5-B6EB-253580623B68}" type="presOf" srcId="{3721AE19-75BD-470D-96BD-DBBA762F9B62}" destId="{DA8F12A2-644C-4F2E-9341-ED6776B1E8C0}" srcOrd="0" destOrd="0" presId="urn:microsoft.com/office/officeart/2005/8/layout/hierarchy6"/>
    <dgm:cxn modelId="{B61FEC22-5C40-45CB-8D24-6029B47CF9EC}" type="presOf" srcId="{1A011EA8-8CC4-4297-9E1F-A76B9A78C819}" destId="{F10D5990-25D9-4A27-83E9-A761BCF13554}" srcOrd="0" destOrd="0" presId="urn:microsoft.com/office/officeart/2005/8/layout/hierarchy6"/>
    <dgm:cxn modelId="{75A30927-F697-4A10-B1C0-991CE0A1045A}" type="presOf" srcId="{9E47AA48-0E03-424C-92BB-8F54124A1643}" destId="{B06E25F6-CF55-4CC6-B92C-A0228A363FE9}" srcOrd="0" destOrd="0" presId="urn:microsoft.com/office/officeart/2005/8/layout/hierarchy6"/>
    <dgm:cxn modelId="{AA68DB2A-AFC5-4087-9714-2AF756A96491}" srcId="{93B514E2-413A-426C-AC86-125C8AD867D0}" destId="{E44C5D61-36D2-487E-8E78-76079C1AD2BC}" srcOrd="0" destOrd="0" parTransId="{B8A2D20E-F477-4C33-883F-E6B548E9B395}" sibTransId="{4E7E5FF0-D8A5-44E9-A7D2-4FE04E71E614}"/>
    <dgm:cxn modelId="{DA63612B-9DDC-4256-AD69-19D8F2BECD69}" type="presOf" srcId="{9A25C180-F117-4D7F-A2B3-490816E17A46}" destId="{C8BF5AB5-1684-4DB5-ACC8-AD4A957BBF41}" srcOrd="0" destOrd="0" presId="urn:microsoft.com/office/officeart/2005/8/layout/hierarchy6"/>
    <dgm:cxn modelId="{E57DB72E-AAF8-40E8-AFD6-AD7A943B0187}" type="presOf" srcId="{9385DF23-FC0F-4FAE-B56D-3E17A7F6EA3A}" destId="{2F311755-1D98-46AC-8B2E-261CE25DD358}" srcOrd="0" destOrd="0" presId="urn:microsoft.com/office/officeart/2005/8/layout/hierarchy6"/>
    <dgm:cxn modelId="{A02E3A30-1A11-44F4-9C2F-B8C1A0B441BF}" type="presOf" srcId="{E8CB2C3E-D45D-40E0-86F7-944607A3202D}" destId="{6F8C7D5F-ED8A-4198-AA55-8AA6F82C053A}" srcOrd="0" destOrd="0" presId="urn:microsoft.com/office/officeart/2005/8/layout/hierarchy6"/>
    <dgm:cxn modelId="{DE1B073B-588E-49DA-A3CA-F137776DE466}" srcId="{9385DF23-FC0F-4FAE-B56D-3E17A7F6EA3A}" destId="{E0ED34BA-339A-487A-BCE5-89AE7F73722A}" srcOrd="0" destOrd="0" parTransId="{C42A4CF8-938B-4034-9264-D01C1D34D417}" sibTransId="{B87A5426-25BD-4EB7-A76C-AAFE52019516}"/>
    <dgm:cxn modelId="{F55F533E-D9DD-4FA4-A6A0-817AB659D82E}" type="presOf" srcId="{EEA10F44-8524-4D9C-AC40-E5CAB3DDDC2A}" destId="{9B105EE0-5D38-4AE7-A281-72E2C917B434}" srcOrd="0" destOrd="0" presId="urn:microsoft.com/office/officeart/2005/8/layout/hierarchy6"/>
    <dgm:cxn modelId="{091A643F-EBB4-4C12-A77F-BB061E1678AC}" srcId="{57D681AC-C8DF-4E58-9D8C-C74C89B9572D}" destId="{36AB58D8-DA04-49CF-8E41-E21D2B54232E}" srcOrd="4" destOrd="0" parTransId="{91B73AD3-7D0A-4F0D-A86F-70CF3E159A46}" sibTransId="{049BADC0-BB10-4652-B141-E8ECFE2A573A}"/>
    <dgm:cxn modelId="{5A90863F-A69F-4F66-BD7A-423733F611B2}" srcId="{1A011EA8-8CC4-4297-9E1F-A76B9A78C819}" destId="{9385DF23-FC0F-4FAE-B56D-3E17A7F6EA3A}" srcOrd="0" destOrd="0" parTransId="{65E5E6E6-12AC-4EE6-BD07-EE4652A02CCF}" sibTransId="{8D589F62-5EC6-4716-B544-D86149316A06}"/>
    <dgm:cxn modelId="{303A7041-632C-4969-86BD-82A512101431}" type="presOf" srcId="{C0161639-1FA3-453E-901B-6238073134EA}" destId="{E403A27D-921B-43FA-98E8-F5C3A74A2247}" srcOrd="0" destOrd="0" presId="urn:microsoft.com/office/officeart/2005/8/layout/hierarchy6"/>
    <dgm:cxn modelId="{91293D63-635A-4308-814B-DDD5FCF0B5D6}" type="presOf" srcId="{93B514E2-413A-426C-AC86-125C8AD867D0}" destId="{7CB32B45-CFE7-4D1F-BC51-428C88F4D19A}" srcOrd="0" destOrd="0" presId="urn:microsoft.com/office/officeart/2005/8/layout/hierarchy6"/>
    <dgm:cxn modelId="{04CA3968-E660-444E-A9EF-52CC5156658F}" srcId="{57D681AC-C8DF-4E58-9D8C-C74C89B9572D}" destId="{52FBF1BF-1AE9-4B2F-872F-96702F4B7332}" srcOrd="0" destOrd="0" parTransId="{3721AE19-75BD-470D-96BD-DBBA762F9B62}" sibTransId="{4A4255D6-5E22-4599-902C-D0767BAB15DC}"/>
    <dgm:cxn modelId="{DB947969-51D6-4E90-A0A7-0CD706585A82}" type="presOf" srcId="{48602EE5-13F0-4F06-BCB5-F7D1A5137DE1}" destId="{9DD54DA6-A948-4580-BFBC-03AFE6CCA8CD}" srcOrd="0" destOrd="0" presId="urn:microsoft.com/office/officeart/2005/8/layout/hierarchy6"/>
    <dgm:cxn modelId="{6FF9B16C-B28F-4787-8C76-31DC71A4F8B2}" srcId="{57D681AC-C8DF-4E58-9D8C-C74C89B9572D}" destId="{7160EAD2-55C8-4B92-BDF6-C74A7705113F}" srcOrd="2" destOrd="0" parTransId="{CF586256-F508-4BE5-856B-8602C4901B60}" sibTransId="{E19B77EA-6509-40D2-B804-F34AF8CF9BF6}"/>
    <dgm:cxn modelId="{0E75C84E-D2A2-4ACD-AA6D-17BA31A613F6}" type="presOf" srcId="{91B73AD3-7D0A-4F0D-A86F-70CF3E159A46}" destId="{701D338D-5273-489E-901E-B503A7F216F1}" srcOrd="0" destOrd="0" presId="urn:microsoft.com/office/officeart/2005/8/layout/hierarchy6"/>
    <dgm:cxn modelId="{CBEFE470-65B8-4371-8499-F0D72D515AE7}" srcId="{821786AB-4ADA-4B2F-93E6-6B31E2E95096}" destId="{6E434D51-1BB7-40F4-BDAD-00C34CD17D24}" srcOrd="0" destOrd="0" parTransId="{8CCA9C12-E13D-470E-9753-A5115D5ECD95}" sibTransId="{540EB59A-742F-4752-B33D-F30090DA8624}"/>
    <dgm:cxn modelId="{1006A753-7B1A-4467-9587-D20EE6B9978F}" srcId="{C0161639-1FA3-453E-901B-6238073134EA}" destId="{EEA10F44-8524-4D9C-AC40-E5CAB3DDDC2A}" srcOrd="2" destOrd="0" parTransId="{9A25C180-F117-4D7F-A2B3-490816E17A46}" sibTransId="{9A3584C8-BCED-4F60-A029-4B0099C65DC0}"/>
    <dgm:cxn modelId="{157CA654-F47C-406F-928D-FF5B2CA372BA}" type="presOf" srcId="{70286EC9-FB3E-46C2-959D-2ADB5367D25F}" destId="{AD2CE44E-9EE1-47D7-8844-EE2E03058D0C}" srcOrd="0" destOrd="0" presId="urn:microsoft.com/office/officeart/2005/8/layout/hierarchy6"/>
    <dgm:cxn modelId="{8481E67B-58BB-45E4-8A9C-D60CDBDFED6E}" srcId="{6E434D51-1BB7-40F4-BDAD-00C34CD17D24}" destId="{CAEC9094-C9A6-4EFA-BFAD-6ADBD2FBF1BD}" srcOrd="1" destOrd="0" parTransId="{69237AD8-F404-4522-A2F7-49D58E3A6201}" sibTransId="{088BCEFB-AE01-481C-95BF-D20A9FEC6B7D}"/>
    <dgm:cxn modelId="{A25C5E7F-82D7-43B6-AAD9-089D9AD5A177}" type="presOf" srcId="{69237AD8-F404-4522-A2F7-49D58E3A6201}" destId="{A90DF1B3-D732-4071-B816-4F634402CCB1}" srcOrd="0" destOrd="0" presId="urn:microsoft.com/office/officeart/2005/8/layout/hierarchy6"/>
    <dgm:cxn modelId="{4EBB4185-978A-46BF-A901-F35F36ABE3CA}" type="presOf" srcId="{6E434D51-1BB7-40F4-BDAD-00C34CD17D24}" destId="{0CEF9517-14FB-482A-B5DA-4D961928CAA3}" srcOrd="0" destOrd="0" presId="urn:microsoft.com/office/officeart/2005/8/layout/hierarchy6"/>
    <dgm:cxn modelId="{96C2F386-7952-4B72-B220-ED7FC9121CEE}" srcId="{57D681AC-C8DF-4E58-9D8C-C74C89B9572D}" destId="{2B221E04-1AAD-4D38-9EEF-5D65CBDDBD62}" srcOrd="1" destOrd="0" parTransId="{70286EC9-FB3E-46C2-959D-2ADB5367D25F}" sibTransId="{C2163F82-9E4B-43F7-B2B7-905718664CBD}"/>
    <dgm:cxn modelId="{32740C89-4609-4E3A-A6EF-8A078BC75CCC}" type="presOf" srcId="{475D7BF5-5879-40DE-A40C-70A371FD2DD8}" destId="{95E7862E-ADCA-4E9A-8EA8-48DF8CF349CA}" srcOrd="0" destOrd="0" presId="urn:microsoft.com/office/officeart/2005/8/layout/hierarchy6"/>
    <dgm:cxn modelId="{87245F89-C6DB-46D7-9A65-0B0A0D8A61D7}" type="presOf" srcId="{2A62DC05-B9CA-429C-9351-F68F0AF63196}" destId="{A3F38261-0E88-42D8-8189-7261C9E22102}" srcOrd="0" destOrd="0" presId="urn:microsoft.com/office/officeart/2005/8/layout/hierarchy6"/>
    <dgm:cxn modelId="{32F0968D-D91E-4C63-8D6F-08054BF8F5EB}" type="presOf" srcId="{E0ED34BA-339A-487A-BCE5-89AE7F73722A}" destId="{93C3C1BB-2417-4AE4-967E-840D3630E6E5}" srcOrd="0" destOrd="0" presId="urn:microsoft.com/office/officeart/2005/8/layout/hierarchy6"/>
    <dgm:cxn modelId="{2277609C-CF97-4E20-AD75-73704F19562D}" srcId="{C0161639-1FA3-453E-901B-6238073134EA}" destId="{EDB48A5E-B489-417D-8BAB-A0A82652E617}" srcOrd="0" destOrd="0" parTransId="{D8731CCD-A962-424C-9374-DAE955808071}" sibTransId="{328866B5-F20D-40E4-97B6-46EF4C7743B2}"/>
    <dgm:cxn modelId="{E5BD5D9D-6A1C-4351-A1E2-90DE7A9A5C5B}" type="presOf" srcId="{57D681AC-C8DF-4E58-9D8C-C74C89B9572D}" destId="{5BB8E85F-CDC6-4E05-ADDC-4C98A8C00727}" srcOrd="0" destOrd="0" presId="urn:microsoft.com/office/officeart/2005/8/layout/hierarchy6"/>
    <dgm:cxn modelId="{DA8D1C9E-31E7-4D4E-BB83-8CDA2DDCCC18}" type="presOf" srcId="{CAEC9094-C9A6-4EFA-BFAD-6ADBD2FBF1BD}" destId="{095EE288-E969-4361-8B6B-6D3E6A8F7B09}" srcOrd="0" destOrd="0" presId="urn:microsoft.com/office/officeart/2005/8/layout/hierarchy6"/>
    <dgm:cxn modelId="{CB2449A6-82BA-4389-BF58-CF72649BA942}" type="presOf" srcId="{E436BD56-2C70-481A-9166-7F7A86B3EC16}" destId="{ABC413CC-C644-4C3E-816E-E2D9D27B2751}" srcOrd="0" destOrd="0" presId="urn:microsoft.com/office/officeart/2005/8/layout/hierarchy6"/>
    <dgm:cxn modelId="{52231BAC-B4F8-457D-BB86-14610B041C30}" type="presOf" srcId="{65E5E6E6-12AC-4EE6-BD07-EE4652A02CCF}" destId="{25B1CCA0-4B61-4C0D-8EDF-CBF3A72505DD}" srcOrd="0" destOrd="0" presId="urn:microsoft.com/office/officeart/2005/8/layout/hierarchy6"/>
    <dgm:cxn modelId="{16D311B2-BBC3-4DC7-90EF-D6A3E61E2954}" srcId="{E44C5D61-36D2-487E-8E78-76079C1AD2BC}" destId="{821786AB-4ADA-4B2F-93E6-6B31E2E95096}" srcOrd="0" destOrd="0" parTransId="{E8CB2C3E-D45D-40E0-86F7-944607A3202D}" sibTransId="{007DC730-4A31-4E8B-AC6D-4F1511A18872}"/>
    <dgm:cxn modelId="{E1419DC0-6354-412F-B089-8A9A6DEEAB23}" srcId="{6E434D51-1BB7-40F4-BDAD-00C34CD17D24}" destId="{CF08862D-813B-4621-ADCC-13229EF89C7A}" srcOrd="2" destOrd="0" parTransId="{8EEFB2F6-12FF-436D-BF93-98A8DFA9CC45}" sibTransId="{D4FB4A75-AB5E-40F3-9F70-761E2BAA81AD}"/>
    <dgm:cxn modelId="{0F5FF3C2-32B4-4195-8F27-F1ABE2A17737}" type="presOf" srcId="{8CCA9C12-E13D-470E-9753-A5115D5ECD95}" destId="{1B7BEE05-9B85-4316-985B-22F3E87A20BF}" srcOrd="0" destOrd="0" presId="urn:microsoft.com/office/officeart/2005/8/layout/hierarchy6"/>
    <dgm:cxn modelId="{538024C3-DD07-4196-ADE1-E4A1D28C0696}" srcId="{57D681AC-C8DF-4E58-9D8C-C74C89B9572D}" destId="{E436BD56-2C70-481A-9166-7F7A86B3EC16}" srcOrd="3" destOrd="0" parTransId="{48602EE5-13F0-4F06-BCB5-F7D1A5137DE1}" sibTransId="{817046E3-5C53-4429-8CD4-310A79F84323}"/>
    <dgm:cxn modelId="{B3A4BCC3-4455-402D-8D6D-5B8CB35BCC22}" type="presOf" srcId="{7160EAD2-55C8-4B92-BDF6-C74A7705113F}" destId="{7CA73574-016A-4079-BFC0-26F20E9E5322}" srcOrd="0" destOrd="0" presId="urn:microsoft.com/office/officeart/2005/8/layout/hierarchy6"/>
    <dgm:cxn modelId="{2A5D01C5-EFB6-4FC5-B6AA-B5DE484BE3D4}" type="presOf" srcId="{C247A8BF-D2E1-4AFB-AA4B-A75412515E1D}" destId="{6E926172-39B9-4C00-94CF-9BA0D9752125}" srcOrd="0" destOrd="0" presId="urn:microsoft.com/office/officeart/2005/8/layout/hierarchy6"/>
    <dgm:cxn modelId="{A83610C7-0190-4816-9874-F446B368AFAD}" type="presOf" srcId="{2B221E04-1AAD-4D38-9EEF-5D65CBDDBD62}" destId="{884ED436-55FA-4CA5-B1A5-69C00DF412D5}" srcOrd="0" destOrd="0" presId="urn:microsoft.com/office/officeart/2005/8/layout/hierarchy6"/>
    <dgm:cxn modelId="{3BA1A2D4-F19A-442C-93F8-06C14A0BF17B}" type="presOf" srcId="{EE24030F-0944-44F5-9E3D-E405BF457395}" destId="{06D5E12F-1876-498D-8154-791DDBF3F20D}" srcOrd="0" destOrd="0" presId="urn:microsoft.com/office/officeart/2005/8/layout/hierarchy6"/>
    <dgm:cxn modelId="{3B944FDC-A127-424C-915C-B4D3900ADC39}" type="presOf" srcId="{E44C5D61-36D2-487E-8E78-76079C1AD2BC}" destId="{B283AB43-5062-46FA-A6E7-66C8BC5A6413}" srcOrd="0" destOrd="0" presId="urn:microsoft.com/office/officeart/2005/8/layout/hierarchy6"/>
    <dgm:cxn modelId="{86D52FDE-CCFE-4127-B236-8BC81522367D}" srcId="{C0161639-1FA3-453E-901B-6238073134EA}" destId="{668EDD5F-DE67-4E73-8956-D8007298A732}" srcOrd="1" destOrd="0" parTransId="{475D7BF5-5879-40DE-A40C-70A371FD2DD8}" sibTransId="{CD2733FB-7046-4DE3-BCA1-9081146A31EF}"/>
    <dgm:cxn modelId="{9E2B1AE2-A990-427F-9ADE-5971B3DC3C70}" type="presOf" srcId="{C42A4CF8-938B-4034-9264-D01C1D34D417}" destId="{4C3E1B67-9EF8-4321-871C-EA1FDA0F017B}" srcOrd="0" destOrd="0" presId="urn:microsoft.com/office/officeart/2005/8/layout/hierarchy6"/>
    <dgm:cxn modelId="{230531E4-3EFB-44CB-9135-F678F03ECCC7}" srcId="{E44C5D61-36D2-487E-8E78-76079C1AD2BC}" destId="{FD3775A6-02D7-4C15-9B78-9AC6599D42AE}" srcOrd="1" destOrd="0" parTransId="{2A62DC05-B9CA-429C-9351-F68F0AF63196}" sibTransId="{6B8101BD-ACD9-4ECD-84C6-5737E50DA827}"/>
    <dgm:cxn modelId="{378961E5-F876-4741-9EC5-C55091679747}" srcId="{6E434D51-1BB7-40F4-BDAD-00C34CD17D24}" destId="{71579A1E-163A-4E79-B7CC-C731FAD8570E}" srcOrd="0" destOrd="0" parTransId="{9E47AA48-0E03-424C-92BB-8F54124A1643}" sibTransId="{7EF118FC-29A1-4C04-8975-30647097EBB7}"/>
    <dgm:cxn modelId="{D445D2E9-677C-4043-AA74-6D09FBE364FF}" type="presOf" srcId="{52FBF1BF-1AE9-4B2F-872F-96702F4B7332}" destId="{29B7EC62-D1FF-473B-8B50-3041CDFF9BD6}" srcOrd="0" destOrd="0" presId="urn:microsoft.com/office/officeart/2005/8/layout/hierarchy6"/>
    <dgm:cxn modelId="{0341CDEA-237D-4731-867F-D3A190E6BA66}" type="presOf" srcId="{CF08862D-813B-4621-ADCC-13229EF89C7A}" destId="{F4382FAB-6141-4A9E-9907-BABF0CAB160E}" srcOrd="0" destOrd="0" presId="urn:microsoft.com/office/officeart/2005/8/layout/hierarchy6"/>
    <dgm:cxn modelId="{1F757AEC-6D9B-4202-80EC-26F1F7A57F6B}" type="presOf" srcId="{71579A1E-163A-4E79-B7CC-C731FAD8570E}" destId="{3E502D76-1DC7-49A7-85EF-80A170C757F5}" srcOrd="0" destOrd="0" presId="urn:microsoft.com/office/officeart/2005/8/layout/hierarchy6"/>
    <dgm:cxn modelId="{860331EF-4CEA-412C-B593-87D7B16F4A64}" type="presOf" srcId="{FD3775A6-02D7-4C15-9B78-9AC6599D42AE}" destId="{5559E8C8-3E1F-4AF6-B066-01DE7173474A}" srcOrd="0" destOrd="0" presId="urn:microsoft.com/office/officeart/2005/8/layout/hierarchy6"/>
    <dgm:cxn modelId="{A4D420F0-B67A-48B2-A660-98045F0DA304}" type="presOf" srcId="{668EDD5F-DE67-4E73-8956-D8007298A732}" destId="{46D20876-E1ED-480A-936E-15988640897E}" srcOrd="0" destOrd="0" presId="urn:microsoft.com/office/officeart/2005/8/layout/hierarchy6"/>
    <dgm:cxn modelId="{CAAC1AF7-FF27-4BDD-BCD0-2C6DC1C88B6A}" type="presOf" srcId="{821786AB-4ADA-4B2F-93E6-6B31E2E95096}" destId="{9C9E29F3-5377-41C3-9728-313B43CCBEE8}" srcOrd="0" destOrd="0" presId="urn:microsoft.com/office/officeart/2005/8/layout/hierarchy6"/>
    <dgm:cxn modelId="{CF1795FA-B1E9-44F2-B47B-940214C72DF2}" type="presOf" srcId="{EDB48A5E-B489-417D-8BAB-A0A82652E617}" destId="{01BF5EB2-4AA7-4C67-A70C-5B73B8FA852A}" srcOrd="0" destOrd="0" presId="urn:microsoft.com/office/officeart/2005/8/layout/hierarchy6"/>
    <dgm:cxn modelId="{ABDCB7FC-630D-435C-BE41-3420B0D3DAD0}" type="presOf" srcId="{8EEFB2F6-12FF-436D-BF93-98A8DFA9CC45}" destId="{C0F9F646-5E01-48FC-A797-3E6C1779289B}" srcOrd="0" destOrd="0" presId="urn:microsoft.com/office/officeart/2005/8/layout/hierarchy6"/>
    <dgm:cxn modelId="{4A674B77-5989-485E-A38D-0A9B96C61E5C}" type="presParOf" srcId="{7CB32B45-CFE7-4D1F-BC51-428C88F4D19A}" destId="{369E496B-62DB-4A37-8CA2-DD0E8ADB6C98}" srcOrd="0" destOrd="0" presId="urn:microsoft.com/office/officeart/2005/8/layout/hierarchy6"/>
    <dgm:cxn modelId="{44312C39-7843-4549-908C-5C85BEB097E3}" type="presParOf" srcId="{369E496B-62DB-4A37-8CA2-DD0E8ADB6C98}" destId="{70EB962A-E2BC-4171-8483-6B41D3A8BD65}" srcOrd="0" destOrd="0" presId="urn:microsoft.com/office/officeart/2005/8/layout/hierarchy6"/>
    <dgm:cxn modelId="{66E8A392-9FAA-48E8-AC9E-90ADB1A09488}" type="presParOf" srcId="{70EB962A-E2BC-4171-8483-6B41D3A8BD65}" destId="{DCFD75FC-E1DB-4AD0-B2F4-0CBA5DBB33B8}" srcOrd="0" destOrd="0" presId="urn:microsoft.com/office/officeart/2005/8/layout/hierarchy6"/>
    <dgm:cxn modelId="{EA1D0270-C229-434C-B5B9-E4E3D033156C}" type="presParOf" srcId="{DCFD75FC-E1DB-4AD0-B2F4-0CBA5DBB33B8}" destId="{B283AB43-5062-46FA-A6E7-66C8BC5A6413}" srcOrd="0" destOrd="0" presId="urn:microsoft.com/office/officeart/2005/8/layout/hierarchy6"/>
    <dgm:cxn modelId="{DCE97A9C-1DC3-4B47-ADAC-1194E09BE2E1}" type="presParOf" srcId="{DCFD75FC-E1DB-4AD0-B2F4-0CBA5DBB33B8}" destId="{E25986AD-107C-4DC4-962F-FA96ECDFC00C}" srcOrd="1" destOrd="0" presId="urn:microsoft.com/office/officeart/2005/8/layout/hierarchy6"/>
    <dgm:cxn modelId="{44B1A487-0657-4211-B8CE-BE2863A8BB95}" type="presParOf" srcId="{E25986AD-107C-4DC4-962F-FA96ECDFC00C}" destId="{6F8C7D5F-ED8A-4198-AA55-8AA6F82C053A}" srcOrd="0" destOrd="0" presId="urn:microsoft.com/office/officeart/2005/8/layout/hierarchy6"/>
    <dgm:cxn modelId="{1757CC8D-29A5-4FD8-8C68-8C7C3EDEAB8B}" type="presParOf" srcId="{E25986AD-107C-4DC4-962F-FA96ECDFC00C}" destId="{477D4E8F-A7A5-4737-BED5-804165038FF9}" srcOrd="1" destOrd="0" presId="urn:microsoft.com/office/officeart/2005/8/layout/hierarchy6"/>
    <dgm:cxn modelId="{7FFF0A3B-FD4C-4104-9561-62106C8E4A94}" type="presParOf" srcId="{477D4E8F-A7A5-4737-BED5-804165038FF9}" destId="{9C9E29F3-5377-41C3-9728-313B43CCBEE8}" srcOrd="0" destOrd="0" presId="urn:microsoft.com/office/officeart/2005/8/layout/hierarchy6"/>
    <dgm:cxn modelId="{7E3D7250-FDC1-4AEB-B7C3-C3254BBC45FB}" type="presParOf" srcId="{477D4E8F-A7A5-4737-BED5-804165038FF9}" destId="{75257374-7890-4945-9C36-8854F1C59571}" srcOrd="1" destOrd="0" presId="urn:microsoft.com/office/officeart/2005/8/layout/hierarchy6"/>
    <dgm:cxn modelId="{2E2235AE-9249-41C2-BC14-3311313F916E}" type="presParOf" srcId="{75257374-7890-4945-9C36-8854F1C59571}" destId="{1B7BEE05-9B85-4316-985B-22F3E87A20BF}" srcOrd="0" destOrd="0" presId="urn:microsoft.com/office/officeart/2005/8/layout/hierarchy6"/>
    <dgm:cxn modelId="{11B06375-0606-4B28-B27B-A21EFCD63BFD}" type="presParOf" srcId="{75257374-7890-4945-9C36-8854F1C59571}" destId="{D7B6BC1A-E161-4EED-8230-BA7E1DE8CD02}" srcOrd="1" destOrd="0" presId="urn:microsoft.com/office/officeart/2005/8/layout/hierarchy6"/>
    <dgm:cxn modelId="{0A4EA770-9D33-40C6-87CC-B6A26A9104CD}" type="presParOf" srcId="{D7B6BC1A-E161-4EED-8230-BA7E1DE8CD02}" destId="{0CEF9517-14FB-482A-B5DA-4D961928CAA3}" srcOrd="0" destOrd="0" presId="urn:microsoft.com/office/officeart/2005/8/layout/hierarchy6"/>
    <dgm:cxn modelId="{885BFFFB-1358-439F-9325-9221465BEE15}" type="presParOf" srcId="{D7B6BC1A-E161-4EED-8230-BA7E1DE8CD02}" destId="{96EEC88A-97EF-48D2-A0FC-07F7086C5734}" srcOrd="1" destOrd="0" presId="urn:microsoft.com/office/officeart/2005/8/layout/hierarchy6"/>
    <dgm:cxn modelId="{7150DB50-6DDF-4EDD-889D-271321CDB792}" type="presParOf" srcId="{96EEC88A-97EF-48D2-A0FC-07F7086C5734}" destId="{B06E25F6-CF55-4CC6-B92C-A0228A363FE9}" srcOrd="0" destOrd="0" presId="urn:microsoft.com/office/officeart/2005/8/layout/hierarchy6"/>
    <dgm:cxn modelId="{026B62CA-4AC3-4F26-B810-1E43AB54CB1D}" type="presParOf" srcId="{96EEC88A-97EF-48D2-A0FC-07F7086C5734}" destId="{CF16CB25-247E-4853-9DCC-67F9F0D7F45E}" srcOrd="1" destOrd="0" presId="urn:microsoft.com/office/officeart/2005/8/layout/hierarchy6"/>
    <dgm:cxn modelId="{8557F7B8-ADCB-49A2-B2C2-39EC49232D41}" type="presParOf" srcId="{CF16CB25-247E-4853-9DCC-67F9F0D7F45E}" destId="{3E502D76-1DC7-49A7-85EF-80A170C757F5}" srcOrd="0" destOrd="0" presId="urn:microsoft.com/office/officeart/2005/8/layout/hierarchy6"/>
    <dgm:cxn modelId="{9770241F-777E-4413-A332-D064B0E72047}" type="presParOf" srcId="{CF16CB25-247E-4853-9DCC-67F9F0D7F45E}" destId="{1FB645AE-B2AB-45C9-8BA3-9152A8CB5902}" srcOrd="1" destOrd="0" presId="urn:microsoft.com/office/officeart/2005/8/layout/hierarchy6"/>
    <dgm:cxn modelId="{3ADFAC6A-B751-4D0C-8D6E-EB37BF930F9F}" type="presParOf" srcId="{96EEC88A-97EF-48D2-A0FC-07F7086C5734}" destId="{A90DF1B3-D732-4071-B816-4F634402CCB1}" srcOrd="2" destOrd="0" presId="urn:microsoft.com/office/officeart/2005/8/layout/hierarchy6"/>
    <dgm:cxn modelId="{DDE10FFC-EF8F-46A9-B734-28E3CC1F3335}" type="presParOf" srcId="{96EEC88A-97EF-48D2-A0FC-07F7086C5734}" destId="{EBD8DAD0-D8CE-4B15-8940-973606BC8242}" srcOrd="3" destOrd="0" presId="urn:microsoft.com/office/officeart/2005/8/layout/hierarchy6"/>
    <dgm:cxn modelId="{615F526F-3A46-4990-8800-EEE9200BAF43}" type="presParOf" srcId="{EBD8DAD0-D8CE-4B15-8940-973606BC8242}" destId="{095EE288-E969-4361-8B6B-6D3E6A8F7B09}" srcOrd="0" destOrd="0" presId="urn:microsoft.com/office/officeart/2005/8/layout/hierarchy6"/>
    <dgm:cxn modelId="{CB5BDDD7-9ECA-45D6-9F62-C1731EFE050E}" type="presParOf" srcId="{EBD8DAD0-D8CE-4B15-8940-973606BC8242}" destId="{AC70762A-5844-45F5-82E7-F661F93A3CDA}" srcOrd="1" destOrd="0" presId="urn:microsoft.com/office/officeart/2005/8/layout/hierarchy6"/>
    <dgm:cxn modelId="{8DB12ABC-2193-4C9C-AD5B-DB6677DDF823}" type="presParOf" srcId="{96EEC88A-97EF-48D2-A0FC-07F7086C5734}" destId="{C0F9F646-5E01-48FC-A797-3E6C1779289B}" srcOrd="4" destOrd="0" presId="urn:microsoft.com/office/officeart/2005/8/layout/hierarchy6"/>
    <dgm:cxn modelId="{3EFFAC75-5FAD-4F0D-8742-631E300F7629}" type="presParOf" srcId="{96EEC88A-97EF-48D2-A0FC-07F7086C5734}" destId="{F0404011-DE0A-4ADE-A03B-4EDB104BAD65}" srcOrd="5" destOrd="0" presId="urn:microsoft.com/office/officeart/2005/8/layout/hierarchy6"/>
    <dgm:cxn modelId="{23CD5AD4-3060-48A9-8AEB-AF37296A40AF}" type="presParOf" srcId="{F0404011-DE0A-4ADE-A03B-4EDB104BAD65}" destId="{F4382FAB-6141-4A9E-9907-BABF0CAB160E}" srcOrd="0" destOrd="0" presId="urn:microsoft.com/office/officeart/2005/8/layout/hierarchy6"/>
    <dgm:cxn modelId="{6048B10F-4031-4F8F-B9D5-906B42801D8B}" type="presParOf" srcId="{F0404011-DE0A-4ADE-A03B-4EDB104BAD65}" destId="{E029FAE9-B216-40F0-B10D-5096CB4C985E}" srcOrd="1" destOrd="0" presId="urn:microsoft.com/office/officeart/2005/8/layout/hierarchy6"/>
    <dgm:cxn modelId="{3E279B8E-990C-4965-AA4A-4C14130A86BC}" type="presParOf" srcId="{75257374-7890-4945-9C36-8854F1C59571}" destId="{6E926172-39B9-4C00-94CF-9BA0D9752125}" srcOrd="2" destOrd="0" presId="urn:microsoft.com/office/officeart/2005/8/layout/hierarchy6"/>
    <dgm:cxn modelId="{7665F8BF-E267-4614-BB66-76E758C65095}" type="presParOf" srcId="{75257374-7890-4945-9C36-8854F1C59571}" destId="{DA6F7CA7-BCBF-4EEF-98C4-0391D20AD083}" srcOrd="3" destOrd="0" presId="urn:microsoft.com/office/officeart/2005/8/layout/hierarchy6"/>
    <dgm:cxn modelId="{C61590AA-85AF-4DA7-BECD-04A0D680631B}" type="presParOf" srcId="{DA6F7CA7-BCBF-4EEF-98C4-0391D20AD083}" destId="{E403A27D-921B-43FA-98E8-F5C3A74A2247}" srcOrd="0" destOrd="0" presId="urn:microsoft.com/office/officeart/2005/8/layout/hierarchy6"/>
    <dgm:cxn modelId="{A4C3E9C1-0AC9-4B0C-A9B3-1543B88F7641}" type="presParOf" srcId="{DA6F7CA7-BCBF-4EEF-98C4-0391D20AD083}" destId="{84EFC9A1-4702-4207-99AE-962338C392CB}" srcOrd="1" destOrd="0" presId="urn:microsoft.com/office/officeart/2005/8/layout/hierarchy6"/>
    <dgm:cxn modelId="{65C5D0A8-FCFC-414D-87B8-FE15D520217F}" type="presParOf" srcId="{84EFC9A1-4702-4207-99AE-962338C392CB}" destId="{35008E0A-F285-4E98-98F5-1B90DB6FF23D}" srcOrd="0" destOrd="0" presId="urn:microsoft.com/office/officeart/2005/8/layout/hierarchy6"/>
    <dgm:cxn modelId="{32F93782-6EC6-4098-839D-04D5DD97F294}" type="presParOf" srcId="{84EFC9A1-4702-4207-99AE-962338C392CB}" destId="{C02F874F-6B63-4CF0-91BE-6A08FAAB2659}" srcOrd="1" destOrd="0" presId="urn:microsoft.com/office/officeart/2005/8/layout/hierarchy6"/>
    <dgm:cxn modelId="{AF451A3E-D0A5-4E85-A6F2-F99EA3A79A01}" type="presParOf" srcId="{C02F874F-6B63-4CF0-91BE-6A08FAAB2659}" destId="{01BF5EB2-4AA7-4C67-A70C-5B73B8FA852A}" srcOrd="0" destOrd="0" presId="urn:microsoft.com/office/officeart/2005/8/layout/hierarchy6"/>
    <dgm:cxn modelId="{8D326AFB-2C15-49BF-B723-B586031032A1}" type="presParOf" srcId="{C02F874F-6B63-4CF0-91BE-6A08FAAB2659}" destId="{5131CA4C-06C9-4884-83E7-94BBEA46D561}" srcOrd="1" destOrd="0" presId="urn:microsoft.com/office/officeart/2005/8/layout/hierarchy6"/>
    <dgm:cxn modelId="{2C288806-CBD1-40ED-96E9-3A1503132A49}" type="presParOf" srcId="{84EFC9A1-4702-4207-99AE-962338C392CB}" destId="{95E7862E-ADCA-4E9A-8EA8-48DF8CF349CA}" srcOrd="2" destOrd="0" presId="urn:microsoft.com/office/officeart/2005/8/layout/hierarchy6"/>
    <dgm:cxn modelId="{CFBBF314-1E27-421D-8B7D-AACE9C81C580}" type="presParOf" srcId="{84EFC9A1-4702-4207-99AE-962338C392CB}" destId="{EF5F93B4-1F19-4F70-AA11-7FE1E6914D36}" srcOrd="3" destOrd="0" presId="urn:microsoft.com/office/officeart/2005/8/layout/hierarchy6"/>
    <dgm:cxn modelId="{5EC2EC3F-D270-4ECD-8490-97246C2E521C}" type="presParOf" srcId="{EF5F93B4-1F19-4F70-AA11-7FE1E6914D36}" destId="{46D20876-E1ED-480A-936E-15988640897E}" srcOrd="0" destOrd="0" presId="urn:microsoft.com/office/officeart/2005/8/layout/hierarchy6"/>
    <dgm:cxn modelId="{68F16FDF-5573-48EE-9FA7-9A9CDD77CA77}" type="presParOf" srcId="{EF5F93B4-1F19-4F70-AA11-7FE1E6914D36}" destId="{BC690BED-4DDB-444C-8985-A49586D3951D}" srcOrd="1" destOrd="0" presId="urn:microsoft.com/office/officeart/2005/8/layout/hierarchy6"/>
    <dgm:cxn modelId="{CAFFEC60-0116-423F-A6AF-FFD6286F8FE7}" type="presParOf" srcId="{84EFC9A1-4702-4207-99AE-962338C392CB}" destId="{C8BF5AB5-1684-4DB5-ACC8-AD4A957BBF41}" srcOrd="4" destOrd="0" presId="urn:microsoft.com/office/officeart/2005/8/layout/hierarchy6"/>
    <dgm:cxn modelId="{6D9D7069-A500-4959-96E9-A73D5D7994FF}" type="presParOf" srcId="{84EFC9A1-4702-4207-99AE-962338C392CB}" destId="{AA966EEF-49DE-4D85-BD76-529E2A3DD63F}" srcOrd="5" destOrd="0" presId="urn:microsoft.com/office/officeart/2005/8/layout/hierarchy6"/>
    <dgm:cxn modelId="{8FB06FDE-EF27-4C16-912A-A459B645ED45}" type="presParOf" srcId="{AA966EEF-49DE-4D85-BD76-529E2A3DD63F}" destId="{9B105EE0-5D38-4AE7-A281-72E2C917B434}" srcOrd="0" destOrd="0" presId="urn:microsoft.com/office/officeart/2005/8/layout/hierarchy6"/>
    <dgm:cxn modelId="{D28514DE-C5B2-4A43-8144-E1A8D07E670D}" type="presParOf" srcId="{AA966EEF-49DE-4D85-BD76-529E2A3DD63F}" destId="{21D29713-7F07-4BF3-A19E-C2D79294979D}" srcOrd="1" destOrd="0" presId="urn:microsoft.com/office/officeart/2005/8/layout/hierarchy6"/>
    <dgm:cxn modelId="{593FCBFD-50B3-4C2D-A250-19160A6878C9}" type="presParOf" srcId="{E25986AD-107C-4DC4-962F-FA96ECDFC00C}" destId="{A3F38261-0E88-42D8-8189-7261C9E22102}" srcOrd="2" destOrd="0" presId="urn:microsoft.com/office/officeart/2005/8/layout/hierarchy6"/>
    <dgm:cxn modelId="{0A977667-4F11-4F4A-BEBA-5A1FE5AE22D2}" type="presParOf" srcId="{E25986AD-107C-4DC4-962F-FA96ECDFC00C}" destId="{C9DCA33C-57C9-4CFA-A64D-96F88E7F07A5}" srcOrd="3" destOrd="0" presId="urn:microsoft.com/office/officeart/2005/8/layout/hierarchy6"/>
    <dgm:cxn modelId="{090A5DDB-98D7-4419-A802-D6FEA85B73A5}" type="presParOf" srcId="{C9DCA33C-57C9-4CFA-A64D-96F88E7F07A5}" destId="{5559E8C8-3E1F-4AF6-B066-01DE7173474A}" srcOrd="0" destOrd="0" presId="urn:microsoft.com/office/officeart/2005/8/layout/hierarchy6"/>
    <dgm:cxn modelId="{8DF61195-C141-486B-A920-DE6CA8924326}" type="presParOf" srcId="{C9DCA33C-57C9-4CFA-A64D-96F88E7F07A5}" destId="{EC7D9D27-5573-499D-B65E-F5C6B4390BA0}" srcOrd="1" destOrd="0" presId="urn:microsoft.com/office/officeart/2005/8/layout/hierarchy6"/>
    <dgm:cxn modelId="{EEEC62EE-E558-4D79-98F5-668F1BA427E1}" type="presParOf" srcId="{EC7D9D27-5573-499D-B65E-F5C6B4390BA0}" destId="{06D5E12F-1876-498D-8154-791DDBF3F20D}" srcOrd="0" destOrd="0" presId="urn:microsoft.com/office/officeart/2005/8/layout/hierarchy6"/>
    <dgm:cxn modelId="{D02BD3D9-3824-47CA-8103-0E6192EA09EE}" type="presParOf" srcId="{EC7D9D27-5573-499D-B65E-F5C6B4390BA0}" destId="{3C471F74-1326-42B3-AE2C-B3DA0603DEA3}" srcOrd="1" destOrd="0" presId="urn:microsoft.com/office/officeart/2005/8/layout/hierarchy6"/>
    <dgm:cxn modelId="{A20F153E-1EC9-4753-A950-2F317E35AD49}" type="presParOf" srcId="{3C471F74-1326-42B3-AE2C-B3DA0603DEA3}" destId="{5BB8E85F-CDC6-4E05-ADDC-4C98A8C00727}" srcOrd="0" destOrd="0" presId="urn:microsoft.com/office/officeart/2005/8/layout/hierarchy6"/>
    <dgm:cxn modelId="{F40D35C2-7508-4201-AD7F-74EA80767CBE}" type="presParOf" srcId="{3C471F74-1326-42B3-AE2C-B3DA0603DEA3}" destId="{32C7FF37-A7A9-49E8-A3EA-5AF3E41FCB93}" srcOrd="1" destOrd="0" presId="urn:microsoft.com/office/officeart/2005/8/layout/hierarchy6"/>
    <dgm:cxn modelId="{7D878B85-4955-4188-99A6-C3E43E4139B4}" type="presParOf" srcId="{32C7FF37-A7A9-49E8-A3EA-5AF3E41FCB93}" destId="{DA8F12A2-644C-4F2E-9341-ED6776B1E8C0}" srcOrd="0" destOrd="0" presId="urn:microsoft.com/office/officeart/2005/8/layout/hierarchy6"/>
    <dgm:cxn modelId="{D7822ABA-DB69-40FA-99B5-80612E139F33}" type="presParOf" srcId="{32C7FF37-A7A9-49E8-A3EA-5AF3E41FCB93}" destId="{5E4DA48F-0A45-4ADC-854D-17229F7FC6A3}" srcOrd="1" destOrd="0" presId="urn:microsoft.com/office/officeart/2005/8/layout/hierarchy6"/>
    <dgm:cxn modelId="{8539B4C2-42F2-42DA-A961-77E4FB9347B6}" type="presParOf" srcId="{5E4DA48F-0A45-4ADC-854D-17229F7FC6A3}" destId="{29B7EC62-D1FF-473B-8B50-3041CDFF9BD6}" srcOrd="0" destOrd="0" presId="urn:microsoft.com/office/officeart/2005/8/layout/hierarchy6"/>
    <dgm:cxn modelId="{F0670BAE-09D3-42E0-8AB5-EFE1687350D4}" type="presParOf" srcId="{5E4DA48F-0A45-4ADC-854D-17229F7FC6A3}" destId="{AF8030FA-F4A5-4C27-960C-8237386D00EE}" srcOrd="1" destOrd="0" presId="urn:microsoft.com/office/officeart/2005/8/layout/hierarchy6"/>
    <dgm:cxn modelId="{97409B33-B719-4748-80C9-FA552407ACC5}" type="presParOf" srcId="{32C7FF37-A7A9-49E8-A3EA-5AF3E41FCB93}" destId="{AD2CE44E-9EE1-47D7-8844-EE2E03058D0C}" srcOrd="2" destOrd="0" presId="urn:microsoft.com/office/officeart/2005/8/layout/hierarchy6"/>
    <dgm:cxn modelId="{9DF5B9A3-21C3-434F-BBFF-22084630AD2D}" type="presParOf" srcId="{32C7FF37-A7A9-49E8-A3EA-5AF3E41FCB93}" destId="{6016FC58-0AD6-4FEF-A966-4E82B80A44C0}" srcOrd="3" destOrd="0" presId="urn:microsoft.com/office/officeart/2005/8/layout/hierarchy6"/>
    <dgm:cxn modelId="{2225DC6E-24F6-4FB5-9182-E07C53D47B2C}" type="presParOf" srcId="{6016FC58-0AD6-4FEF-A966-4E82B80A44C0}" destId="{884ED436-55FA-4CA5-B1A5-69C00DF412D5}" srcOrd="0" destOrd="0" presId="urn:microsoft.com/office/officeart/2005/8/layout/hierarchy6"/>
    <dgm:cxn modelId="{96FA9F47-2339-4673-B062-B8C8C61C2C49}" type="presParOf" srcId="{6016FC58-0AD6-4FEF-A966-4E82B80A44C0}" destId="{299C876C-8A51-4E5C-BBB2-251B3D7DCA7F}" srcOrd="1" destOrd="0" presId="urn:microsoft.com/office/officeart/2005/8/layout/hierarchy6"/>
    <dgm:cxn modelId="{CEA4C8E9-7EE8-43F8-85B0-AB7869DFFF0C}" type="presParOf" srcId="{32C7FF37-A7A9-49E8-A3EA-5AF3E41FCB93}" destId="{63E6B99F-EC30-4F08-B4BD-9A151B446544}" srcOrd="4" destOrd="0" presId="urn:microsoft.com/office/officeart/2005/8/layout/hierarchy6"/>
    <dgm:cxn modelId="{ED64570F-4F13-4E60-8A93-8673A922C30A}" type="presParOf" srcId="{32C7FF37-A7A9-49E8-A3EA-5AF3E41FCB93}" destId="{667CF947-1DB6-479B-8FC0-7B512F8C2BA3}" srcOrd="5" destOrd="0" presId="urn:microsoft.com/office/officeart/2005/8/layout/hierarchy6"/>
    <dgm:cxn modelId="{5E9D1ED7-F1F6-4330-B902-0F0B67042DFD}" type="presParOf" srcId="{667CF947-1DB6-479B-8FC0-7B512F8C2BA3}" destId="{7CA73574-016A-4079-BFC0-26F20E9E5322}" srcOrd="0" destOrd="0" presId="urn:microsoft.com/office/officeart/2005/8/layout/hierarchy6"/>
    <dgm:cxn modelId="{057039C1-FF54-472D-82F9-FABD008823C6}" type="presParOf" srcId="{667CF947-1DB6-479B-8FC0-7B512F8C2BA3}" destId="{8AD757DF-14EE-457A-8859-429CAA25BD98}" srcOrd="1" destOrd="0" presId="urn:microsoft.com/office/officeart/2005/8/layout/hierarchy6"/>
    <dgm:cxn modelId="{38101721-F517-41DA-907B-1C6B69F9DD7F}" type="presParOf" srcId="{32C7FF37-A7A9-49E8-A3EA-5AF3E41FCB93}" destId="{9DD54DA6-A948-4580-BFBC-03AFE6CCA8CD}" srcOrd="6" destOrd="0" presId="urn:microsoft.com/office/officeart/2005/8/layout/hierarchy6"/>
    <dgm:cxn modelId="{49796FE6-F4CB-42EF-A560-15D511845809}" type="presParOf" srcId="{32C7FF37-A7A9-49E8-A3EA-5AF3E41FCB93}" destId="{FF5EAB9F-26F1-4FCC-99A6-9552ABBA8726}" srcOrd="7" destOrd="0" presId="urn:microsoft.com/office/officeart/2005/8/layout/hierarchy6"/>
    <dgm:cxn modelId="{87EE07D0-1B8A-4847-BEA4-C8503C4C044F}" type="presParOf" srcId="{FF5EAB9F-26F1-4FCC-99A6-9552ABBA8726}" destId="{ABC413CC-C644-4C3E-816E-E2D9D27B2751}" srcOrd="0" destOrd="0" presId="urn:microsoft.com/office/officeart/2005/8/layout/hierarchy6"/>
    <dgm:cxn modelId="{2D7BF7A4-E5D6-48F3-B137-FBAEF5006F52}" type="presParOf" srcId="{FF5EAB9F-26F1-4FCC-99A6-9552ABBA8726}" destId="{CB6DE58A-17C4-42D9-B3DD-9D5C4E9F78CA}" srcOrd="1" destOrd="0" presId="urn:microsoft.com/office/officeart/2005/8/layout/hierarchy6"/>
    <dgm:cxn modelId="{143EFCBE-CB8B-4881-AC5B-6DF521E4048B}" type="presParOf" srcId="{32C7FF37-A7A9-49E8-A3EA-5AF3E41FCB93}" destId="{701D338D-5273-489E-901E-B503A7F216F1}" srcOrd="8" destOrd="0" presId="urn:microsoft.com/office/officeart/2005/8/layout/hierarchy6"/>
    <dgm:cxn modelId="{115F97E3-9A0D-4F40-8F03-1A901136B6FF}" type="presParOf" srcId="{32C7FF37-A7A9-49E8-A3EA-5AF3E41FCB93}" destId="{E44AB303-389E-4B99-A4F9-064D8F90B0E7}" srcOrd="9" destOrd="0" presId="urn:microsoft.com/office/officeart/2005/8/layout/hierarchy6"/>
    <dgm:cxn modelId="{E120E8B1-EB72-4E60-9DCD-C1DF92CABE4C}" type="presParOf" srcId="{E44AB303-389E-4B99-A4F9-064D8F90B0E7}" destId="{A4B3E534-A99C-4936-BFD9-3D6262D1F53C}" srcOrd="0" destOrd="0" presId="urn:microsoft.com/office/officeart/2005/8/layout/hierarchy6"/>
    <dgm:cxn modelId="{160F2FAE-294C-44BF-B10D-C90165220032}" type="presParOf" srcId="{E44AB303-389E-4B99-A4F9-064D8F90B0E7}" destId="{AF36BBA8-3115-4213-AADB-E8D92D3C1E5D}" srcOrd="1" destOrd="0" presId="urn:microsoft.com/office/officeart/2005/8/layout/hierarchy6"/>
    <dgm:cxn modelId="{947BEDC5-EEC4-47FF-8248-9C2B8080D528}" type="presParOf" srcId="{E25986AD-107C-4DC4-962F-FA96ECDFC00C}" destId="{F1F41A6B-78FD-4995-A7CA-B8FD3CD130EB}" srcOrd="4" destOrd="0" presId="urn:microsoft.com/office/officeart/2005/8/layout/hierarchy6"/>
    <dgm:cxn modelId="{757D2A13-564F-427D-AF03-ACD0289C7F9E}" type="presParOf" srcId="{E25986AD-107C-4DC4-962F-FA96ECDFC00C}" destId="{A9DC2ABC-DCF8-4BBD-ACA3-E96BDC379A06}" srcOrd="5" destOrd="0" presId="urn:microsoft.com/office/officeart/2005/8/layout/hierarchy6"/>
    <dgm:cxn modelId="{7E0DC2CA-0575-4B99-9A0E-2C8D5D166234}" type="presParOf" srcId="{A9DC2ABC-DCF8-4BBD-ACA3-E96BDC379A06}" destId="{F10D5990-25D9-4A27-83E9-A761BCF13554}" srcOrd="0" destOrd="0" presId="urn:microsoft.com/office/officeart/2005/8/layout/hierarchy6"/>
    <dgm:cxn modelId="{A801F21A-CE0F-41F4-AE44-438DDB55253E}" type="presParOf" srcId="{A9DC2ABC-DCF8-4BBD-ACA3-E96BDC379A06}" destId="{A944A720-3B1E-4D4F-97F5-43CBD93CAB72}" srcOrd="1" destOrd="0" presId="urn:microsoft.com/office/officeart/2005/8/layout/hierarchy6"/>
    <dgm:cxn modelId="{A3D790D2-3C93-48F7-91CA-548B4876CDA0}" type="presParOf" srcId="{A944A720-3B1E-4D4F-97F5-43CBD93CAB72}" destId="{25B1CCA0-4B61-4C0D-8EDF-CBF3A72505DD}" srcOrd="0" destOrd="0" presId="urn:microsoft.com/office/officeart/2005/8/layout/hierarchy6"/>
    <dgm:cxn modelId="{5B25727B-AAC5-4062-B9A2-90EE0945473E}" type="presParOf" srcId="{A944A720-3B1E-4D4F-97F5-43CBD93CAB72}" destId="{197C9AF5-2873-424E-A84B-5976C297E06A}" srcOrd="1" destOrd="0" presId="urn:microsoft.com/office/officeart/2005/8/layout/hierarchy6"/>
    <dgm:cxn modelId="{F1F29559-2F94-4A16-8328-F04010FC252A}" type="presParOf" srcId="{197C9AF5-2873-424E-A84B-5976C297E06A}" destId="{2F311755-1D98-46AC-8B2E-261CE25DD358}" srcOrd="0" destOrd="0" presId="urn:microsoft.com/office/officeart/2005/8/layout/hierarchy6"/>
    <dgm:cxn modelId="{D668F060-162D-4AF0-9148-0EBA734D3650}" type="presParOf" srcId="{197C9AF5-2873-424E-A84B-5976C297E06A}" destId="{46FD9775-1C12-402A-9B76-79BC079F6AFB}" srcOrd="1" destOrd="0" presId="urn:microsoft.com/office/officeart/2005/8/layout/hierarchy6"/>
    <dgm:cxn modelId="{23EBEFAC-760E-4DFE-A751-C55932379658}" type="presParOf" srcId="{46FD9775-1C12-402A-9B76-79BC079F6AFB}" destId="{4C3E1B67-9EF8-4321-871C-EA1FDA0F017B}" srcOrd="0" destOrd="0" presId="urn:microsoft.com/office/officeart/2005/8/layout/hierarchy6"/>
    <dgm:cxn modelId="{3F219AF0-732E-4FFF-92C0-11131D11F9A5}" type="presParOf" srcId="{46FD9775-1C12-402A-9B76-79BC079F6AFB}" destId="{96FA9713-1E17-4428-A4CF-5E91FC99CD1B}" srcOrd="1" destOrd="0" presId="urn:microsoft.com/office/officeart/2005/8/layout/hierarchy6"/>
    <dgm:cxn modelId="{926900D3-F2A0-4623-85C5-1BD3E184CC35}" type="presParOf" srcId="{96FA9713-1E17-4428-A4CF-5E91FC99CD1B}" destId="{93C3C1BB-2417-4AE4-967E-840D3630E6E5}" srcOrd="0" destOrd="0" presId="urn:microsoft.com/office/officeart/2005/8/layout/hierarchy6"/>
    <dgm:cxn modelId="{621F71E2-A507-412E-AE14-843AE7CD83BB}" type="presParOf" srcId="{96FA9713-1E17-4428-A4CF-5E91FC99CD1B}" destId="{EF3B753E-198A-47C7-A25E-C8069E15F570}" srcOrd="1" destOrd="0" presId="urn:microsoft.com/office/officeart/2005/8/layout/hierarchy6"/>
    <dgm:cxn modelId="{0D69BB58-E6DB-44E0-96D6-F98A64E15644}" type="presParOf" srcId="{7CB32B45-CFE7-4D1F-BC51-428C88F4D19A}" destId="{EE248DDA-3A0E-4692-AF34-448F6BB30480}"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3AB43-5062-46FA-A6E7-66C8BC5A6413}">
      <dsp:nvSpPr>
        <dsp:cNvPr id="0" name=""/>
        <dsp:cNvSpPr/>
      </dsp:nvSpPr>
      <dsp:spPr>
        <a:xfrm>
          <a:off x="3314600" y="0"/>
          <a:ext cx="1023748"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ts val="0"/>
            </a:spcAft>
            <a:buNone/>
          </a:pPr>
          <a:r>
            <a:rPr kumimoji="1" lang="ja-JP" altLang="en-US" sz="14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sp:txBody>
      <dsp:txXfrm>
        <a:off x="3329592" y="14992"/>
        <a:ext cx="993764" cy="481890"/>
      </dsp:txXfrm>
    </dsp:sp>
    <dsp:sp modelId="{6F8C7D5F-ED8A-4198-AA55-8AA6F82C053A}">
      <dsp:nvSpPr>
        <dsp:cNvPr id="0" name=""/>
        <dsp:cNvSpPr/>
      </dsp:nvSpPr>
      <dsp:spPr>
        <a:xfrm>
          <a:off x="1541963" y="511874"/>
          <a:ext cx="2284512" cy="393984"/>
        </a:xfrm>
        <a:custGeom>
          <a:avLst/>
          <a:gdLst/>
          <a:ahLst/>
          <a:cxnLst/>
          <a:rect l="0" t="0" r="0" b="0"/>
          <a:pathLst>
            <a:path>
              <a:moveTo>
                <a:pt x="2284512" y="0"/>
              </a:moveTo>
              <a:lnTo>
                <a:pt x="2284512" y="196992"/>
              </a:lnTo>
              <a:lnTo>
                <a:pt x="0" y="196992"/>
              </a:lnTo>
              <a:lnTo>
                <a:pt x="0"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E29F3-5377-41C3-9728-313B43CCBEE8}">
      <dsp:nvSpPr>
        <dsp:cNvPr id="0" name=""/>
        <dsp:cNvSpPr/>
      </dsp:nvSpPr>
      <dsp:spPr>
        <a:xfrm>
          <a:off x="1115400"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1130392" y="920850"/>
        <a:ext cx="823142" cy="481890"/>
      </dsp:txXfrm>
    </dsp:sp>
    <dsp:sp modelId="{1B7BEE05-9B85-4316-985B-22F3E87A20BF}">
      <dsp:nvSpPr>
        <dsp:cNvPr id="0" name=""/>
        <dsp:cNvSpPr/>
      </dsp:nvSpPr>
      <dsp:spPr>
        <a:xfrm>
          <a:off x="735664" y="1417733"/>
          <a:ext cx="806298" cy="321394"/>
        </a:xfrm>
        <a:custGeom>
          <a:avLst/>
          <a:gdLst/>
          <a:ahLst/>
          <a:cxnLst/>
          <a:rect l="0" t="0" r="0" b="0"/>
          <a:pathLst>
            <a:path>
              <a:moveTo>
                <a:pt x="806298" y="0"/>
              </a:moveTo>
              <a:lnTo>
                <a:pt x="806298" y="160697"/>
              </a:lnTo>
              <a:lnTo>
                <a:pt x="0" y="160697"/>
              </a:lnTo>
              <a:lnTo>
                <a:pt x="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EF9517-14FB-482A-B5DA-4D961928CAA3}">
      <dsp:nvSpPr>
        <dsp:cNvPr id="0" name=""/>
        <dsp:cNvSpPr/>
      </dsp:nvSpPr>
      <dsp:spPr>
        <a:xfrm>
          <a:off x="309101"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sp:txBody>
      <dsp:txXfrm>
        <a:off x="324093" y="1754120"/>
        <a:ext cx="823142" cy="481890"/>
      </dsp:txXfrm>
    </dsp:sp>
    <dsp:sp modelId="{B06E25F6-CF55-4CC6-B92C-A0228A363FE9}">
      <dsp:nvSpPr>
        <dsp:cNvPr id="0" name=""/>
        <dsp:cNvSpPr/>
      </dsp:nvSpPr>
      <dsp:spPr>
        <a:xfrm>
          <a:off x="198132" y="2251002"/>
          <a:ext cx="537532" cy="444899"/>
        </a:xfrm>
        <a:custGeom>
          <a:avLst/>
          <a:gdLst/>
          <a:ahLst/>
          <a:cxnLst/>
          <a:rect l="0" t="0" r="0" b="0"/>
          <a:pathLst>
            <a:path>
              <a:moveTo>
                <a:pt x="537532" y="0"/>
              </a:moveTo>
              <a:lnTo>
                <a:pt x="53753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02D76-1DC7-49A7-85EF-80A170C757F5}">
      <dsp:nvSpPr>
        <dsp:cNvPr id="0" name=""/>
        <dsp:cNvSpPr/>
      </dsp:nvSpPr>
      <dsp:spPr>
        <a:xfrm>
          <a:off x="1517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5895" y="2706619"/>
        <a:ext cx="344474" cy="1158942"/>
      </dsp:txXfrm>
    </dsp:sp>
    <dsp:sp modelId="{A90DF1B3-D732-4071-B816-4F634402CCB1}">
      <dsp:nvSpPr>
        <dsp:cNvPr id="0" name=""/>
        <dsp:cNvSpPr/>
      </dsp:nvSpPr>
      <dsp:spPr>
        <a:xfrm>
          <a:off x="689944" y="2251002"/>
          <a:ext cx="91440" cy="444899"/>
        </a:xfrm>
        <a:custGeom>
          <a:avLst/>
          <a:gdLst/>
          <a:ahLst/>
          <a:cxnLst/>
          <a:rect l="0" t="0" r="0" b="0"/>
          <a:pathLst>
            <a:path>
              <a:moveTo>
                <a:pt x="45720" y="0"/>
              </a:moveTo>
              <a:lnTo>
                <a:pt x="4572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5EE288-E969-4361-8B6B-6D3E6A8F7B09}">
      <dsp:nvSpPr>
        <dsp:cNvPr id="0" name=""/>
        <dsp:cNvSpPr/>
      </dsp:nvSpPr>
      <dsp:spPr>
        <a:xfrm>
          <a:off x="552710"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563427" y="2706619"/>
        <a:ext cx="344474" cy="1158942"/>
      </dsp:txXfrm>
    </dsp:sp>
    <dsp:sp modelId="{C0F9F646-5E01-48FC-A797-3E6C1779289B}">
      <dsp:nvSpPr>
        <dsp:cNvPr id="0" name=""/>
        <dsp:cNvSpPr/>
      </dsp:nvSpPr>
      <dsp:spPr>
        <a:xfrm>
          <a:off x="735664" y="2251002"/>
          <a:ext cx="537532" cy="444899"/>
        </a:xfrm>
        <a:custGeom>
          <a:avLst/>
          <a:gdLst/>
          <a:ahLst/>
          <a:cxnLst/>
          <a:rect l="0" t="0" r="0" b="0"/>
          <a:pathLst>
            <a:path>
              <a:moveTo>
                <a:pt x="0" y="0"/>
              </a:moveTo>
              <a:lnTo>
                <a:pt x="0" y="222449"/>
              </a:lnTo>
              <a:lnTo>
                <a:pt x="537532" y="222449"/>
              </a:lnTo>
              <a:lnTo>
                <a:pt x="53753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382FAB-6141-4A9E-9907-BABF0CAB160E}">
      <dsp:nvSpPr>
        <dsp:cNvPr id="0" name=""/>
        <dsp:cNvSpPr/>
      </dsp:nvSpPr>
      <dsp:spPr>
        <a:xfrm>
          <a:off x="109024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100959" y="2706619"/>
        <a:ext cx="344474" cy="1158942"/>
      </dsp:txXfrm>
    </dsp:sp>
    <dsp:sp modelId="{6E926172-39B9-4C00-94CF-9BA0D9752125}">
      <dsp:nvSpPr>
        <dsp:cNvPr id="0" name=""/>
        <dsp:cNvSpPr/>
      </dsp:nvSpPr>
      <dsp:spPr>
        <a:xfrm>
          <a:off x="1541963" y="1417733"/>
          <a:ext cx="750205" cy="321394"/>
        </a:xfrm>
        <a:custGeom>
          <a:avLst/>
          <a:gdLst/>
          <a:ahLst/>
          <a:cxnLst/>
          <a:rect l="0" t="0" r="0" b="0"/>
          <a:pathLst>
            <a:path>
              <a:moveTo>
                <a:pt x="0" y="0"/>
              </a:moveTo>
              <a:lnTo>
                <a:pt x="0" y="160697"/>
              </a:lnTo>
              <a:lnTo>
                <a:pt x="750205" y="160697"/>
              </a:lnTo>
              <a:lnTo>
                <a:pt x="750205"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3A27D-921B-43FA-98E8-F5C3A74A2247}">
      <dsp:nvSpPr>
        <dsp:cNvPr id="0" name=""/>
        <dsp:cNvSpPr/>
      </dsp:nvSpPr>
      <dsp:spPr>
        <a:xfrm>
          <a:off x="1865606"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sp:txBody>
      <dsp:txXfrm>
        <a:off x="1880598" y="1754120"/>
        <a:ext cx="823142" cy="481890"/>
      </dsp:txXfrm>
    </dsp:sp>
    <dsp:sp modelId="{35008E0A-F285-4E98-98F5-1B90DB6FF23D}">
      <dsp:nvSpPr>
        <dsp:cNvPr id="0" name=""/>
        <dsp:cNvSpPr/>
      </dsp:nvSpPr>
      <dsp:spPr>
        <a:xfrm>
          <a:off x="1810729"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BF5EB2-4AA7-4C67-A70C-5B73B8FA852A}">
      <dsp:nvSpPr>
        <dsp:cNvPr id="0" name=""/>
        <dsp:cNvSpPr/>
      </dsp:nvSpPr>
      <dsp:spPr>
        <a:xfrm>
          <a:off x="1627775"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638492" y="2706619"/>
        <a:ext cx="344474" cy="1158942"/>
      </dsp:txXfrm>
    </dsp:sp>
    <dsp:sp modelId="{95E7862E-ADCA-4E9A-8EA8-48DF8CF349CA}">
      <dsp:nvSpPr>
        <dsp:cNvPr id="0" name=""/>
        <dsp:cNvSpPr/>
      </dsp:nvSpPr>
      <dsp:spPr>
        <a:xfrm>
          <a:off x="2246449"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D20876-E1ED-480A-936E-15988640897E}">
      <dsp:nvSpPr>
        <dsp:cNvPr id="0" name=""/>
        <dsp:cNvSpPr/>
      </dsp:nvSpPr>
      <dsp:spPr>
        <a:xfrm>
          <a:off x="2165307"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176024" y="2706619"/>
        <a:ext cx="344474" cy="1158942"/>
      </dsp:txXfrm>
    </dsp:sp>
    <dsp:sp modelId="{C8BF5AB5-1684-4DB5-ACC8-AD4A957BBF41}">
      <dsp:nvSpPr>
        <dsp:cNvPr id="0" name=""/>
        <dsp:cNvSpPr/>
      </dsp:nvSpPr>
      <dsp:spPr>
        <a:xfrm>
          <a:off x="2292169"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105EE0-5D38-4AE7-A281-72E2C917B434}">
      <dsp:nvSpPr>
        <dsp:cNvPr id="0" name=""/>
        <dsp:cNvSpPr/>
      </dsp:nvSpPr>
      <dsp:spPr>
        <a:xfrm>
          <a:off x="2702839"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713556" y="2706619"/>
        <a:ext cx="344474" cy="1158942"/>
      </dsp:txXfrm>
    </dsp:sp>
    <dsp:sp modelId="{A3F38261-0E88-42D8-8189-7261C9E22102}">
      <dsp:nvSpPr>
        <dsp:cNvPr id="0" name=""/>
        <dsp:cNvSpPr/>
      </dsp:nvSpPr>
      <dsp:spPr>
        <a:xfrm>
          <a:off x="3826475" y="511874"/>
          <a:ext cx="615822" cy="393984"/>
        </a:xfrm>
        <a:custGeom>
          <a:avLst/>
          <a:gdLst/>
          <a:ahLst/>
          <a:cxnLst/>
          <a:rect l="0" t="0" r="0" b="0"/>
          <a:pathLst>
            <a:path>
              <a:moveTo>
                <a:pt x="0" y="0"/>
              </a:moveTo>
              <a:lnTo>
                <a:pt x="0" y="196992"/>
              </a:lnTo>
              <a:lnTo>
                <a:pt x="615822" y="196992"/>
              </a:lnTo>
              <a:lnTo>
                <a:pt x="615822"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59E8C8-3E1F-4AF6-B066-01DE7173474A}">
      <dsp:nvSpPr>
        <dsp:cNvPr id="0" name=""/>
        <dsp:cNvSpPr/>
      </dsp:nvSpPr>
      <dsp:spPr>
        <a:xfrm>
          <a:off x="4015735"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4030727" y="920850"/>
        <a:ext cx="823142" cy="481890"/>
      </dsp:txXfrm>
    </dsp:sp>
    <dsp:sp modelId="{06D5E12F-1876-498D-8154-791DDBF3F20D}">
      <dsp:nvSpPr>
        <dsp:cNvPr id="0" name=""/>
        <dsp:cNvSpPr/>
      </dsp:nvSpPr>
      <dsp:spPr>
        <a:xfrm>
          <a:off x="4396578"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B8E85F-CDC6-4E05-ADDC-4C98A8C00727}">
      <dsp:nvSpPr>
        <dsp:cNvPr id="0" name=""/>
        <dsp:cNvSpPr/>
      </dsp:nvSpPr>
      <dsp:spPr>
        <a:xfrm>
          <a:off x="4015735"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sp:txBody>
      <dsp:txXfrm>
        <a:off x="4030727" y="1754120"/>
        <a:ext cx="823142" cy="481890"/>
      </dsp:txXfrm>
    </dsp:sp>
    <dsp:sp modelId="{DA8F12A2-644C-4F2E-9341-ED6776B1E8C0}">
      <dsp:nvSpPr>
        <dsp:cNvPr id="0" name=""/>
        <dsp:cNvSpPr/>
      </dsp:nvSpPr>
      <dsp:spPr>
        <a:xfrm>
          <a:off x="3423326" y="2251002"/>
          <a:ext cx="1018972" cy="444899"/>
        </a:xfrm>
        <a:custGeom>
          <a:avLst/>
          <a:gdLst/>
          <a:ahLst/>
          <a:cxnLst/>
          <a:rect l="0" t="0" r="0" b="0"/>
          <a:pathLst>
            <a:path>
              <a:moveTo>
                <a:pt x="1018972" y="0"/>
              </a:moveTo>
              <a:lnTo>
                <a:pt x="101897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B7EC62-D1FF-473B-8B50-3041CDFF9BD6}">
      <dsp:nvSpPr>
        <dsp:cNvPr id="0" name=""/>
        <dsp:cNvSpPr/>
      </dsp:nvSpPr>
      <dsp:spPr>
        <a:xfrm>
          <a:off x="324037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251089" y="2706619"/>
        <a:ext cx="344474" cy="1158942"/>
      </dsp:txXfrm>
    </dsp:sp>
    <dsp:sp modelId="{AD2CE44E-9EE1-47D7-8844-EE2E03058D0C}">
      <dsp:nvSpPr>
        <dsp:cNvPr id="0" name=""/>
        <dsp:cNvSpPr/>
      </dsp:nvSpPr>
      <dsp:spPr>
        <a:xfrm>
          <a:off x="3960858"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4ED436-55FA-4CA5-B1A5-69C00DF412D5}">
      <dsp:nvSpPr>
        <dsp:cNvPr id="0" name=""/>
        <dsp:cNvSpPr/>
      </dsp:nvSpPr>
      <dsp:spPr>
        <a:xfrm>
          <a:off x="3777904"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788621" y="2706619"/>
        <a:ext cx="344474" cy="1158942"/>
      </dsp:txXfrm>
    </dsp:sp>
    <dsp:sp modelId="{63E6B99F-EC30-4F08-B4BD-9A151B446544}">
      <dsp:nvSpPr>
        <dsp:cNvPr id="0" name=""/>
        <dsp:cNvSpPr/>
      </dsp:nvSpPr>
      <dsp:spPr>
        <a:xfrm>
          <a:off x="4396578"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73574-016A-4079-BFC0-26F20E9E5322}">
      <dsp:nvSpPr>
        <dsp:cNvPr id="0" name=""/>
        <dsp:cNvSpPr/>
      </dsp:nvSpPr>
      <dsp:spPr>
        <a:xfrm>
          <a:off x="4315436"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sp:txBody>
      <dsp:txXfrm>
        <a:off x="4326153" y="2706619"/>
        <a:ext cx="344474" cy="1158942"/>
      </dsp:txXfrm>
    </dsp:sp>
    <dsp:sp modelId="{9DD54DA6-A948-4580-BFBC-03AFE6CCA8CD}">
      <dsp:nvSpPr>
        <dsp:cNvPr id="0" name=""/>
        <dsp:cNvSpPr/>
      </dsp:nvSpPr>
      <dsp:spPr>
        <a:xfrm>
          <a:off x="4442298"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C413CC-C644-4C3E-816E-E2D9D27B2751}">
      <dsp:nvSpPr>
        <dsp:cNvPr id="0" name=""/>
        <dsp:cNvSpPr/>
      </dsp:nvSpPr>
      <dsp:spPr>
        <a:xfrm>
          <a:off x="485296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4863685" y="2706619"/>
        <a:ext cx="344474" cy="1158942"/>
      </dsp:txXfrm>
    </dsp:sp>
    <dsp:sp modelId="{701D338D-5273-489E-901E-B503A7F216F1}">
      <dsp:nvSpPr>
        <dsp:cNvPr id="0" name=""/>
        <dsp:cNvSpPr/>
      </dsp:nvSpPr>
      <dsp:spPr>
        <a:xfrm>
          <a:off x="4442298" y="2251002"/>
          <a:ext cx="1131157" cy="444899"/>
        </a:xfrm>
        <a:custGeom>
          <a:avLst/>
          <a:gdLst/>
          <a:ahLst/>
          <a:cxnLst/>
          <a:rect l="0" t="0" r="0" b="0"/>
          <a:pathLst>
            <a:path>
              <a:moveTo>
                <a:pt x="0" y="0"/>
              </a:moveTo>
              <a:lnTo>
                <a:pt x="0" y="222449"/>
              </a:lnTo>
              <a:lnTo>
                <a:pt x="1131157" y="222449"/>
              </a:lnTo>
              <a:lnTo>
                <a:pt x="1131157"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3E534-A99C-4936-BFD9-3D6262D1F53C}">
      <dsp:nvSpPr>
        <dsp:cNvPr id="0" name=""/>
        <dsp:cNvSpPr/>
      </dsp:nvSpPr>
      <dsp:spPr>
        <a:xfrm>
          <a:off x="5390501"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sp:txBody>
      <dsp:txXfrm>
        <a:off x="5401218" y="2706619"/>
        <a:ext cx="344474" cy="1158942"/>
      </dsp:txXfrm>
    </dsp:sp>
    <dsp:sp modelId="{F1F41A6B-78FD-4995-A7CA-B8FD3CD130EB}">
      <dsp:nvSpPr>
        <dsp:cNvPr id="0" name=""/>
        <dsp:cNvSpPr/>
      </dsp:nvSpPr>
      <dsp:spPr>
        <a:xfrm>
          <a:off x="3826475" y="511874"/>
          <a:ext cx="2228419" cy="393984"/>
        </a:xfrm>
        <a:custGeom>
          <a:avLst/>
          <a:gdLst/>
          <a:ahLst/>
          <a:cxnLst/>
          <a:rect l="0" t="0" r="0" b="0"/>
          <a:pathLst>
            <a:path>
              <a:moveTo>
                <a:pt x="0" y="0"/>
              </a:moveTo>
              <a:lnTo>
                <a:pt x="0" y="196992"/>
              </a:lnTo>
              <a:lnTo>
                <a:pt x="2228419" y="196992"/>
              </a:lnTo>
              <a:lnTo>
                <a:pt x="2228419"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0D5990-25D9-4A27-83E9-A761BCF13554}">
      <dsp:nvSpPr>
        <dsp:cNvPr id="0" name=""/>
        <dsp:cNvSpPr/>
      </dsp:nvSpPr>
      <dsp:spPr>
        <a:xfrm>
          <a:off x="5628332"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5643324" y="920850"/>
        <a:ext cx="823142" cy="481890"/>
      </dsp:txXfrm>
    </dsp:sp>
    <dsp:sp modelId="{25B1CCA0-4B61-4C0D-8EDF-CBF3A72505DD}">
      <dsp:nvSpPr>
        <dsp:cNvPr id="0" name=""/>
        <dsp:cNvSpPr/>
      </dsp:nvSpPr>
      <dsp:spPr>
        <a:xfrm>
          <a:off x="6009175"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311755-1D98-46AC-8B2E-261CE25DD358}">
      <dsp:nvSpPr>
        <dsp:cNvPr id="0" name=""/>
        <dsp:cNvSpPr/>
      </dsp:nvSpPr>
      <dsp:spPr>
        <a:xfrm>
          <a:off x="5628332"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sp:txBody>
      <dsp:txXfrm>
        <a:off x="5643324" y="1754120"/>
        <a:ext cx="823142" cy="481890"/>
      </dsp:txXfrm>
    </dsp:sp>
    <dsp:sp modelId="{4C3E1B67-9EF8-4321-871C-EA1FDA0F017B}">
      <dsp:nvSpPr>
        <dsp:cNvPr id="0" name=""/>
        <dsp:cNvSpPr/>
      </dsp:nvSpPr>
      <dsp:spPr>
        <a:xfrm>
          <a:off x="6009175"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3C1BB-2417-4AE4-967E-840D3630E6E5}">
      <dsp:nvSpPr>
        <dsp:cNvPr id="0" name=""/>
        <dsp:cNvSpPr/>
      </dsp:nvSpPr>
      <dsp:spPr>
        <a:xfrm>
          <a:off x="5928033"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5938750" y="2706619"/>
        <a:ext cx="344474" cy="11589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E45B35C-ED13-4017-A9E4-951EB4733590}"/>
              </a:ext>
            </a:extLst>
          </p:cNvPr>
          <p:cNvSpPr>
            <a:spLocks noGrp="1"/>
          </p:cNvSpPr>
          <p:nvPr>
            <p:ph type="hdr" sz="quarter"/>
          </p:nvPr>
        </p:nvSpPr>
        <p:spPr>
          <a:xfrm>
            <a:off x="1" y="2"/>
            <a:ext cx="2919413" cy="495300"/>
          </a:xfrm>
          <a:prstGeom prst="rect">
            <a:avLst/>
          </a:prstGeom>
        </p:spPr>
        <p:txBody>
          <a:bodyPr vert="horz" lIns="91402" tIns="45701" rIns="91402" bIns="45701"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A164BD4A-C805-4C06-AE49-8CE46E3FBB60}"/>
              </a:ext>
            </a:extLst>
          </p:cNvPr>
          <p:cNvSpPr>
            <a:spLocks noGrp="1"/>
          </p:cNvSpPr>
          <p:nvPr>
            <p:ph type="dt" sz="quarter" idx="1"/>
          </p:nvPr>
        </p:nvSpPr>
        <p:spPr>
          <a:xfrm>
            <a:off x="3814765" y="2"/>
            <a:ext cx="2919412" cy="495300"/>
          </a:xfrm>
          <a:prstGeom prst="rect">
            <a:avLst/>
          </a:prstGeom>
        </p:spPr>
        <p:txBody>
          <a:bodyPr vert="horz" lIns="91402" tIns="45701" rIns="91402" bIns="45701" rtlCol="0"/>
          <a:lstStyle>
            <a:lvl1pPr algn="r">
              <a:defRPr sz="1200"/>
            </a:lvl1pPr>
          </a:lstStyle>
          <a:p>
            <a:fld id="{14B75C98-737E-4AA5-9296-8135F89B67E1}" type="datetimeFigureOut">
              <a:rPr kumimoji="1" lang="ja-JP" altLang="en-US" smtClean="0"/>
              <a:t>2023/12/26</a:t>
            </a:fld>
            <a:endParaRPr kumimoji="1" lang="ja-JP" altLang="en-US"/>
          </a:p>
        </p:txBody>
      </p:sp>
      <p:sp>
        <p:nvSpPr>
          <p:cNvPr id="4" name="フッター プレースホルダー 3">
            <a:extLst>
              <a:ext uri="{FF2B5EF4-FFF2-40B4-BE49-F238E27FC236}">
                <a16:creationId xmlns:a16="http://schemas.microsoft.com/office/drawing/2014/main" id="{1992C827-0290-4B7A-BCE1-B8AD1F682034}"/>
              </a:ext>
            </a:extLst>
          </p:cNvPr>
          <p:cNvSpPr>
            <a:spLocks noGrp="1"/>
          </p:cNvSpPr>
          <p:nvPr>
            <p:ph type="ftr" sz="quarter" idx="2"/>
          </p:nvPr>
        </p:nvSpPr>
        <p:spPr>
          <a:xfrm>
            <a:off x="1" y="9374189"/>
            <a:ext cx="2919413" cy="495300"/>
          </a:xfrm>
          <a:prstGeom prst="rect">
            <a:avLst/>
          </a:prstGeom>
        </p:spPr>
        <p:txBody>
          <a:bodyPr vert="horz" lIns="91402" tIns="45701" rIns="91402" bIns="45701"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99A7568-D421-49FB-8A91-7823FC46B218}"/>
              </a:ext>
            </a:extLst>
          </p:cNvPr>
          <p:cNvSpPr>
            <a:spLocks noGrp="1"/>
          </p:cNvSpPr>
          <p:nvPr>
            <p:ph type="sldNum" sz="quarter" idx="3"/>
          </p:nvPr>
        </p:nvSpPr>
        <p:spPr>
          <a:xfrm>
            <a:off x="3814765" y="9374189"/>
            <a:ext cx="2919412" cy="495300"/>
          </a:xfrm>
          <a:prstGeom prst="rect">
            <a:avLst/>
          </a:prstGeom>
        </p:spPr>
        <p:txBody>
          <a:bodyPr vert="horz" lIns="91402" tIns="45701" rIns="91402" bIns="45701" rtlCol="0" anchor="b"/>
          <a:lstStyle>
            <a:lvl1pPr algn="r">
              <a:defRPr sz="1200"/>
            </a:lvl1pPr>
          </a:lstStyle>
          <a:p>
            <a:fld id="{9EF8E1BF-4720-490A-ABD1-A3155961CA8B}" type="slidenum">
              <a:rPr kumimoji="1" lang="ja-JP" altLang="en-US" smtClean="0"/>
              <a:t>‹#›</a:t>
            </a:fld>
            <a:endParaRPr kumimoji="1" lang="ja-JP" altLang="en-US"/>
          </a:p>
        </p:txBody>
      </p:sp>
    </p:spTree>
    <p:extLst>
      <p:ext uri="{BB962C8B-B14F-4D97-AF65-F5344CB8AC3E}">
        <p14:creationId xmlns:p14="http://schemas.microsoft.com/office/powerpoint/2010/main" val="188403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FCE15DA-4974-40DD-A43A-3DD552DA2738}"/>
              </a:ext>
            </a:extLst>
          </p:cNvPr>
          <p:cNvSpPr>
            <a:spLocks noGrp="1"/>
          </p:cNvSpPr>
          <p:nvPr>
            <p:ph type="hdr" sz="quarter"/>
          </p:nvPr>
        </p:nvSpPr>
        <p:spPr>
          <a:xfrm>
            <a:off x="0" y="1"/>
            <a:ext cx="2918618" cy="493316"/>
          </a:xfrm>
          <a:prstGeom prst="rect">
            <a:avLst/>
          </a:prstGeom>
        </p:spPr>
        <p:txBody>
          <a:bodyPr vert="horz" lIns="91392" tIns="45696" rIns="91392" bIns="45696"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ー 2">
            <a:extLst>
              <a:ext uri="{FF2B5EF4-FFF2-40B4-BE49-F238E27FC236}">
                <a16:creationId xmlns:a16="http://schemas.microsoft.com/office/drawing/2014/main" id="{F4CF95DF-8F78-4166-89C8-EA17CAAF919B}"/>
              </a:ext>
            </a:extLst>
          </p:cNvPr>
          <p:cNvSpPr>
            <a:spLocks noGrp="1"/>
          </p:cNvSpPr>
          <p:nvPr>
            <p:ph type="dt" idx="1"/>
          </p:nvPr>
        </p:nvSpPr>
        <p:spPr>
          <a:xfrm>
            <a:off x="3815552" y="1"/>
            <a:ext cx="2918618" cy="493316"/>
          </a:xfrm>
          <a:prstGeom prst="rect">
            <a:avLst/>
          </a:prstGeom>
        </p:spPr>
        <p:txBody>
          <a:bodyPr vert="horz" lIns="91392" tIns="45696" rIns="91392" bIns="45696" rtlCol="0"/>
          <a:lstStyle>
            <a:lvl1pPr algn="r" eaLnBrk="1" fontAlgn="auto" hangingPunct="1">
              <a:spcBef>
                <a:spcPts val="0"/>
              </a:spcBef>
              <a:spcAft>
                <a:spcPts val="0"/>
              </a:spcAft>
              <a:defRPr sz="1200">
                <a:latin typeface="+mn-lt"/>
                <a:ea typeface="+mn-ea"/>
                <a:cs typeface="+mn-cs"/>
              </a:defRPr>
            </a:lvl1pPr>
          </a:lstStyle>
          <a:p>
            <a:pPr>
              <a:defRPr/>
            </a:pPr>
            <a:fld id="{77047223-7715-4F32-BF7A-11A47B796E9F}" type="datetimeFigureOut">
              <a:rPr lang="ja-JP" altLang="en-US"/>
              <a:pPr>
                <a:defRPr/>
              </a:pPr>
              <a:t>2023/12/26</a:t>
            </a:fld>
            <a:endParaRPr lang="ja-JP" altLang="en-US"/>
          </a:p>
        </p:txBody>
      </p:sp>
      <p:sp>
        <p:nvSpPr>
          <p:cNvPr id="4" name="スライド イメージ プレースホルダー 3">
            <a:extLst>
              <a:ext uri="{FF2B5EF4-FFF2-40B4-BE49-F238E27FC236}">
                <a16:creationId xmlns:a16="http://schemas.microsoft.com/office/drawing/2014/main" id="{58E3F92D-8332-4BA7-B785-3F7CF91ABBDA}"/>
              </a:ext>
            </a:extLst>
          </p:cNvPr>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392" tIns="45696" rIns="91392" bIns="45696"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15B3A455-4849-4FE6-90F8-72699290734D}"/>
              </a:ext>
            </a:extLst>
          </p:cNvPr>
          <p:cNvSpPr>
            <a:spLocks noGrp="1"/>
          </p:cNvSpPr>
          <p:nvPr>
            <p:ph type="body" sz="quarter" idx="3"/>
          </p:nvPr>
        </p:nvSpPr>
        <p:spPr>
          <a:xfrm>
            <a:off x="673899" y="4688089"/>
            <a:ext cx="5387973" cy="4441429"/>
          </a:xfrm>
          <a:prstGeom prst="rect">
            <a:avLst/>
          </a:prstGeom>
        </p:spPr>
        <p:txBody>
          <a:bodyPr vert="horz" lIns="91392" tIns="45696" rIns="91392" bIns="4569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9A1720BD-79E5-4DFE-8B8C-05CAE08B44D7}"/>
              </a:ext>
            </a:extLst>
          </p:cNvPr>
          <p:cNvSpPr>
            <a:spLocks noGrp="1"/>
          </p:cNvSpPr>
          <p:nvPr>
            <p:ph type="ftr" sz="quarter" idx="4"/>
          </p:nvPr>
        </p:nvSpPr>
        <p:spPr>
          <a:xfrm>
            <a:off x="0" y="9374583"/>
            <a:ext cx="2918618" cy="493316"/>
          </a:xfrm>
          <a:prstGeom prst="rect">
            <a:avLst/>
          </a:prstGeom>
        </p:spPr>
        <p:txBody>
          <a:bodyPr vert="horz" lIns="91392" tIns="45696" rIns="91392" bIns="45696"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B815073A-894D-463A-B179-A2C19EEEA501}"/>
              </a:ext>
            </a:extLst>
          </p:cNvPr>
          <p:cNvSpPr>
            <a:spLocks noGrp="1"/>
          </p:cNvSpPr>
          <p:nvPr>
            <p:ph type="sldNum" sz="quarter" idx="5"/>
          </p:nvPr>
        </p:nvSpPr>
        <p:spPr>
          <a:xfrm>
            <a:off x="3815552" y="9374583"/>
            <a:ext cx="2918618" cy="493316"/>
          </a:xfrm>
          <a:prstGeom prst="rect">
            <a:avLst/>
          </a:prstGeom>
        </p:spPr>
        <p:txBody>
          <a:bodyPr vert="horz" wrap="square" lIns="91392" tIns="45696" rIns="91392" bIns="45696" numCol="1" anchor="b"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50" charset="-128"/>
              </a:defRPr>
            </a:lvl1pPr>
          </a:lstStyle>
          <a:p>
            <a:pPr>
              <a:defRPr/>
            </a:pPr>
            <a:fld id="{E372F01D-6F0A-4480-BA66-0FAE70199808}"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 イメージ プレースホルダー 1">
            <a:extLst>
              <a:ext uri="{FF2B5EF4-FFF2-40B4-BE49-F238E27FC236}">
                <a16:creationId xmlns:a16="http://schemas.microsoft.com/office/drawing/2014/main" id="{0D5353FA-1880-4E81-8666-F03547625AB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ノート プレースホルダー 2">
            <a:extLst>
              <a:ext uri="{FF2B5EF4-FFF2-40B4-BE49-F238E27FC236}">
                <a16:creationId xmlns:a16="http://schemas.microsoft.com/office/drawing/2014/main" id="{0ACAC810-B739-4393-AA5F-ABE2FF9E67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5124" name="スライド番号プレースホルダー 3">
            <a:extLst>
              <a:ext uri="{FF2B5EF4-FFF2-40B4-BE49-F238E27FC236}">
                <a16:creationId xmlns:a16="http://schemas.microsoft.com/office/drawing/2014/main" id="{A5EC5EF3-F19C-44F9-BF4A-18E244C1DF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Osaka"/>
                <a:cs typeface="Osaka"/>
              </a:defRPr>
            </a:lvl1pPr>
            <a:lvl2pPr marL="741538" indent="-284841">
              <a:defRPr kumimoji="1">
                <a:solidFill>
                  <a:schemeClr val="tx1"/>
                </a:solidFill>
                <a:latin typeface="Arial" panose="020B0604020202020204" pitchFamily="34" charset="0"/>
                <a:ea typeface="Osaka"/>
                <a:cs typeface="Osaka"/>
              </a:defRPr>
            </a:lvl2pPr>
            <a:lvl3pPr marL="1140951" indent="-227554">
              <a:defRPr kumimoji="1">
                <a:solidFill>
                  <a:schemeClr val="tx1"/>
                </a:solidFill>
                <a:latin typeface="Arial" panose="020B0604020202020204" pitchFamily="34" charset="0"/>
                <a:ea typeface="Osaka"/>
                <a:cs typeface="Osaka"/>
              </a:defRPr>
            </a:lvl3pPr>
            <a:lvl4pPr marL="1599240" indent="-227554">
              <a:defRPr kumimoji="1">
                <a:solidFill>
                  <a:schemeClr val="tx1"/>
                </a:solidFill>
                <a:latin typeface="Arial" panose="020B0604020202020204" pitchFamily="34" charset="0"/>
                <a:ea typeface="Osaka"/>
                <a:cs typeface="Osaka"/>
              </a:defRPr>
            </a:lvl4pPr>
            <a:lvl5pPr marL="2055938" indent="-227554">
              <a:defRPr kumimoji="1">
                <a:solidFill>
                  <a:schemeClr val="tx1"/>
                </a:solidFill>
                <a:latin typeface="Arial" panose="020B0604020202020204" pitchFamily="34" charset="0"/>
                <a:ea typeface="Osaka"/>
                <a:cs typeface="Osaka"/>
              </a:defRPr>
            </a:lvl5pPr>
            <a:lvl6pPr marL="2514228"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6pPr>
            <a:lvl7pPr marL="297251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7pPr>
            <a:lvl8pPr marL="343080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8pPr>
            <a:lvl9pPr marL="388909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9pPr>
          </a:lstStyle>
          <a:p>
            <a:fld id="{1BC0238A-CCD8-41EB-BB2A-CA0175EC3F90}" type="slidenum">
              <a:rPr lang="ja-JP" altLang="en-US" smtClean="0">
                <a:latin typeface="Calibri" panose="020F0502020204030204" pitchFamily="34" charset="0"/>
                <a:ea typeface="ＭＳ Ｐゴシック" panose="020B0600070205080204" pitchFamily="50" charset="-128"/>
              </a:rPr>
              <a:pPr/>
              <a:t>0</a:t>
            </a:fld>
            <a:endParaRPr lang="ja-JP" altLang="en-US">
              <a:latin typeface="Calibri" panose="020F0502020204030204" pitchFamily="34" charset="0"/>
              <a:ea typeface="ＭＳ Ｐゴシック" panose="020B0600070205080204"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1</a:t>
            </a:fld>
            <a:endParaRPr lang="ja-JP" altLang="en-US"/>
          </a:p>
        </p:txBody>
      </p:sp>
    </p:spTree>
    <p:extLst>
      <p:ext uri="{BB962C8B-B14F-4D97-AF65-F5344CB8AC3E}">
        <p14:creationId xmlns:p14="http://schemas.microsoft.com/office/powerpoint/2010/main" val="208535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9</a:t>
            </a:fld>
            <a:endParaRPr lang="ja-JP" altLang="en-US"/>
          </a:p>
        </p:txBody>
      </p:sp>
    </p:spTree>
    <p:extLst>
      <p:ext uri="{BB962C8B-B14F-4D97-AF65-F5344CB8AC3E}">
        <p14:creationId xmlns:p14="http://schemas.microsoft.com/office/powerpoint/2010/main" val="2412034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ー 1">
            <a:extLst>
              <a:ext uri="{FF2B5EF4-FFF2-40B4-BE49-F238E27FC236}">
                <a16:creationId xmlns:a16="http://schemas.microsoft.com/office/drawing/2014/main" id="{C0B9E45B-89E2-4F4D-A688-6FA7E5150B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ノート プレースホルダー 2">
            <a:extLst>
              <a:ext uri="{FF2B5EF4-FFF2-40B4-BE49-F238E27FC236}">
                <a16:creationId xmlns:a16="http://schemas.microsoft.com/office/drawing/2014/main" id="{0859071C-2E15-4A68-A776-35128FC182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14340" name="スライド番号プレースホルダー 3">
            <a:extLst>
              <a:ext uri="{FF2B5EF4-FFF2-40B4-BE49-F238E27FC236}">
                <a16:creationId xmlns:a16="http://schemas.microsoft.com/office/drawing/2014/main" id="{069FD7E7-7588-4715-B20A-EEDC84A45A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1538" indent="-284841">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0951"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599240"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5938"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228"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251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3080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909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48C42495-58E8-4BA8-9C20-E3B2E1F918D2}" type="slidenum">
              <a:rPr lang="ja-JP" altLang="en-US" smtClean="0">
                <a:ea typeface="Osaka"/>
              </a:rPr>
              <a:pPr>
                <a:spcBef>
                  <a:spcPct val="0"/>
                </a:spcBef>
              </a:pPr>
              <a:t>14</a:t>
            </a:fld>
            <a:endParaRPr lang="ja-JP" altLang="en-US">
              <a:ea typeface="Osak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30</a:t>
            </a:fld>
            <a:endParaRPr lang="ja-JP" altLang="en-US"/>
          </a:p>
        </p:txBody>
      </p:sp>
    </p:spTree>
    <p:extLst>
      <p:ext uri="{BB962C8B-B14F-4D97-AF65-F5344CB8AC3E}">
        <p14:creationId xmlns:p14="http://schemas.microsoft.com/office/powerpoint/2010/main" val="1229734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1286105-3EC1-4A83-BFF2-978FB596A77C}"/>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5" name="Rectangle 3"/>
          <p:cNvSpPr>
            <a:spLocks noGrp="1" noChangeArrowheads="1"/>
          </p:cNvSpPr>
          <p:nvPr>
            <p:ph type="ctrTitle"/>
          </p:nvPr>
        </p:nvSpPr>
        <p:spPr bwMode="white">
          <a:xfrm>
            <a:off x="533400" y="2373288"/>
            <a:ext cx="7772400" cy="1143000"/>
          </a:xfr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0" name="サブタイトル 2"/>
          <p:cNvSpPr>
            <a:spLocks noGrp="1"/>
          </p:cNvSpPr>
          <p:nvPr>
            <p:ph type="subTitle" idx="4294967295"/>
          </p:nvPr>
        </p:nvSpPr>
        <p:spPr>
          <a:xfrm>
            <a:off x="539552" y="1772816"/>
            <a:ext cx="7766248" cy="432048"/>
          </a:xfr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9" name="フッター プレースホルダー 8">
            <a:extLst>
              <a:ext uri="{FF2B5EF4-FFF2-40B4-BE49-F238E27FC236}">
                <a16:creationId xmlns:a16="http://schemas.microsoft.com/office/drawing/2014/main" id="{060F4A35-5A0A-489F-9214-4314FE3877D6}"/>
              </a:ext>
            </a:extLst>
          </p:cNvPr>
          <p:cNvSpPr>
            <a:spLocks noGrp="1"/>
          </p:cNvSpPr>
          <p:nvPr>
            <p:ph type="ftr" sz="quarter" idx="10"/>
          </p:nvPr>
        </p:nvSpPr>
        <p:spPr>
          <a:xfrm>
            <a:off x="1258888" y="6524585"/>
            <a:ext cx="6848475" cy="333375"/>
          </a:xfrm>
        </p:spPr>
        <p:txBody>
          <a:bodyPr/>
          <a:lstStyle>
            <a:lvl1pPr>
              <a:defRPr sz="1200" b="0">
                <a:solidFill>
                  <a:schemeClr val="bg1"/>
                </a:solidFill>
              </a:defRPr>
            </a:lvl1p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25153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フッター プレースホルダー 6">
            <a:extLst>
              <a:ext uri="{FF2B5EF4-FFF2-40B4-BE49-F238E27FC236}">
                <a16:creationId xmlns:a16="http://schemas.microsoft.com/office/drawing/2014/main" id="{859B6005-A6F2-4B9B-9FA6-93DAC03CA101}"/>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237AEA54-11EE-457A-9F40-60460A8728ED}"/>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77568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フッター プレースホルダー 6">
            <a:extLst>
              <a:ext uri="{FF2B5EF4-FFF2-40B4-BE49-F238E27FC236}">
                <a16:creationId xmlns:a16="http://schemas.microsoft.com/office/drawing/2014/main" id="{ABEE3809-6EE8-436F-A1D6-BCBBD7A3A774}"/>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E7AF2386-68F8-4084-A097-0EAE43666A91}"/>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035433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bwMode="white">
          <a:xfrm>
            <a:off x="323528" y="260648"/>
            <a:ext cx="8134672" cy="864096"/>
          </a:xfr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p:spPr>
        <p:txBody>
          <a:bodyPr/>
          <a:lstStyle>
            <a:lvl1pPr marL="342900" indent="-342900">
              <a:buClr>
                <a:schemeClr val="accent6">
                  <a:lumMod val="60000"/>
                  <a:lumOff val="40000"/>
                </a:schemeClr>
              </a:buClr>
              <a:buFont typeface="Wingdings" panose="05000000000000000000" pitchFamily="2" charset="2"/>
              <a:buChar char="l"/>
              <a:defRPr sz="2000"/>
            </a:lvl1pPr>
            <a:lvl2pPr marL="360000" indent="0">
              <a:spcBef>
                <a:spcPts val="600"/>
              </a:spcBef>
              <a:buClr>
                <a:schemeClr val="bg1">
                  <a:lumMod val="75000"/>
                </a:schemeClr>
              </a:buClr>
              <a:buFont typeface="Wingdings" panose="05000000000000000000" pitchFamily="2" charset="2"/>
              <a:buNone/>
              <a:defRPr sz="1400"/>
            </a:lvl2pPr>
            <a:lvl3pPr marL="1371600" indent="-457200">
              <a:buClr>
                <a:schemeClr val="bg1">
                  <a:lumMod val="75000"/>
                </a:schemeClr>
              </a:buClr>
              <a:buFont typeface="Wingdings" panose="05000000000000000000" pitchFamily="2" charset="2"/>
              <a:buChar char="l"/>
              <a:defRPr sz="1400"/>
            </a:lvl3pPr>
            <a:lvl4pPr marL="1543050" indent="-171450">
              <a:buClr>
                <a:schemeClr val="bg1">
                  <a:lumMod val="75000"/>
                </a:schemeClr>
              </a:buClr>
              <a:buFont typeface="Wingdings" panose="05000000000000000000" pitchFamily="2" charset="2"/>
              <a:buChar char="l"/>
              <a:defRPr sz="1200"/>
            </a:lvl4pPr>
            <a:lvl5pPr marL="2000250" indent="-171450">
              <a:buClr>
                <a:schemeClr val="bg1">
                  <a:lumMod val="75000"/>
                </a:schemeClr>
              </a:buClr>
              <a:buFont typeface="Wingdings" panose="05000000000000000000" pitchFamily="2" charset="2"/>
              <a:buChar char="l"/>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9" name="フッター プレースホルダー 8">
            <a:extLst>
              <a:ext uri="{FF2B5EF4-FFF2-40B4-BE49-F238E27FC236}">
                <a16:creationId xmlns:a16="http://schemas.microsoft.com/office/drawing/2014/main" id="{671886D4-43D4-4D7E-B5DA-A9061D1F0FA5}"/>
              </a:ext>
            </a:extLst>
          </p:cNvPr>
          <p:cNvSpPr>
            <a:spLocks noGrp="1"/>
          </p:cNvSpPr>
          <p:nvPr>
            <p:ph type="ftr" sz="quarter" idx="10"/>
          </p:nvPr>
        </p:nvSpPr>
        <p:spPr>
          <a:xfrm>
            <a:off x="1258888" y="6509443"/>
            <a:ext cx="6848475" cy="332656"/>
          </a:xfrm>
        </p:spPr>
        <p:txBody>
          <a:bodyPr/>
          <a:lstStyle/>
          <a:p>
            <a:pPr>
              <a:defRPr/>
            </a:pPr>
            <a:r>
              <a:rPr lang="en-US" altLang="ja-JP"/>
              <a:t>Copyright 2024 ENTOENTO Co. Ltd. All Rights Reserved.</a:t>
            </a:r>
            <a:endParaRPr lang="ja-JP" altLang="en-US" dirty="0"/>
          </a:p>
        </p:txBody>
      </p:sp>
      <p:sp>
        <p:nvSpPr>
          <p:cNvPr id="10" name="スライド番号プレースホルダー 9">
            <a:extLst>
              <a:ext uri="{FF2B5EF4-FFF2-40B4-BE49-F238E27FC236}">
                <a16:creationId xmlns:a16="http://schemas.microsoft.com/office/drawing/2014/main" id="{14A8837A-14A0-4006-BB2E-8C4778F9CBA6}"/>
              </a:ext>
            </a:extLst>
          </p:cNvPr>
          <p:cNvSpPr>
            <a:spLocks noGrp="1"/>
          </p:cNvSpPr>
          <p:nvPr>
            <p:ph type="sldNum" sz="quarter" idx="11"/>
          </p:nvPr>
        </p:nvSpPr>
        <p:spPr>
          <a:xfrm>
            <a:off x="7239000" y="6581748"/>
            <a:ext cx="1905000" cy="260350"/>
          </a:xfrm>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516768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a:t>マスター テキストの書式設定</a:t>
            </a:r>
          </a:p>
        </p:txBody>
      </p:sp>
      <p:sp>
        <p:nvSpPr>
          <p:cNvPr id="7" name="フッター プレースホルダー 6">
            <a:extLst>
              <a:ext uri="{FF2B5EF4-FFF2-40B4-BE49-F238E27FC236}">
                <a16:creationId xmlns:a16="http://schemas.microsoft.com/office/drawing/2014/main" id="{B520EED9-3395-4703-B8C6-A8FFB753D224}"/>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F0F330B0-CC09-43E6-B47E-EFDB0063A75A}"/>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603206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58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フッター プレースホルダー 7">
            <a:extLst>
              <a:ext uri="{FF2B5EF4-FFF2-40B4-BE49-F238E27FC236}">
                <a16:creationId xmlns:a16="http://schemas.microsoft.com/office/drawing/2014/main" id="{71A80A7D-1AA7-4AE3-A40D-A008B66228F7}"/>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373371BD-B513-4387-AD12-E6743815B0BB}"/>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2980747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フッター プレースホルダー 9">
            <a:extLst>
              <a:ext uri="{FF2B5EF4-FFF2-40B4-BE49-F238E27FC236}">
                <a16:creationId xmlns:a16="http://schemas.microsoft.com/office/drawing/2014/main" id="{C94962A1-4EF8-4FD8-9C15-AB19762BCAB2}"/>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11" name="スライド番号プレースホルダー 10">
            <a:extLst>
              <a:ext uri="{FF2B5EF4-FFF2-40B4-BE49-F238E27FC236}">
                <a16:creationId xmlns:a16="http://schemas.microsoft.com/office/drawing/2014/main" id="{E1A60A55-7315-4F7E-82BA-EA67EE55B821}"/>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91353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6" name="フッター プレースホルダー 5">
            <a:extLst>
              <a:ext uri="{FF2B5EF4-FFF2-40B4-BE49-F238E27FC236}">
                <a16:creationId xmlns:a16="http://schemas.microsoft.com/office/drawing/2014/main" id="{8B45FD8C-CDA8-4463-8275-28D959B8CEF0}"/>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7" name="スライド番号プレースホルダー 6">
            <a:extLst>
              <a:ext uri="{FF2B5EF4-FFF2-40B4-BE49-F238E27FC236}">
                <a16:creationId xmlns:a16="http://schemas.microsoft.com/office/drawing/2014/main" id="{074226C2-DD86-4047-9451-AFE8529C2E76}"/>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276185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3D481B7-0147-433D-BC50-1F220D1BB87D}"/>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6" name="スライド番号プレースホルダー 5">
            <a:extLst>
              <a:ext uri="{FF2B5EF4-FFF2-40B4-BE49-F238E27FC236}">
                <a16:creationId xmlns:a16="http://schemas.microsoft.com/office/drawing/2014/main" id="{C8F26471-26A8-4777-B996-7AA5EA631F2E}"/>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881674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フッター プレースホルダー 7">
            <a:extLst>
              <a:ext uri="{FF2B5EF4-FFF2-40B4-BE49-F238E27FC236}">
                <a16:creationId xmlns:a16="http://schemas.microsoft.com/office/drawing/2014/main" id="{50AA6E45-0891-4E58-81B4-7F6EE1F3AE68}"/>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2B5EF0B1-923D-4D9D-84C2-7CA0867F0A88}"/>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408782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フッター プレースホルダー 7">
            <a:extLst>
              <a:ext uri="{FF2B5EF4-FFF2-40B4-BE49-F238E27FC236}">
                <a16:creationId xmlns:a16="http://schemas.microsoft.com/office/drawing/2014/main" id="{82FC1713-897F-484B-A6FC-1EB7EAC6E46E}"/>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3AC5DB30-ADE5-41F5-9585-B0405F3AEF2F}"/>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412774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F47D51-2EE9-4C14-84A6-E85D2FC56D64}"/>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Rectangle 2">
            <a:extLst>
              <a:ext uri="{FF2B5EF4-FFF2-40B4-BE49-F238E27FC236}">
                <a16:creationId xmlns:a16="http://schemas.microsoft.com/office/drawing/2014/main" id="{DA35496C-4AE5-4809-9968-FEAD68072DAD}"/>
              </a:ext>
            </a:extLst>
          </p:cNvPr>
          <p:cNvSpPr>
            <a:spLocks noGrp="1" noChangeArrowheads="1"/>
          </p:cNvSpPr>
          <p:nvPr>
            <p:ph type="title"/>
          </p:nvPr>
        </p:nvSpPr>
        <p:spPr bwMode="auto">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9" name="Rectangle 3">
            <a:extLst>
              <a:ext uri="{FF2B5EF4-FFF2-40B4-BE49-F238E27FC236}">
                <a16:creationId xmlns:a16="http://schemas.microsoft.com/office/drawing/2014/main" id="{39CC1652-8201-4176-BB86-24DCDB4C865B}"/>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Rectangle 5">
            <a:extLst>
              <a:ext uri="{FF2B5EF4-FFF2-40B4-BE49-F238E27FC236}">
                <a16:creationId xmlns:a16="http://schemas.microsoft.com/office/drawing/2014/main" id="{1876D982-30A8-4B73-9986-CFB389C53ADC}"/>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2024 ENTOENTO Co. Ltd. All Rights Reserved.</a:t>
            </a:r>
            <a:endParaRPr lang="ja-JP" altLang="en-US" dirty="0"/>
          </a:p>
        </p:txBody>
      </p:sp>
      <p:sp>
        <p:nvSpPr>
          <p:cNvPr id="1030" name="Rectangle 6">
            <a:extLst>
              <a:ext uri="{FF2B5EF4-FFF2-40B4-BE49-F238E27FC236}">
                <a16:creationId xmlns:a16="http://schemas.microsoft.com/office/drawing/2014/main" id="{DD781DE7-8033-4651-8FA3-07F3D89E987A}"/>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025"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hf sldNum="0"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marL="34290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defRPr kumimoji="1" sz="2000">
          <a:solidFill>
            <a:schemeClr val="accent6">
              <a:lumMod val="60000"/>
              <a:lumOff val="40000"/>
            </a:schemeClr>
          </a:solidFill>
          <a:latin typeface="游ゴシック Medium" panose="020B0500000000000000" pitchFamily="50" charset="-128"/>
          <a:ea typeface="游ゴシック Medium" panose="020B0500000000000000" pitchFamily="50" charset="-128"/>
          <a:cs typeface="+mn-cs"/>
        </a:defRPr>
      </a:lvl1pPr>
      <a:lvl2pPr marL="360000" indent="0" algn="l" rtl="0" eaLnBrk="0" fontAlgn="base" hangingPunct="0">
        <a:spcBef>
          <a:spcPts val="600"/>
        </a:spcBef>
        <a:spcAft>
          <a:spcPct val="0"/>
        </a:spcAft>
        <a:buClr>
          <a:schemeClr val="bg1">
            <a:lumMod val="75000"/>
          </a:schemeClr>
        </a:buClr>
        <a:buSzPct val="100000"/>
        <a:buFont typeface="Wingdings" panose="05000000000000000000" pitchFamily="2" charset="2"/>
        <a:buNone/>
        <a:defRPr kumimoji="1" sz="1400">
          <a:solidFill>
            <a:schemeClr val="accent1">
              <a:lumMod val="50000"/>
            </a:schemeClr>
          </a:solidFill>
          <a:latin typeface="游ゴシック" panose="020B0400000000000000" pitchFamily="50" charset="-128"/>
          <a:ea typeface="游ゴシック" panose="020B0400000000000000" pitchFamily="50" charset="-128"/>
        </a:defRPr>
      </a:lvl2pPr>
      <a:lvl3pPr marL="1200150"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400">
          <a:solidFill>
            <a:schemeClr val="accent1">
              <a:lumMod val="50000"/>
            </a:schemeClr>
          </a:solidFill>
          <a:latin typeface="游ゴシック" panose="020B0400000000000000" pitchFamily="50" charset="-128"/>
          <a:ea typeface="游ゴシック" panose="020B0400000000000000" pitchFamily="50" charset="-128"/>
        </a:defRPr>
      </a:lvl3pPr>
      <a:lvl4pPr marL="1543050"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200">
          <a:solidFill>
            <a:schemeClr val="accent1">
              <a:lumMod val="50000"/>
            </a:schemeClr>
          </a:solidFill>
          <a:latin typeface="游ゴシック" panose="020B0400000000000000" pitchFamily="50" charset="-128"/>
          <a:ea typeface="游ゴシック" panose="020B0400000000000000" pitchFamily="50" charset="-128"/>
        </a:defRPr>
      </a:lvl4pPr>
      <a:lvl5pPr marL="2000250"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200">
          <a:solidFill>
            <a:schemeClr val="accent1">
              <a:lumMod val="50000"/>
            </a:schemeClr>
          </a:solidFill>
          <a:latin typeface="游ゴシック" panose="020B0400000000000000" pitchFamily="50" charset="-128"/>
          <a:ea typeface="游ゴシック" panose="020B0400000000000000"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a:extLst>
              <a:ext uri="{FF2B5EF4-FFF2-40B4-BE49-F238E27FC236}">
                <a16:creationId xmlns:a16="http://schemas.microsoft.com/office/drawing/2014/main" id="{6D0CB1F6-C7DD-40A3-AB9A-8CA75355E242}"/>
              </a:ext>
            </a:extLst>
          </p:cNvPr>
          <p:cNvSpPr>
            <a:spLocks noGrp="1" noChangeArrowheads="1"/>
          </p:cNvSpPr>
          <p:nvPr>
            <p:ph type="ctrTitle"/>
          </p:nvPr>
        </p:nvSpPr>
        <p:spPr/>
        <p:txBody>
          <a:bodyPr/>
          <a:lstStyle/>
          <a:p>
            <a:r>
              <a:rPr lang="ja-JP" altLang="ja-JP" dirty="0"/>
              <a:t>○○</a:t>
            </a:r>
            <a:r>
              <a:rPr lang="ja-JP" altLang="en-US" dirty="0"/>
              <a:t>式</a:t>
            </a:r>
            <a:r>
              <a:rPr lang="ja-JP" altLang="ja-JP" dirty="0"/>
              <a:t>人事制度</a:t>
            </a:r>
            <a:endParaRPr lang="ja-JP" altLang="en-US" dirty="0"/>
          </a:p>
        </p:txBody>
      </p:sp>
      <p:sp>
        <p:nvSpPr>
          <p:cNvPr id="10" name="字幕 9">
            <a:extLst>
              <a:ext uri="{FF2B5EF4-FFF2-40B4-BE49-F238E27FC236}">
                <a16:creationId xmlns:a16="http://schemas.microsoft.com/office/drawing/2014/main" id="{22246F37-2C29-4AC6-B802-DC41F264C84A}"/>
              </a:ext>
            </a:extLst>
          </p:cNvPr>
          <p:cNvSpPr>
            <a:spLocks noGrp="1"/>
          </p:cNvSpPr>
          <p:nvPr>
            <p:ph type="subTitle" idx="4294967295"/>
          </p:nvPr>
        </p:nvSpPr>
        <p:spPr/>
        <p:txBody>
          <a:bodyPr/>
          <a:lstStyle/>
          <a:p>
            <a:pPr marL="0" indent="0">
              <a:buNone/>
            </a:pPr>
            <a:r>
              <a:rPr lang="ja-JP" altLang="en-US" dirty="0"/>
              <a:t>─　社員を成長させ業績を向上させる仕組み　─</a:t>
            </a:r>
          </a:p>
        </p:txBody>
      </p:sp>
      <p:sp>
        <p:nvSpPr>
          <p:cNvPr id="16" name="フッター プレースホルダー 15">
            <a:extLst>
              <a:ext uri="{FF2B5EF4-FFF2-40B4-BE49-F238E27FC236}">
                <a16:creationId xmlns:a16="http://schemas.microsoft.com/office/drawing/2014/main" id="{9C9EA650-ACE4-4932-A6A9-BF2105DCE7E0}"/>
              </a:ext>
            </a:extLst>
          </p:cNvPr>
          <p:cNvSpPr>
            <a:spLocks noGrp="1"/>
          </p:cNvSpPr>
          <p:nvPr>
            <p:ph type="ftr" sz="quarter" idx="10"/>
          </p:nvPr>
        </p:nvSpPr>
        <p:spPr bwMode="white"/>
        <p:txBody>
          <a:bodyPr/>
          <a:lstStyle/>
          <a:p>
            <a:r>
              <a:rPr lang="en-US" altLang="ja-JP"/>
              <a:t>Copyright 2024 ENTOENTO Co. Ltd. All Rights Reserved.</a:t>
            </a:r>
            <a:endParaRPr lang="ja-JP" altLang="en-US" dirty="0"/>
          </a:p>
        </p:txBody>
      </p:sp>
      <p:sp>
        <p:nvSpPr>
          <p:cNvPr id="5" name="サブタイトル 2">
            <a:extLst>
              <a:ext uri="{FF2B5EF4-FFF2-40B4-BE49-F238E27FC236}">
                <a16:creationId xmlns:a16="http://schemas.microsoft.com/office/drawing/2014/main" id="{DEED3DF6-F0A9-49EA-A96B-7DD37CCE86E3}"/>
              </a:ext>
            </a:extLst>
          </p:cNvPr>
          <p:cNvSpPr txBox="1">
            <a:spLocks/>
          </p:cNvSpPr>
          <p:nvPr/>
        </p:nvSpPr>
        <p:spPr bwMode="white">
          <a:xfrm>
            <a:off x="0" y="4646810"/>
            <a:ext cx="9144000" cy="504825"/>
          </a:xfrm>
          <a:prstGeom prst="rect">
            <a:avLst/>
          </a:prstGeom>
          <a:noFill/>
          <a:ln w="9525">
            <a:noFill/>
            <a:miter lim="800000"/>
            <a:headEnd/>
            <a:tailEnd/>
          </a:ln>
          <a:effec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spcBef>
                <a:spcPct val="20000"/>
              </a:spcBef>
              <a:buSzPct val="100000"/>
              <a:defRPr/>
            </a:pPr>
            <a:r>
              <a:rPr lang="ja-JP" altLang="en-US" sz="2400" kern="0" dirty="0">
                <a:solidFill>
                  <a:schemeClr val="bg1"/>
                </a:solidFill>
                <a:latin typeface="游ゴシック Medium" panose="020B0500000000000000" pitchFamily="50" charset="-128"/>
                <a:ea typeface="游ゴシック Medium" panose="020B0500000000000000" pitchFamily="50" charset="-128"/>
              </a:rPr>
              <a:t>株式会社</a:t>
            </a:r>
            <a:r>
              <a:rPr lang="en-US" altLang="ja-JP" sz="2400" kern="0" dirty="0">
                <a:solidFill>
                  <a:schemeClr val="bg1"/>
                </a:solidFill>
                <a:latin typeface="游ゴシック Medium" panose="020B0500000000000000" pitchFamily="50" charset="-128"/>
                <a:ea typeface="游ゴシック Medium" panose="020B0500000000000000" pitchFamily="50" charset="-128"/>
              </a:rPr>
              <a:t>ABCY</a:t>
            </a:r>
          </a:p>
        </p:txBody>
      </p:sp>
      <p:sp>
        <p:nvSpPr>
          <p:cNvPr id="6" name="サブタイトル 2">
            <a:extLst>
              <a:ext uri="{FF2B5EF4-FFF2-40B4-BE49-F238E27FC236}">
                <a16:creationId xmlns:a16="http://schemas.microsoft.com/office/drawing/2014/main" id="{3A1B4DDD-E613-4CE0-898D-9146CAD03936}"/>
              </a:ext>
            </a:extLst>
          </p:cNvPr>
          <p:cNvSpPr txBox="1">
            <a:spLocks/>
          </p:cNvSpPr>
          <p:nvPr/>
        </p:nvSpPr>
        <p:spPr bwMode="white">
          <a:xfrm>
            <a:off x="0" y="4116388"/>
            <a:ext cx="9144000" cy="431800"/>
          </a:xfrm>
          <a:prstGeom prst="rect">
            <a:avLst/>
          </a:prstGeom>
          <a:noFill/>
          <a:ln w="9525">
            <a:noFill/>
            <a:miter lim="800000"/>
            <a:headEnd/>
            <a:tailEnd/>
          </a:ln>
          <a:effectLst/>
        </p:spPr>
        <p:txBody>
          <a:bodyPr/>
          <a:lstStyle/>
          <a:p>
            <a:pPr algn="ctr" eaLnBrk="1" hangingPunct="1">
              <a:spcBef>
                <a:spcPct val="20000"/>
              </a:spcBef>
              <a:buSzPct val="100000"/>
              <a:defRPr/>
            </a:pPr>
            <a:r>
              <a:rPr lang="en-US" altLang="ja-JP" sz="2000" kern="0" dirty="0">
                <a:solidFill>
                  <a:schemeClr val="bg1"/>
                </a:solidFill>
                <a:latin typeface="游ゴシック Medium" panose="020B0500000000000000" pitchFamily="50" charset="-128"/>
                <a:ea typeface="游ゴシック Medium" panose="020B0500000000000000" pitchFamily="50" charset="-128"/>
                <a:cs typeface="+mn-cs"/>
              </a:rPr>
              <a:t>2024</a:t>
            </a:r>
            <a:r>
              <a:rPr lang="ja-JP" altLang="en-US" sz="2000" kern="0" dirty="0">
                <a:solidFill>
                  <a:schemeClr val="bg1"/>
                </a:solidFill>
                <a:latin typeface="游ゴシック Medium" panose="020B0500000000000000" pitchFamily="50" charset="-128"/>
                <a:ea typeface="游ゴシック Medium" panose="020B0500000000000000" pitchFamily="50" charset="-128"/>
                <a:cs typeface="+mn-cs"/>
              </a:rPr>
              <a:t>年版</a:t>
            </a:r>
            <a:endParaRPr lang="en-US" altLang="ja-JP" sz="2000" kern="0" dirty="0">
              <a:solidFill>
                <a:schemeClr val="bg1"/>
              </a:solidFill>
              <a:latin typeface="游ゴシック Medium" panose="020B0500000000000000" pitchFamily="50" charset="-128"/>
              <a:ea typeface="游ゴシック Medium" panose="020B0500000000000000" pitchFamily="50" charset="-128"/>
              <a:cs typeface="+mn-cs"/>
            </a:endParaRPr>
          </a:p>
        </p:txBody>
      </p:sp>
      <p:sp>
        <p:nvSpPr>
          <p:cNvPr id="4103" name="テキスト ボックス 6">
            <a:extLst>
              <a:ext uri="{FF2B5EF4-FFF2-40B4-BE49-F238E27FC236}">
                <a16:creationId xmlns:a16="http://schemas.microsoft.com/office/drawing/2014/main" id="{67E59EDB-3D00-45C7-A8BD-DCB6F7D5B117}"/>
              </a:ext>
            </a:extLst>
          </p:cNvPr>
          <p:cNvSpPr txBox="1">
            <a:spLocks noChangeArrowheads="1"/>
          </p:cNvSpPr>
          <p:nvPr/>
        </p:nvSpPr>
        <p:spPr bwMode="auto">
          <a:xfrm>
            <a:off x="1731963" y="260350"/>
            <a:ext cx="59039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rgbClr val="FF0000"/>
                </a:solidFill>
                <a:latin typeface="游ゴシック Medium" panose="020B0500000000000000" pitchFamily="50" charset="-128"/>
                <a:ea typeface="游ゴシック Medium" panose="020B0500000000000000" pitchFamily="50" charset="-128"/>
              </a:rPr>
              <a:t>※</a:t>
            </a:r>
            <a:r>
              <a:rPr lang="ja-JP" altLang="en-US" sz="1600" dirty="0">
                <a:solidFill>
                  <a:srgbClr val="FF0000"/>
                </a:solidFill>
                <a:latin typeface="游ゴシック Medium" panose="020B0500000000000000" pitchFamily="50" charset="-128"/>
                <a:ea typeface="游ゴシック Medium" panose="020B0500000000000000" pitchFamily="50" charset="-128"/>
              </a:rPr>
              <a:t>社内に発表する際の基本的な資料をまとめています。</a:t>
            </a:r>
            <a:endParaRPr lang="en-US" altLang="ja-JP" sz="1600" dirty="0">
              <a:solidFill>
                <a:srgbClr val="FF0000"/>
              </a:solidFill>
              <a:latin typeface="游ゴシック Medium" panose="020B0500000000000000" pitchFamily="50" charset="-128"/>
              <a:ea typeface="游ゴシック Medium" panose="020B0500000000000000" pitchFamily="50" charset="-128"/>
            </a:endParaRPr>
          </a:p>
          <a:p>
            <a:pPr eaLnBrk="1" hangingPunct="1">
              <a:spcBef>
                <a:spcPct val="0"/>
              </a:spcBef>
              <a:buClrTx/>
              <a:buSzTx/>
              <a:buFontTx/>
              <a:buNone/>
            </a:pPr>
            <a:r>
              <a:rPr lang="ja-JP" altLang="en-US" sz="1600" dirty="0">
                <a:solidFill>
                  <a:srgbClr val="FF0000"/>
                </a:solidFill>
                <a:latin typeface="游ゴシック Medium" panose="020B0500000000000000" pitchFamily="50" charset="-128"/>
                <a:ea typeface="游ゴシック Medium" panose="020B0500000000000000" pitchFamily="50" charset="-128"/>
              </a:rPr>
              <a:t>　これ以外の資料を発表する際は必ず事前にご相談ください。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Ｆ．成長支援会議について　</a:t>
            </a:r>
            <a:endParaRPr lang="en-US" altLang="ja-JP" dirty="0"/>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成長支援会議とは、全上司が集まって、全社員の成長を確認するための会議です。ここで組織的に全社員の成長を確定します。</a:t>
            </a:r>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会議の出席者は次の通りです。社長や部長が参加する場合がありますが、オブザーバー参加です。</a:t>
            </a: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8" name="コンテンツ プレースホルダー 5">
            <a:extLst>
              <a:ext uri="{FF2B5EF4-FFF2-40B4-BE49-F238E27FC236}">
                <a16:creationId xmlns:a16="http://schemas.microsoft.com/office/drawing/2014/main" id="{DD720FDE-9BF6-4AC2-BB20-72C5C5B9DF20}"/>
              </a:ext>
            </a:extLst>
          </p:cNvPr>
          <p:cNvGraphicFramePr>
            <a:graphicFrameLocks/>
          </p:cNvGraphicFramePr>
          <p:nvPr>
            <p:extLst>
              <p:ext uri="{D42A27DB-BD31-4B8C-83A1-F6EECF244321}">
                <p14:modId xmlns:p14="http://schemas.microsoft.com/office/powerpoint/2010/main" val="2567051926"/>
              </p:ext>
            </p:extLst>
          </p:nvPr>
        </p:nvGraphicFramePr>
        <p:xfrm>
          <a:off x="1259631" y="2577057"/>
          <a:ext cx="6552729" cy="3876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角丸四角形 10">
            <a:extLst>
              <a:ext uri="{FF2B5EF4-FFF2-40B4-BE49-F238E27FC236}">
                <a16:creationId xmlns:a16="http://schemas.microsoft.com/office/drawing/2014/main" id="{0090036C-39F6-4C09-B02C-B7B581647EB1}"/>
              </a:ext>
            </a:extLst>
          </p:cNvPr>
          <p:cNvSpPr/>
          <p:nvPr/>
        </p:nvSpPr>
        <p:spPr>
          <a:xfrm>
            <a:off x="971550" y="4232869"/>
            <a:ext cx="6913563" cy="720725"/>
          </a:xfrm>
          <a:prstGeom prst="roundRect">
            <a:avLst/>
          </a:pr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0" name="角丸四角形 11">
            <a:extLst>
              <a:ext uri="{FF2B5EF4-FFF2-40B4-BE49-F238E27FC236}">
                <a16:creationId xmlns:a16="http://schemas.microsoft.com/office/drawing/2014/main" id="{06A5A6E2-19E8-485E-96FA-41FE7D5F6141}"/>
              </a:ext>
            </a:extLst>
          </p:cNvPr>
          <p:cNvSpPr/>
          <p:nvPr/>
        </p:nvSpPr>
        <p:spPr>
          <a:xfrm>
            <a:off x="1835150" y="3369269"/>
            <a:ext cx="6323013" cy="677863"/>
          </a:xfrm>
          <a:prstGeom prst="roundRect">
            <a:avLst/>
          </a:prstGeom>
          <a:noFill/>
          <a:ln cap="rnd">
            <a:solidFill>
              <a:srgbClr val="00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cxnSp>
        <p:nvCxnSpPr>
          <p:cNvPr id="11" name="直線コネクタ 10">
            <a:extLst>
              <a:ext uri="{FF2B5EF4-FFF2-40B4-BE49-F238E27FC236}">
                <a16:creationId xmlns:a16="http://schemas.microsoft.com/office/drawing/2014/main" id="{2D516FC0-077E-40EA-B29E-6CBBE3D26E27}"/>
              </a:ext>
            </a:extLst>
          </p:cNvPr>
          <p:cNvCxnSpPr/>
          <p:nvPr/>
        </p:nvCxnSpPr>
        <p:spPr>
          <a:xfrm>
            <a:off x="2195513" y="2709168"/>
            <a:ext cx="792162" cy="0"/>
          </a:xfrm>
          <a:prstGeom prst="line">
            <a:avLst/>
          </a:prstGeom>
          <a:ln w="2540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30296592-8736-4A33-8793-BA170EA744EA}"/>
              </a:ext>
            </a:extLst>
          </p:cNvPr>
          <p:cNvCxnSpPr/>
          <p:nvPr/>
        </p:nvCxnSpPr>
        <p:spPr>
          <a:xfrm>
            <a:off x="2195513" y="2996506"/>
            <a:ext cx="792162" cy="0"/>
          </a:xfrm>
          <a:prstGeom prst="line">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cxnSp>
      <p:sp>
        <p:nvSpPr>
          <p:cNvPr id="13" name="右中かっこ 12">
            <a:extLst>
              <a:ext uri="{FF2B5EF4-FFF2-40B4-BE49-F238E27FC236}">
                <a16:creationId xmlns:a16="http://schemas.microsoft.com/office/drawing/2014/main" id="{ECB61257-E1E6-48D6-BB3B-BDBF59DAAC67}"/>
              </a:ext>
            </a:extLst>
          </p:cNvPr>
          <p:cNvSpPr/>
          <p:nvPr/>
        </p:nvSpPr>
        <p:spPr>
          <a:xfrm>
            <a:off x="7885113" y="4232869"/>
            <a:ext cx="215900" cy="720725"/>
          </a:xfrm>
          <a:prstGeom prst="rightBrace">
            <a:avLst>
              <a:gd name="adj1" fmla="val 27821"/>
              <a:gd name="adj2" fmla="val 50000"/>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4" name="左中かっこ 13">
            <a:extLst>
              <a:ext uri="{FF2B5EF4-FFF2-40B4-BE49-F238E27FC236}">
                <a16:creationId xmlns:a16="http://schemas.microsoft.com/office/drawing/2014/main" id="{D5A84933-7557-4349-9E6E-77F685B5FBD2}"/>
              </a:ext>
            </a:extLst>
          </p:cNvPr>
          <p:cNvSpPr/>
          <p:nvPr/>
        </p:nvSpPr>
        <p:spPr>
          <a:xfrm>
            <a:off x="971550" y="5098057"/>
            <a:ext cx="287338" cy="1295400"/>
          </a:xfrm>
          <a:prstGeom prst="leftBrace">
            <a:avLst>
              <a:gd name="adj1" fmla="val 52239"/>
              <a:gd name="adj2" fmla="val 48500"/>
            </a:avLst>
          </a:prstGeom>
          <a:ln w="25400" cap="rnd" cmpd="sng">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5" name="下カーブ矢印 13">
            <a:extLst>
              <a:ext uri="{FF2B5EF4-FFF2-40B4-BE49-F238E27FC236}">
                <a16:creationId xmlns:a16="http://schemas.microsoft.com/office/drawing/2014/main" id="{FFB4EDDB-095C-4F6B-94CA-0D79D7330319}"/>
              </a:ext>
            </a:extLst>
          </p:cNvPr>
          <p:cNvSpPr/>
          <p:nvPr/>
        </p:nvSpPr>
        <p:spPr>
          <a:xfrm rot="5400000">
            <a:off x="7797800" y="4002682"/>
            <a:ext cx="1204913" cy="407987"/>
          </a:xfrm>
          <a:prstGeom prst="curvedDownArrow">
            <a:avLst>
              <a:gd name="adj1" fmla="val 42117"/>
              <a:gd name="adj2" fmla="val 111457"/>
              <a:gd name="adj3" fmla="val 60277"/>
            </a:avLst>
          </a:prstGeom>
          <a:solidFill>
            <a:schemeClr val="accent1">
              <a:lumMod val="75000"/>
            </a:schemeClr>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6" name="右カーブ矢印 15">
            <a:extLst>
              <a:ext uri="{FF2B5EF4-FFF2-40B4-BE49-F238E27FC236}">
                <a16:creationId xmlns:a16="http://schemas.microsoft.com/office/drawing/2014/main" id="{3B334025-B407-4638-82F4-719B1D3B74F2}"/>
              </a:ext>
            </a:extLst>
          </p:cNvPr>
          <p:cNvSpPr/>
          <p:nvPr/>
        </p:nvSpPr>
        <p:spPr>
          <a:xfrm>
            <a:off x="539750" y="4448769"/>
            <a:ext cx="382588" cy="1535113"/>
          </a:xfrm>
          <a:prstGeom prst="curvedRightArrow">
            <a:avLst>
              <a:gd name="adj1" fmla="val 65402"/>
              <a:gd name="adj2" fmla="val 140389"/>
              <a:gd name="adj3" fmla="val 63626"/>
            </a:avLst>
          </a:prstGeom>
          <a:solidFill>
            <a:schemeClr val="accent2">
              <a:lumMod val="20000"/>
              <a:lumOff val="8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7" name="テキスト ボックス 16">
            <a:extLst>
              <a:ext uri="{FF2B5EF4-FFF2-40B4-BE49-F238E27FC236}">
                <a16:creationId xmlns:a16="http://schemas.microsoft.com/office/drawing/2014/main" id="{6A052404-2915-41C7-AE48-55B53630ECEA}"/>
              </a:ext>
            </a:extLst>
          </p:cNvPr>
          <p:cNvSpPr txBox="1">
            <a:spLocks noChangeArrowheads="1"/>
          </p:cNvSpPr>
          <p:nvPr/>
        </p:nvSpPr>
        <p:spPr bwMode="auto">
          <a:xfrm>
            <a:off x="754063" y="2593281"/>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2">
                    <a:lumMod val="60000"/>
                    <a:lumOff val="40000"/>
                  </a:schemeClr>
                </a:solidFill>
                <a:latin typeface="游ゴシック" panose="020B0400000000000000" pitchFamily="50" charset="-128"/>
                <a:ea typeface="游ゴシック" panose="020B0400000000000000" pitchFamily="50" charset="-128"/>
              </a:rPr>
              <a:t>第一次成長支援会議</a:t>
            </a:r>
          </a:p>
        </p:txBody>
      </p:sp>
      <p:sp>
        <p:nvSpPr>
          <p:cNvPr id="18" name="テキスト ボックス 17">
            <a:extLst>
              <a:ext uri="{FF2B5EF4-FFF2-40B4-BE49-F238E27FC236}">
                <a16:creationId xmlns:a16="http://schemas.microsoft.com/office/drawing/2014/main" id="{D7B471D9-1635-4DC7-8B2D-742CA79CB619}"/>
              </a:ext>
            </a:extLst>
          </p:cNvPr>
          <p:cNvSpPr txBox="1">
            <a:spLocks noChangeArrowheads="1"/>
          </p:cNvSpPr>
          <p:nvPr/>
        </p:nvSpPr>
        <p:spPr bwMode="auto">
          <a:xfrm>
            <a:off x="755650" y="2879031"/>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第二次成長支援会議</a:t>
            </a:r>
          </a:p>
        </p:txBody>
      </p:sp>
      <p:sp>
        <p:nvSpPr>
          <p:cNvPr id="19" name="テキスト ボックス 18">
            <a:extLst>
              <a:ext uri="{FF2B5EF4-FFF2-40B4-BE49-F238E27FC236}">
                <a16:creationId xmlns:a16="http://schemas.microsoft.com/office/drawing/2014/main" id="{5F86B327-8A24-47D2-B93C-C42446E28825}"/>
              </a:ext>
            </a:extLst>
          </p:cNvPr>
          <p:cNvSpPr txBox="1">
            <a:spLocks noChangeArrowheads="1"/>
          </p:cNvSpPr>
          <p:nvPr/>
        </p:nvSpPr>
        <p:spPr bwMode="auto">
          <a:xfrm>
            <a:off x="257245" y="4566244"/>
            <a:ext cx="353943"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20" name="テキスト ボックス 19">
            <a:extLst>
              <a:ext uri="{FF2B5EF4-FFF2-40B4-BE49-F238E27FC236}">
                <a16:creationId xmlns:a16="http://schemas.microsoft.com/office/drawing/2014/main" id="{42098107-D646-4EA1-AF07-F1B4A4314075}"/>
              </a:ext>
            </a:extLst>
          </p:cNvPr>
          <p:cNvSpPr txBox="1">
            <a:spLocks noChangeArrowheads="1"/>
          </p:cNvSpPr>
          <p:nvPr/>
        </p:nvSpPr>
        <p:spPr bwMode="auto">
          <a:xfrm>
            <a:off x="8532882" y="3486744"/>
            <a:ext cx="353943"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Tree>
    <p:extLst>
      <p:ext uri="{BB962C8B-B14F-4D97-AF65-F5344CB8AC3E}">
        <p14:creationId xmlns:p14="http://schemas.microsoft.com/office/powerpoint/2010/main" val="98635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a:extLst>
              <a:ext uri="{FF2B5EF4-FFF2-40B4-BE49-F238E27FC236}">
                <a16:creationId xmlns:a16="http://schemas.microsoft.com/office/drawing/2014/main" id="{1C1BC182-3123-4F8D-A41F-059CFB5B3FD0}"/>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11267" name="コンテンツ プレースホルダー 2">
            <a:extLst>
              <a:ext uri="{FF2B5EF4-FFF2-40B4-BE49-F238E27FC236}">
                <a16:creationId xmlns:a16="http://schemas.microsoft.com/office/drawing/2014/main" id="{A14FD94A-84AE-45AD-B617-FB70E06F406F}"/>
              </a:ext>
            </a:extLst>
          </p:cNvPr>
          <p:cNvSpPr>
            <a:spLocks noGrp="1" noChangeArrowheads="1"/>
          </p:cNvSpPr>
          <p:nvPr>
            <p:ph idx="1"/>
          </p:nvPr>
        </p:nvSpPr>
        <p:spPr>
          <a:xfrm>
            <a:off x="685800" y="1260475"/>
            <a:ext cx="7772400" cy="4897438"/>
          </a:xfrm>
        </p:spPr>
        <p:txBody>
          <a:bodyPr/>
          <a:lstStyle/>
          <a:p>
            <a:pPr marL="0" indent="0" eaLnBrk="1" hangingPunct="1">
              <a:buClr>
                <a:srgbClr val="3C8C93"/>
              </a:buClr>
              <a:buNone/>
            </a:pPr>
            <a:r>
              <a:rPr lang="ja-JP" altLang="en-US" dirty="0"/>
              <a:t>Ｇ．フィードバックについて　</a:t>
            </a:r>
            <a:endParaRPr lang="en-US" altLang="ja-JP" dirty="0"/>
          </a:p>
          <a:p>
            <a:pPr marL="0" indent="0" eaLnBrk="1" hangingPunct="1">
              <a:lnSpc>
                <a:spcPct val="120000"/>
              </a:lnSpc>
              <a:spcBef>
                <a:spcPct val="0"/>
              </a:spcBef>
              <a:buClr>
                <a:srgbClr val="3C8C93"/>
              </a:buClr>
              <a:buNone/>
            </a:pPr>
            <a:r>
              <a:rPr lang="ja-JP" altLang="ja-JP" sz="1200" dirty="0">
                <a:solidFill>
                  <a:srgbClr val="3C8C93"/>
                </a:solidFill>
              </a:rPr>
              <a:t>全社員の成長のため、成長支援会議で確定した成長を、直属の上司から個々人にフィードバックします。</a:t>
            </a:r>
          </a:p>
          <a:p>
            <a:pPr marL="0" indent="0" eaLnBrk="1" hangingPunct="1">
              <a:lnSpc>
                <a:spcPct val="120000"/>
              </a:lnSpc>
              <a:spcBef>
                <a:spcPct val="0"/>
              </a:spcBef>
              <a:buClr>
                <a:srgbClr val="3C8C93"/>
              </a:buClr>
              <a:buNone/>
            </a:pPr>
            <a:r>
              <a:rPr lang="ja-JP" altLang="ja-JP" sz="1200" dirty="0">
                <a:solidFill>
                  <a:srgbClr val="3C8C93"/>
                </a:solidFill>
              </a:rPr>
              <a:t>自分の成長を確認し、次の成長の目標設定に役立ててください。</a:t>
            </a:r>
            <a:endParaRPr lang="en-US" altLang="ja-JP" sz="1200" dirty="0">
              <a:solidFill>
                <a:srgbClr val="3C8C93"/>
              </a:solidFill>
            </a:endParaRPr>
          </a:p>
          <a:p>
            <a:pPr marL="0" indent="0" eaLnBrk="1" hangingPunct="1">
              <a:buClr>
                <a:srgbClr val="3C8C93"/>
              </a:buClr>
              <a:buNone/>
            </a:pPr>
            <a:endParaRPr lang="ja-JP" altLang="en-US" sz="1400" dirty="0">
              <a:solidFill>
                <a:srgbClr val="3C8C93"/>
              </a:solidFill>
            </a:endParaRPr>
          </a:p>
        </p:txBody>
      </p:sp>
      <p:sp>
        <p:nvSpPr>
          <p:cNvPr id="4" name="フッター プレースホルダー 3">
            <a:extLst>
              <a:ext uri="{FF2B5EF4-FFF2-40B4-BE49-F238E27FC236}">
                <a16:creationId xmlns:a16="http://schemas.microsoft.com/office/drawing/2014/main" id="{8B939821-948F-47AA-AFC3-F8BD19D5441A}"/>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pic>
        <p:nvPicPr>
          <p:cNvPr id="3" name="図 2">
            <a:extLst>
              <a:ext uri="{FF2B5EF4-FFF2-40B4-BE49-F238E27FC236}">
                <a16:creationId xmlns:a16="http://schemas.microsoft.com/office/drawing/2014/main" id="{6F171EAC-942E-7A1E-79DF-319AE3BFCFAF}"/>
              </a:ext>
            </a:extLst>
          </p:cNvPr>
          <p:cNvPicPr>
            <a:picLocks noChangeAspect="1"/>
          </p:cNvPicPr>
          <p:nvPr/>
        </p:nvPicPr>
        <p:blipFill>
          <a:blip r:embed="rId2"/>
          <a:stretch>
            <a:fillRect/>
          </a:stretch>
        </p:blipFill>
        <p:spPr>
          <a:xfrm>
            <a:off x="1579343" y="2186307"/>
            <a:ext cx="6278003" cy="422632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a:extLst>
              <a:ext uri="{FF2B5EF4-FFF2-40B4-BE49-F238E27FC236}">
                <a16:creationId xmlns:a16="http://schemas.microsoft.com/office/drawing/2014/main" id="{C3B7E968-49C2-4900-AF8B-E93AF8934528}"/>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10243" name="コンテンツ プレースホルダー 2">
            <a:extLst>
              <a:ext uri="{FF2B5EF4-FFF2-40B4-BE49-F238E27FC236}">
                <a16:creationId xmlns:a16="http://schemas.microsoft.com/office/drawing/2014/main" id="{D0308010-0717-4E2B-A1AF-8523F8E352B7}"/>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Ｈ．成長支援制度運用フロー図　</a:t>
            </a:r>
          </a:p>
        </p:txBody>
      </p:sp>
      <p:sp>
        <p:nvSpPr>
          <p:cNvPr id="4" name="フッター プレースホルダー 3">
            <a:extLst>
              <a:ext uri="{FF2B5EF4-FFF2-40B4-BE49-F238E27FC236}">
                <a16:creationId xmlns:a16="http://schemas.microsoft.com/office/drawing/2014/main" id="{49D0F4BC-485C-4B06-80EB-8D14E729BEAF}"/>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3" name="オブジェクト 2">
            <a:extLst>
              <a:ext uri="{FF2B5EF4-FFF2-40B4-BE49-F238E27FC236}">
                <a16:creationId xmlns:a16="http://schemas.microsoft.com/office/drawing/2014/main" id="{27373289-C7D6-99E3-E388-D6AB8AAE1921}"/>
              </a:ext>
            </a:extLst>
          </p:cNvPr>
          <p:cNvGraphicFramePr>
            <a:graphicFrameLocks noChangeAspect="1"/>
          </p:cNvGraphicFramePr>
          <p:nvPr>
            <p:extLst>
              <p:ext uri="{D42A27DB-BD31-4B8C-83A1-F6EECF244321}">
                <p14:modId xmlns:p14="http://schemas.microsoft.com/office/powerpoint/2010/main" val="4213484550"/>
              </p:ext>
            </p:extLst>
          </p:nvPr>
        </p:nvGraphicFramePr>
        <p:xfrm>
          <a:off x="611560" y="1668463"/>
          <a:ext cx="9437687" cy="4811712"/>
        </p:xfrm>
        <a:graphic>
          <a:graphicData uri="http://schemas.openxmlformats.org/presentationml/2006/ole">
            <mc:AlternateContent xmlns:mc="http://schemas.openxmlformats.org/markup-compatibility/2006">
              <mc:Choice xmlns:v="urn:schemas-microsoft-com:vml" Requires="v">
                <p:oleObj name="Worksheet" r:id="rId2" imgW="11525250" imgH="5877098" progId="Excel.Sheet.8">
                  <p:embed/>
                </p:oleObj>
              </mc:Choice>
              <mc:Fallback>
                <p:oleObj name="Worksheet" r:id="rId2" imgW="11525250" imgH="5877098" progId="Excel.Sheet.8">
                  <p:embed/>
                  <p:pic>
                    <p:nvPicPr>
                      <p:cNvPr id="12" name="オブジェクト 11">
                        <a:extLst>
                          <a:ext uri="{FF2B5EF4-FFF2-40B4-BE49-F238E27FC236}">
                            <a16:creationId xmlns:a16="http://schemas.microsoft.com/office/drawing/2014/main" id="{4920EACB-4255-1026-D5A9-3330AC92FA7F}"/>
                          </a:ext>
                        </a:extLst>
                      </p:cNvPr>
                      <p:cNvPicPr/>
                      <p:nvPr/>
                    </p:nvPicPr>
                    <p:blipFill>
                      <a:blip r:embed="rId3"/>
                      <a:stretch>
                        <a:fillRect/>
                      </a:stretch>
                    </p:blipFill>
                    <p:spPr>
                      <a:xfrm>
                        <a:off x="611560" y="1668463"/>
                        <a:ext cx="9437687" cy="4811712"/>
                      </a:xfrm>
                      <a:prstGeom prst="rect">
                        <a:avLst/>
                      </a:prstGeom>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Ｉ．成長シートの変更方法について　</a:t>
            </a:r>
            <a:endParaRPr lang="en-US" altLang="ja-JP" dirty="0"/>
          </a:p>
          <a:p>
            <a:pPr marL="0" indent="0" eaLnBrk="1" hangingPunct="1">
              <a:spcBef>
                <a:spcPts val="1200"/>
              </a:spcBef>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成長シートを運用する中で、成長しづらい点や納得できない点、わかりづらい点がありましたらどんどん質問をしてください。その内容を検討し、より使いやすい成長シートに改訂します。</a:t>
            </a: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spTree>
    <p:extLst>
      <p:ext uri="{BB962C8B-B14F-4D97-AF65-F5344CB8AC3E}">
        <p14:creationId xmlns:p14="http://schemas.microsoft.com/office/powerpoint/2010/main" val="3815988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824DC69E-0F1B-43FE-9F23-DBC7B7970371}"/>
              </a:ext>
            </a:extLst>
          </p:cNvPr>
          <p:cNvGrpSpPr/>
          <p:nvPr/>
        </p:nvGrpSpPr>
        <p:grpSpPr>
          <a:xfrm>
            <a:off x="643052" y="1666713"/>
            <a:ext cx="7196480" cy="4354575"/>
            <a:chOff x="496804" y="1666713"/>
            <a:chExt cx="7196480" cy="4354575"/>
          </a:xfrm>
        </p:grpSpPr>
        <p:cxnSp>
          <p:nvCxnSpPr>
            <p:cNvPr id="9" name="直線矢印コネクタ 8">
              <a:extLst>
                <a:ext uri="{FF2B5EF4-FFF2-40B4-BE49-F238E27FC236}">
                  <a16:creationId xmlns:a16="http://schemas.microsoft.com/office/drawing/2014/main" id="{5BEA6567-B123-4E20-980E-9883494C85AB}"/>
                </a:ext>
              </a:extLst>
            </p:cNvPr>
            <p:cNvCxnSpPr/>
            <p:nvPr/>
          </p:nvCxnSpPr>
          <p:spPr>
            <a:xfrm flipV="1">
              <a:off x="496804" y="1681163"/>
              <a:ext cx="0" cy="4340125"/>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1" name="直線矢印コネクタ 10">
              <a:extLst>
                <a:ext uri="{FF2B5EF4-FFF2-40B4-BE49-F238E27FC236}">
                  <a16:creationId xmlns:a16="http://schemas.microsoft.com/office/drawing/2014/main" id="{CB967B74-5869-4C45-9E4A-7F2BBBD1C6E6}"/>
                </a:ext>
              </a:extLst>
            </p:cNvPr>
            <p:cNvCxnSpPr/>
            <p:nvPr/>
          </p:nvCxnSpPr>
          <p:spPr>
            <a:xfrm>
              <a:off x="496804" y="6021288"/>
              <a:ext cx="7196480" cy="0"/>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44" name="正方形/長方形 43">
              <a:extLst>
                <a:ext uri="{FF2B5EF4-FFF2-40B4-BE49-F238E27FC236}">
                  <a16:creationId xmlns:a16="http://schemas.microsoft.com/office/drawing/2014/main" id="{DCAD8357-0D73-42C8-A89E-622773D59A07}"/>
                </a:ext>
              </a:extLst>
            </p:cNvPr>
            <p:cNvSpPr/>
            <p:nvPr/>
          </p:nvSpPr>
          <p:spPr>
            <a:xfrm>
              <a:off x="1293812" y="5058735"/>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BA64B72E-38F2-4CDC-B082-4C6542B241A3}"/>
                </a:ext>
              </a:extLst>
            </p:cNvPr>
            <p:cNvSpPr/>
            <p:nvPr/>
          </p:nvSpPr>
          <p:spPr>
            <a:xfrm>
              <a:off x="2092779" y="4582377"/>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6" name="正方形/長方形 45">
              <a:extLst>
                <a:ext uri="{FF2B5EF4-FFF2-40B4-BE49-F238E27FC236}">
                  <a16:creationId xmlns:a16="http://schemas.microsoft.com/office/drawing/2014/main" id="{D628B332-B664-45C9-B966-9E569F401FAC}"/>
                </a:ext>
              </a:extLst>
            </p:cNvPr>
            <p:cNvSpPr/>
            <p:nvPr/>
          </p:nvSpPr>
          <p:spPr>
            <a:xfrm>
              <a:off x="2894012" y="408623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7" name="正方形/長方形 46">
              <a:extLst>
                <a:ext uri="{FF2B5EF4-FFF2-40B4-BE49-F238E27FC236}">
                  <a16:creationId xmlns:a16="http://schemas.microsoft.com/office/drawing/2014/main" id="{91FAC8D2-41E5-419B-96D1-C606F5BCB828}"/>
                </a:ext>
              </a:extLst>
            </p:cNvPr>
            <p:cNvSpPr/>
            <p:nvPr/>
          </p:nvSpPr>
          <p:spPr>
            <a:xfrm>
              <a:off x="3702050" y="3608388"/>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9" name="正方形/長方形 48">
              <a:extLst>
                <a:ext uri="{FF2B5EF4-FFF2-40B4-BE49-F238E27FC236}">
                  <a16:creationId xmlns:a16="http://schemas.microsoft.com/office/drawing/2014/main" id="{43F571CB-7385-43EA-BCE3-4F2A2E07CA5F}"/>
                </a:ext>
              </a:extLst>
            </p:cNvPr>
            <p:cNvSpPr/>
            <p:nvPr/>
          </p:nvSpPr>
          <p:spPr>
            <a:xfrm>
              <a:off x="4489449" y="311425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1" name="正方形/長方形 50">
              <a:extLst>
                <a:ext uri="{FF2B5EF4-FFF2-40B4-BE49-F238E27FC236}">
                  <a16:creationId xmlns:a16="http://schemas.microsoft.com/office/drawing/2014/main" id="{F27CBE90-9F08-4BAA-BE19-386B7143764F}"/>
                </a:ext>
              </a:extLst>
            </p:cNvPr>
            <p:cNvSpPr/>
            <p:nvPr/>
          </p:nvSpPr>
          <p:spPr>
            <a:xfrm>
              <a:off x="5297488" y="264457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2" name="正方形/長方形 51">
              <a:extLst>
                <a:ext uri="{FF2B5EF4-FFF2-40B4-BE49-F238E27FC236}">
                  <a16:creationId xmlns:a16="http://schemas.microsoft.com/office/drawing/2014/main" id="{98A17274-88E4-4255-8EFE-C12550AB0218}"/>
                </a:ext>
              </a:extLst>
            </p:cNvPr>
            <p:cNvSpPr/>
            <p:nvPr/>
          </p:nvSpPr>
          <p:spPr>
            <a:xfrm>
              <a:off x="6097338" y="214874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3" name="正方形/長方形 52">
              <a:extLst>
                <a:ext uri="{FF2B5EF4-FFF2-40B4-BE49-F238E27FC236}">
                  <a16:creationId xmlns:a16="http://schemas.microsoft.com/office/drawing/2014/main" id="{D8BE06E6-A105-4CAF-A852-74B8531ABBF4}"/>
                </a:ext>
              </a:extLst>
            </p:cNvPr>
            <p:cNvSpPr/>
            <p:nvPr/>
          </p:nvSpPr>
          <p:spPr>
            <a:xfrm>
              <a:off x="6896359" y="1666713"/>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 name="正方形/長方形 4">
              <a:extLst>
                <a:ext uri="{FF2B5EF4-FFF2-40B4-BE49-F238E27FC236}">
                  <a16:creationId xmlns:a16="http://schemas.microsoft.com/office/drawing/2014/main" id="{A7ADEEEA-9AD9-489D-BF68-CE689F6969FB}"/>
                </a:ext>
              </a:extLst>
            </p:cNvPr>
            <p:cNvSpPr/>
            <p:nvPr/>
          </p:nvSpPr>
          <p:spPr>
            <a:xfrm>
              <a:off x="496804" y="5542181"/>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grpSp>
      <p:sp>
        <p:nvSpPr>
          <p:cNvPr id="8196" name="タイトル 1"/>
          <p:cNvSpPr>
            <a:spLocks noGrp="1"/>
          </p:cNvSpPr>
          <p:nvPr>
            <p:ph type="title"/>
          </p:nvPr>
        </p:nvSpPr>
        <p:spPr>
          <a:xfrm>
            <a:off x="323850" y="260350"/>
            <a:ext cx="8134350" cy="865188"/>
          </a:xfrm>
        </p:spPr>
        <p:txBody>
          <a:bodyPr/>
          <a:lstStyle/>
          <a:p>
            <a:pPr eaLnBrk="1" hangingPunct="1"/>
            <a:r>
              <a:rPr lang="ja-JP" altLang="en-US" dirty="0"/>
              <a:t>３．ステップアップ制度について</a:t>
            </a:r>
          </a:p>
        </p:txBody>
      </p:sp>
      <p:sp>
        <p:nvSpPr>
          <p:cNvPr id="80" name="テキスト ボックス 2"/>
          <p:cNvSpPr txBox="1">
            <a:spLocks noChangeArrowheads="1"/>
          </p:cNvSpPr>
          <p:nvPr/>
        </p:nvSpPr>
        <p:spPr bwMode="auto">
          <a:xfrm>
            <a:off x="196860" y="1970712"/>
            <a:ext cx="446276" cy="96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700" dirty="0">
                <a:solidFill>
                  <a:schemeClr val="accent1">
                    <a:lumMod val="50000"/>
                  </a:schemeClr>
                </a:solidFill>
                <a:latin typeface="游ゴシック Medium" panose="020B0500000000000000" pitchFamily="50" charset="-128"/>
                <a:ea typeface="游ゴシック Medium" panose="020B0500000000000000" pitchFamily="50" charset="-128"/>
              </a:rPr>
              <a:t>成　　長</a:t>
            </a:r>
          </a:p>
        </p:txBody>
      </p:sp>
      <p:sp>
        <p:nvSpPr>
          <p:cNvPr id="81" name="テキスト ボックス 3"/>
          <p:cNvSpPr txBox="1">
            <a:spLocks noChangeArrowheads="1"/>
          </p:cNvSpPr>
          <p:nvPr/>
        </p:nvSpPr>
        <p:spPr bwMode="auto">
          <a:xfrm>
            <a:off x="5222304" y="6011863"/>
            <a:ext cx="2880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ステップアップ（昇格）</a:t>
            </a:r>
          </a:p>
        </p:txBody>
      </p:sp>
      <p:sp>
        <p:nvSpPr>
          <p:cNvPr id="82" name="AutoShape 19"/>
          <p:cNvSpPr>
            <a:spLocks noChangeArrowheads="1"/>
          </p:cNvSpPr>
          <p:nvPr/>
        </p:nvSpPr>
        <p:spPr bwMode="auto">
          <a:xfrm rot="19004142">
            <a:off x="600273" y="4949825"/>
            <a:ext cx="1003300" cy="273050"/>
          </a:xfrm>
          <a:prstGeom prst="curvedDownArrow">
            <a:avLst>
              <a:gd name="adj1" fmla="val 71430"/>
              <a:gd name="adj2" fmla="val 142843"/>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3" name="AutoShape 19"/>
          <p:cNvSpPr>
            <a:spLocks noChangeArrowheads="1"/>
          </p:cNvSpPr>
          <p:nvPr/>
        </p:nvSpPr>
        <p:spPr bwMode="auto">
          <a:xfrm rot="19004142">
            <a:off x="1430536" y="446881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4" name="AutoShape 19"/>
          <p:cNvSpPr>
            <a:spLocks noChangeArrowheads="1"/>
          </p:cNvSpPr>
          <p:nvPr/>
        </p:nvSpPr>
        <p:spPr bwMode="auto">
          <a:xfrm rot="19004142">
            <a:off x="2233811" y="3984625"/>
            <a:ext cx="1001712" cy="271463"/>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5" name="AutoShape 19"/>
          <p:cNvSpPr>
            <a:spLocks noChangeArrowheads="1"/>
          </p:cNvSpPr>
          <p:nvPr/>
        </p:nvSpPr>
        <p:spPr bwMode="auto">
          <a:xfrm rot="19004142">
            <a:off x="3033911" y="3500438"/>
            <a:ext cx="1001712" cy="271462"/>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6" name="AutoShape 19"/>
          <p:cNvSpPr>
            <a:spLocks noChangeArrowheads="1"/>
          </p:cNvSpPr>
          <p:nvPr/>
        </p:nvSpPr>
        <p:spPr bwMode="auto">
          <a:xfrm rot="19004142">
            <a:off x="3834011" y="3017838"/>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7" name="AutoShape 19"/>
          <p:cNvSpPr>
            <a:spLocks noChangeArrowheads="1"/>
          </p:cNvSpPr>
          <p:nvPr/>
        </p:nvSpPr>
        <p:spPr bwMode="auto">
          <a:xfrm rot="19004142">
            <a:off x="4635698" y="2533650"/>
            <a:ext cx="1003300" cy="271463"/>
          </a:xfrm>
          <a:prstGeom prst="curvedDownArrow">
            <a:avLst>
              <a:gd name="adj1" fmla="val 71848"/>
              <a:gd name="adj2" fmla="val 143678"/>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8" name="AutoShape 19"/>
          <p:cNvSpPr>
            <a:spLocks noChangeArrowheads="1"/>
          </p:cNvSpPr>
          <p:nvPr/>
        </p:nvSpPr>
        <p:spPr bwMode="auto">
          <a:xfrm rot="19004142">
            <a:off x="5437386" y="204946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9" name="AutoShape 19"/>
          <p:cNvSpPr>
            <a:spLocks noChangeArrowheads="1"/>
          </p:cNvSpPr>
          <p:nvPr/>
        </p:nvSpPr>
        <p:spPr bwMode="auto">
          <a:xfrm rot="19004142">
            <a:off x="6239073" y="1563688"/>
            <a:ext cx="1001713" cy="273050"/>
          </a:xfrm>
          <a:prstGeom prst="curvedDownArrow">
            <a:avLst>
              <a:gd name="adj1" fmla="val 71317"/>
              <a:gd name="adj2" fmla="val 142617"/>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90" name="テキスト ボックス 5"/>
          <p:cNvSpPr txBox="1">
            <a:spLocks noChangeArrowheads="1"/>
          </p:cNvSpPr>
          <p:nvPr/>
        </p:nvSpPr>
        <p:spPr bwMode="auto">
          <a:xfrm>
            <a:off x="643136" y="5632450"/>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１等級</a:t>
            </a:r>
          </a:p>
        </p:txBody>
      </p:sp>
      <p:sp>
        <p:nvSpPr>
          <p:cNvPr id="91" name="テキスト ボックス 18"/>
          <p:cNvSpPr txBox="1">
            <a:spLocks noChangeArrowheads="1"/>
          </p:cNvSpPr>
          <p:nvPr/>
        </p:nvSpPr>
        <p:spPr bwMode="auto">
          <a:xfrm>
            <a:off x="1440060" y="5154302"/>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２等級</a:t>
            </a:r>
          </a:p>
        </p:txBody>
      </p:sp>
      <p:sp>
        <p:nvSpPr>
          <p:cNvPr id="92" name="テキスト ボックス 19"/>
          <p:cNvSpPr txBox="1">
            <a:spLocks noChangeArrowheads="1"/>
          </p:cNvSpPr>
          <p:nvPr/>
        </p:nvSpPr>
        <p:spPr bwMode="auto">
          <a:xfrm>
            <a:off x="2249985" y="4689363"/>
            <a:ext cx="795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３等級</a:t>
            </a:r>
          </a:p>
        </p:txBody>
      </p:sp>
      <p:sp>
        <p:nvSpPr>
          <p:cNvPr id="93" name="テキスト ボックス 20"/>
          <p:cNvSpPr txBox="1">
            <a:spLocks noChangeArrowheads="1"/>
          </p:cNvSpPr>
          <p:nvPr/>
        </p:nvSpPr>
        <p:spPr bwMode="auto">
          <a:xfrm>
            <a:off x="3040259" y="419765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４等級</a:t>
            </a:r>
          </a:p>
        </p:txBody>
      </p:sp>
      <p:sp>
        <p:nvSpPr>
          <p:cNvPr id="94" name="テキスト ボックス 21"/>
          <p:cNvSpPr txBox="1">
            <a:spLocks noChangeArrowheads="1"/>
          </p:cNvSpPr>
          <p:nvPr/>
        </p:nvSpPr>
        <p:spPr bwMode="auto">
          <a:xfrm>
            <a:off x="3845123" y="371447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５等級</a:t>
            </a:r>
          </a:p>
        </p:txBody>
      </p:sp>
      <p:sp>
        <p:nvSpPr>
          <p:cNvPr id="95" name="テキスト ボックス 22"/>
          <p:cNvSpPr txBox="1">
            <a:spLocks noChangeArrowheads="1"/>
          </p:cNvSpPr>
          <p:nvPr/>
        </p:nvSpPr>
        <p:spPr bwMode="auto">
          <a:xfrm>
            <a:off x="4642048" y="323090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６等級</a:t>
            </a:r>
          </a:p>
        </p:txBody>
      </p:sp>
      <p:sp>
        <p:nvSpPr>
          <p:cNvPr id="96" name="テキスト ボックス 23"/>
          <p:cNvSpPr txBox="1">
            <a:spLocks noChangeArrowheads="1"/>
          </p:cNvSpPr>
          <p:nvPr/>
        </p:nvSpPr>
        <p:spPr bwMode="auto">
          <a:xfrm>
            <a:off x="5432622" y="2736807"/>
            <a:ext cx="7969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７等級</a:t>
            </a:r>
          </a:p>
        </p:txBody>
      </p:sp>
      <p:sp>
        <p:nvSpPr>
          <p:cNvPr id="97" name="テキスト ボックス 24"/>
          <p:cNvSpPr txBox="1">
            <a:spLocks noChangeArrowheads="1"/>
          </p:cNvSpPr>
          <p:nvPr/>
        </p:nvSpPr>
        <p:spPr bwMode="auto">
          <a:xfrm>
            <a:off x="6240661" y="2263774"/>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８等級</a:t>
            </a:r>
          </a:p>
        </p:txBody>
      </p:sp>
      <p:sp>
        <p:nvSpPr>
          <p:cNvPr id="98" name="テキスト ボックス 25"/>
          <p:cNvSpPr txBox="1">
            <a:spLocks noChangeArrowheads="1"/>
          </p:cNvSpPr>
          <p:nvPr/>
        </p:nvSpPr>
        <p:spPr bwMode="auto">
          <a:xfrm>
            <a:off x="7042607" y="178783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９等級</a:t>
            </a:r>
          </a:p>
        </p:txBody>
      </p:sp>
      <p:sp>
        <p:nvSpPr>
          <p:cNvPr id="99" name="右中かっこ 98"/>
          <p:cNvSpPr/>
          <p:nvPr/>
        </p:nvSpPr>
        <p:spPr>
          <a:xfrm>
            <a:off x="3075186" y="4614863"/>
            <a:ext cx="174625" cy="13938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0" name="右中かっこ 99"/>
          <p:cNvSpPr/>
          <p:nvPr/>
        </p:nvSpPr>
        <p:spPr>
          <a:xfrm>
            <a:off x="5472311" y="3151188"/>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1" name="右中かっこ 100"/>
          <p:cNvSpPr/>
          <p:nvPr/>
        </p:nvSpPr>
        <p:spPr>
          <a:xfrm>
            <a:off x="7886898" y="1684550"/>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2" name="テキスト ボックス 30"/>
          <p:cNvSpPr txBox="1">
            <a:spLocks noChangeArrowheads="1"/>
          </p:cNvSpPr>
          <p:nvPr/>
        </p:nvSpPr>
        <p:spPr bwMode="auto">
          <a:xfrm>
            <a:off x="3217790" y="4878130"/>
            <a:ext cx="2303462"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一般階層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（プレーヤー層）</a:t>
            </a:r>
          </a:p>
        </p:txBody>
      </p:sp>
      <p:sp>
        <p:nvSpPr>
          <p:cNvPr id="103" name="テキスト ボックス 31"/>
          <p:cNvSpPr txBox="1">
            <a:spLocks noChangeArrowheads="1"/>
          </p:cNvSpPr>
          <p:nvPr/>
        </p:nvSpPr>
        <p:spPr bwMode="auto">
          <a:xfrm>
            <a:off x="5581848" y="3573463"/>
            <a:ext cx="2305050"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中堅階層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（プレーイングマネジャー層）</a:t>
            </a:r>
          </a:p>
        </p:txBody>
      </p:sp>
      <p:sp>
        <p:nvSpPr>
          <p:cNvPr id="104" name="テキスト ボックス 32"/>
          <p:cNvSpPr txBox="1">
            <a:spLocks noChangeArrowheads="1"/>
          </p:cNvSpPr>
          <p:nvPr/>
        </p:nvSpPr>
        <p:spPr bwMode="auto">
          <a:xfrm>
            <a:off x="7967006" y="2155825"/>
            <a:ext cx="1357522"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管理階層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（マネジャー層）</a:t>
            </a:r>
          </a:p>
        </p:txBody>
      </p:sp>
      <p:sp>
        <p:nvSpPr>
          <p:cNvPr id="105" name="テキスト ボックス 7"/>
          <p:cNvSpPr txBox="1">
            <a:spLocks noChangeArrowheads="1"/>
          </p:cNvSpPr>
          <p:nvPr/>
        </p:nvSpPr>
        <p:spPr bwMode="auto">
          <a:xfrm>
            <a:off x="571997" y="4599940"/>
            <a:ext cx="10906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6" name="テキスト ボックス 2"/>
          <p:cNvSpPr txBox="1">
            <a:spLocks noChangeArrowheads="1"/>
          </p:cNvSpPr>
          <p:nvPr/>
        </p:nvSpPr>
        <p:spPr bwMode="auto">
          <a:xfrm>
            <a:off x="3222822" y="5434872"/>
            <a:ext cx="2608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400" dirty="0">
                <a:solidFill>
                  <a:srgbClr val="FF7C80"/>
                </a:solidFill>
                <a:latin typeface="游ゴシック Medium" panose="020B0500000000000000" pitchFamily="50" charset="-128"/>
                <a:ea typeface="游ゴシック Medium" panose="020B0500000000000000" pitchFamily="50" charset="-128"/>
              </a:rPr>
              <a:t>※</a:t>
            </a:r>
            <a:r>
              <a:rPr lang="ja-JP" altLang="en-US" sz="1400" dirty="0">
                <a:solidFill>
                  <a:srgbClr val="FF7C80"/>
                </a:solidFill>
                <a:latin typeface="游ゴシック Medium" panose="020B0500000000000000" pitchFamily="50" charset="-128"/>
                <a:ea typeface="游ゴシック Medium" panose="020B0500000000000000" pitchFamily="50" charset="-128"/>
              </a:rPr>
              <a:t>一般職層を卒業することは</a:t>
            </a:r>
            <a:endParaRPr lang="en-US" altLang="ja-JP" sz="1400" dirty="0">
              <a:solidFill>
                <a:srgbClr val="FF7C80"/>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400" dirty="0">
                <a:solidFill>
                  <a:srgbClr val="FF7C80"/>
                </a:solidFill>
                <a:latin typeface="游ゴシック Medium" panose="020B0500000000000000" pitchFamily="50" charset="-128"/>
                <a:ea typeface="游ゴシック Medium" panose="020B0500000000000000" pitchFamily="50" charset="-128"/>
              </a:rPr>
              <a:t>　一人前になること</a:t>
            </a:r>
          </a:p>
        </p:txBody>
      </p:sp>
      <p:sp>
        <p:nvSpPr>
          <p:cNvPr id="107" name="テキスト ボックス 7"/>
          <p:cNvSpPr txBox="1">
            <a:spLocks noChangeArrowheads="1"/>
          </p:cNvSpPr>
          <p:nvPr/>
        </p:nvSpPr>
        <p:spPr bwMode="auto">
          <a:xfrm>
            <a:off x="1397498" y="4085590"/>
            <a:ext cx="10922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8" name="テキスト ボックス 7"/>
          <p:cNvSpPr txBox="1">
            <a:spLocks noChangeArrowheads="1"/>
          </p:cNvSpPr>
          <p:nvPr/>
        </p:nvSpPr>
        <p:spPr bwMode="auto">
          <a:xfrm>
            <a:off x="2249985" y="3610927"/>
            <a:ext cx="1023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9" name="テキスト ボックス 7"/>
          <p:cNvSpPr txBox="1">
            <a:spLocks noChangeArrowheads="1"/>
          </p:cNvSpPr>
          <p:nvPr/>
        </p:nvSpPr>
        <p:spPr bwMode="auto">
          <a:xfrm>
            <a:off x="3035798" y="3134677"/>
            <a:ext cx="10223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0" name="テキスト ボックス 7"/>
          <p:cNvSpPr txBox="1">
            <a:spLocks noChangeArrowheads="1"/>
          </p:cNvSpPr>
          <p:nvPr/>
        </p:nvSpPr>
        <p:spPr bwMode="auto">
          <a:xfrm>
            <a:off x="3820023" y="2660015"/>
            <a:ext cx="10239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1" name="テキスト ボックス 7"/>
          <p:cNvSpPr txBox="1">
            <a:spLocks noChangeArrowheads="1"/>
          </p:cNvSpPr>
          <p:nvPr/>
        </p:nvSpPr>
        <p:spPr bwMode="auto">
          <a:xfrm>
            <a:off x="4604248" y="2185352"/>
            <a:ext cx="10239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2" name="テキスト ボックス 7"/>
          <p:cNvSpPr txBox="1">
            <a:spLocks noChangeArrowheads="1"/>
          </p:cNvSpPr>
          <p:nvPr/>
        </p:nvSpPr>
        <p:spPr bwMode="auto">
          <a:xfrm>
            <a:off x="5390060" y="1709102"/>
            <a:ext cx="10223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3" name="テキスト ボックス 7"/>
          <p:cNvSpPr txBox="1">
            <a:spLocks noChangeArrowheads="1"/>
          </p:cNvSpPr>
          <p:nvPr/>
        </p:nvSpPr>
        <p:spPr bwMode="auto">
          <a:xfrm>
            <a:off x="6174285" y="1234440"/>
            <a:ext cx="1023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cxnSp>
        <p:nvCxnSpPr>
          <p:cNvPr id="15" name="直線コネクタ 14">
            <a:extLst>
              <a:ext uri="{FF2B5EF4-FFF2-40B4-BE49-F238E27FC236}">
                <a16:creationId xmlns:a16="http://schemas.microsoft.com/office/drawing/2014/main" id="{5C439F44-0EED-4021-9F02-F28EDA66D5F5}"/>
              </a:ext>
            </a:extLst>
          </p:cNvPr>
          <p:cNvCxnSpPr/>
          <p:nvPr/>
        </p:nvCxnSpPr>
        <p:spPr>
          <a:xfrm>
            <a:off x="6243586" y="3119438"/>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ED6CB5D2-3756-4868-AC9E-2F7033919841}"/>
              </a:ext>
            </a:extLst>
          </p:cNvPr>
          <p:cNvCxnSpPr/>
          <p:nvPr/>
        </p:nvCxnSpPr>
        <p:spPr>
          <a:xfrm>
            <a:off x="3864469" y="4558746"/>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フッター プレースホルダー 3">
            <a:extLst>
              <a:ext uri="{FF2B5EF4-FFF2-40B4-BE49-F238E27FC236}">
                <a16:creationId xmlns:a16="http://schemas.microsoft.com/office/drawing/2014/main" id="{A5B34F32-BA53-4CB8-8B12-3F322CA5ABFD}"/>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2570271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B812744A-5089-07BA-928B-A967209E21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541" y="1699421"/>
            <a:ext cx="2060235" cy="1961135"/>
          </a:xfrm>
          <a:prstGeom prst="rect">
            <a:avLst/>
          </a:prstGeom>
        </p:spPr>
      </p:pic>
      <p:pic>
        <p:nvPicPr>
          <p:cNvPr id="8" name="図 7">
            <a:extLst>
              <a:ext uri="{FF2B5EF4-FFF2-40B4-BE49-F238E27FC236}">
                <a16:creationId xmlns:a16="http://schemas.microsoft.com/office/drawing/2014/main" id="{03F2FF3A-1F11-E4C2-0C7A-3A3786FAAA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541" y="3662836"/>
            <a:ext cx="7912757" cy="2595742"/>
          </a:xfrm>
          <a:prstGeom prst="rect">
            <a:avLst/>
          </a:prstGeom>
        </p:spPr>
      </p:pic>
      <p:sp>
        <p:nvSpPr>
          <p:cNvPr id="13314" name="タイトル 1">
            <a:extLst>
              <a:ext uri="{FF2B5EF4-FFF2-40B4-BE49-F238E27FC236}">
                <a16:creationId xmlns:a16="http://schemas.microsoft.com/office/drawing/2014/main" id="{76682DC3-275F-4B54-9221-A81987CF2708}"/>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3315" name="コンテンツ プレースホルダー 2">
            <a:extLst>
              <a:ext uri="{FF2B5EF4-FFF2-40B4-BE49-F238E27FC236}">
                <a16:creationId xmlns:a16="http://schemas.microsoft.com/office/drawing/2014/main" id="{C743E5AC-E1EA-4D81-A64B-C9FD7BD531D3}"/>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Ａ．ステップアップ基準設定表　</a:t>
            </a:r>
          </a:p>
        </p:txBody>
      </p:sp>
      <p:sp>
        <p:nvSpPr>
          <p:cNvPr id="4" name="フッター プレースホルダー 3">
            <a:extLst>
              <a:ext uri="{FF2B5EF4-FFF2-40B4-BE49-F238E27FC236}">
                <a16:creationId xmlns:a16="http://schemas.microsoft.com/office/drawing/2014/main" id="{E73085AE-1251-45DF-9594-7F74D0769F0B}"/>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a:extLst>
              <a:ext uri="{FF2B5EF4-FFF2-40B4-BE49-F238E27FC236}">
                <a16:creationId xmlns:a16="http://schemas.microsoft.com/office/drawing/2014/main" id="{0FC24931-DA62-4715-BD8B-EE09ED5F8B16}"/>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6387" name="コンテンツ プレースホルダー 2">
            <a:extLst>
              <a:ext uri="{FF2B5EF4-FFF2-40B4-BE49-F238E27FC236}">
                <a16:creationId xmlns:a16="http://schemas.microsoft.com/office/drawing/2014/main" id="{8B2DFFF5-BF39-480A-844F-85BB08596C73}"/>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Ｂ．筆記試験・面接試験</a:t>
            </a:r>
          </a:p>
        </p:txBody>
      </p:sp>
      <p:sp>
        <p:nvSpPr>
          <p:cNvPr id="4" name="フッター プレースホルダー 3">
            <a:extLst>
              <a:ext uri="{FF2B5EF4-FFF2-40B4-BE49-F238E27FC236}">
                <a16:creationId xmlns:a16="http://schemas.microsoft.com/office/drawing/2014/main" id="{AC4F1DFF-855E-43A5-9F20-EA7FD08738B9}"/>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7" name="コンテンツ プレースホルダ 5">
            <a:extLst>
              <a:ext uri="{FF2B5EF4-FFF2-40B4-BE49-F238E27FC236}">
                <a16:creationId xmlns:a16="http://schemas.microsoft.com/office/drawing/2014/main" id="{C1960307-FB79-4D33-9567-D701FB1C1BDD}"/>
              </a:ext>
            </a:extLst>
          </p:cNvPr>
          <p:cNvGraphicFramePr>
            <a:graphicFrameLocks/>
          </p:cNvGraphicFramePr>
          <p:nvPr>
            <p:extLst>
              <p:ext uri="{D42A27DB-BD31-4B8C-83A1-F6EECF244321}">
                <p14:modId xmlns:p14="http://schemas.microsoft.com/office/powerpoint/2010/main" val="3914715291"/>
              </p:ext>
            </p:extLst>
          </p:nvPr>
        </p:nvGraphicFramePr>
        <p:xfrm>
          <a:off x="465138" y="2363788"/>
          <a:ext cx="3857625" cy="1238250"/>
        </p:xfrm>
        <a:graphic>
          <a:graphicData uri="http://schemas.openxmlformats.org/drawingml/2006/table">
            <a:tbl>
              <a:tblPr/>
              <a:tblGrid>
                <a:gridCol w="1000125">
                  <a:extLst>
                    <a:ext uri="{9D8B030D-6E8A-4147-A177-3AD203B41FA5}">
                      <a16:colId xmlns:a16="http://schemas.microsoft.com/office/drawing/2014/main" val="20000"/>
                    </a:ext>
                  </a:extLst>
                </a:gridCol>
                <a:gridCol w="1928813">
                  <a:extLst>
                    <a:ext uri="{9D8B030D-6E8A-4147-A177-3AD203B41FA5}">
                      <a16:colId xmlns:a16="http://schemas.microsoft.com/office/drawing/2014/main" val="20001"/>
                    </a:ext>
                  </a:extLst>
                </a:gridCol>
                <a:gridCol w="928687">
                  <a:extLst>
                    <a:ext uri="{9D8B030D-6E8A-4147-A177-3AD203B41FA5}">
                      <a16:colId xmlns:a16="http://schemas.microsoft.com/office/drawing/2014/main" val="20002"/>
                    </a:ext>
                  </a:extLst>
                </a:gridCol>
              </a:tblGrid>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経営計画書</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管理者研修テキスト</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graphicFrame>
        <p:nvGraphicFramePr>
          <p:cNvPr id="8" name="コンテンツ プレースホルダ 5">
            <a:extLst>
              <a:ext uri="{FF2B5EF4-FFF2-40B4-BE49-F238E27FC236}">
                <a16:creationId xmlns:a16="http://schemas.microsoft.com/office/drawing/2014/main" id="{2500B17A-33D8-4260-9EB3-7F7D60E781CD}"/>
              </a:ext>
            </a:extLst>
          </p:cNvPr>
          <p:cNvGraphicFramePr>
            <a:graphicFrameLocks/>
          </p:cNvGraphicFramePr>
          <p:nvPr>
            <p:extLst>
              <p:ext uri="{D42A27DB-BD31-4B8C-83A1-F6EECF244321}">
                <p14:modId xmlns:p14="http://schemas.microsoft.com/office/powerpoint/2010/main" val="980369335"/>
              </p:ext>
            </p:extLst>
          </p:nvPr>
        </p:nvGraphicFramePr>
        <p:xfrm>
          <a:off x="465138" y="4470400"/>
          <a:ext cx="3857625" cy="7620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857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実施日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試験問題作成者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4762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２月第２水曜日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Group 97">
            <a:extLst>
              <a:ext uri="{FF2B5EF4-FFF2-40B4-BE49-F238E27FC236}">
                <a16:creationId xmlns:a16="http://schemas.microsoft.com/office/drawing/2014/main" id="{BC01A7DD-5C35-440D-A582-898921F78096}"/>
              </a:ext>
            </a:extLst>
          </p:cNvPr>
          <p:cNvGraphicFramePr>
            <a:graphicFrameLocks noGrp="1"/>
          </p:cNvGraphicFramePr>
          <p:nvPr>
            <p:extLst>
              <p:ext uri="{D42A27DB-BD31-4B8C-83A1-F6EECF244321}">
                <p14:modId xmlns:p14="http://schemas.microsoft.com/office/powerpoint/2010/main" val="3192668491"/>
              </p:ext>
            </p:extLst>
          </p:nvPr>
        </p:nvGraphicFramePr>
        <p:xfrm>
          <a:off x="4679950" y="2363788"/>
          <a:ext cx="4000500" cy="1673224"/>
        </p:xfrm>
        <a:graphic>
          <a:graphicData uri="http://schemas.openxmlformats.org/drawingml/2006/table">
            <a:tbl>
              <a:tblPr/>
              <a:tblGrid>
                <a:gridCol w="1000125">
                  <a:extLst>
                    <a:ext uri="{9D8B030D-6E8A-4147-A177-3AD203B41FA5}">
                      <a16:colId xmlns:a16="http://schemas.microsoft.com/office/drawing/2014/main" val="20000"/>
                    </a:ext>
                  </a:extLst>
                </a:gridCol>
                <a:gridCol w="2143125">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tblGrid>
              <a:tr h="2439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経営戦略について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経営課題と解決策について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管理者の職務と役割について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動機づけとその方法について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bl>
          </a:graphicData>
        </a:graphic>
      </p:graphicFrame>
      <p:graphicFrame>
        <p:nvGraphicFramePr>
          <p:cNvPr id="10" name="コンテンツ プレースホルダ 5">
            <a:extLst>
              <a:ext uri="{FF2B5EF4-FFF2-40B4-BE49-F238E27FC236}">
                <a16:creationId xmlns:a16="http://schemas.microsoft.com/office/drawing/2014/main" id="{71A9F484-9BEE-44F6-8BAD-AA81106FC64C}"/>
              </a:ext>
            </a:extLst>
          </p:cNvPr>
          <p:cNvGraphicFramePr>
            <a:graphicFrameLocks/>
          </p:cNvGraphicFramePr>
          <p:nvPr>
            <p:extLst>
              <p:ext uri="{D42A27DB-BD31-4B8C-83A1-F6EECF244321}">
                <p14:modId xmlns:p14="http://schemas.microsoft.com/office/powerpoint/2010/main" val="3238624761"/>
              </p:ext>
            </p:extLst>
          </p:nvPr>
        </p:nvGraphicFramePr>
        <p:xfrm>
          <a:off x="4679950" y="4470400"/>
          <a:ext cx="3857625" cy="17018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43803">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昇格区分</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面接者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9</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6473" name="テキスト ボックス 9">
            <a:extLst>
              <a:ext uri="{FF2B5EF4-FFF2-40B4-BE49-F238E27FC236}">
                <a16:creationId xmlns:a16="http://schemas.microsoft.com/office/drawing/2014/main" id="{C54CB0C7-713A-47F7-8F07-D8F5DCC80E89}"/>
              </a:ext>
            </a:extLst>
          </p:cNvPr>
          <p:cNvSpPr txBox="1">
            <a:spLocks noChangeArrowheads="1"/>
          </p:cNvSpPr>
          <p:nvPr/>
        </p:nvSpPr>
        <p:spPr bwMode="auto">
          <a:xfrm>
            <a:off x="393700" y="1741488"/>
            <a:ext cx="3214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ＭＳ ゴシック" panose="020B0609070205080204" pitchFamily="49" charset="-128"/>
                <a:ea typeface="ＭＳ ゴシック" panose="020B0609070205080204" pitchFamily="49" charset="-128"/>
              </a:rPr>
              <a:t>1.</a:t>
            </a:r>
            <a:r>
              <a:rPr lang="ja-JP" altLang="en-US" sz="1600" dirty="0">
                <a:solidFill>
                  <a:schemeClr val="accent1">
                    <a:lumMod val="50000"/>
                  </a:schemeClr>
                </a:solidFill>
                <a:latin typeface="ＭＳ ゴシック" panose="020B0609070205080204" pitchFamily="49" charset="-128"/>
                <a:ea typeface="ＭＳ ゴシック" panose="020B0609070205080204" pitchFamily="49" charset="-128"/>
              </a:rPr>
              <a:t> 筆記試験</a:t>
            </a:r>
          </a:p>
        </p:txBody>
      </p:sp>
      <p:sp>
        <p:nvSpPr>
          <p:cNvPr id="16474" name="テキスト ボックス 10">
            <a:extLst>
              <a:ext uri="{FF2B5EF4-FFF2-40B4-BE49-F238E27FC236}">
                <a16:creationId xmlns:a16="http://schemas.microsoft.com/office/drawing/2014/main" id="{91EED5B0-68D7-48E3-AB92-7DC0C61D54CC}"/>
              </a:ext>
            </a:extLst>
          </p:cNvPr>
          <p:cNvSpPr txBox="1">
            <a:spLocks noChangeArrowheads="1"/>
          </p:cNvSpPr>
          <p:nvPr/>
        </p:nvSpPr>
        <p:spPr bwMode="auto">
          <a:xfrm>
            <a:off x="4608513" y="1741488"/>
            <a:ext cx="32146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ＭＳ ゴシック" panose="020B0609070205080204" pitchFamily="49" charset="-128"/>
                <a:ea typeface="ＭＳ ゴシック" panose="020B0609070205080204" pitchFamily="49" charset="-128"/>
              </a:rPr>
              <a:t>2.</a:t>
            </a:r>
            <a:r>
              <a:rPr lang="ja-JP" altLang="en-US" sz="1600" dirty="0">
                <a:solidFill>
                  <a:schemeClr val="accent1">
                    <a:lumMod val="50000"/>
                  </a:schemeClr>
                </a:solidFill>
                <a:latin typeface="ＭＳ ゴシック" panose="020B0609070205080204" pitchFamily="49" charset="-128"/>
                <a:ea typeface="ＭＳ ゴシック" panose="020B0609070205080204" pitchFamily="49" charset="-128"/>
              </a:rPr>
              <a:t> 面接試験</a:t>
            </a:r>
          </a:p>
        </p:txBody>
      </p:sp>
      <p:sp>
        <p:nvSpPr>
          <p:cNvPr id="16475" name="テキスト ボックス 11">
            <a:extLst>
              <a:ext uri="{FF2B5EF4-FFF2-40B4-BE49-F238E27FC236}">
                <a16:creationId xmlns:a16="http://schemas.microsoft.com/office/drawing/2014/main" id="{299DD02B-1B45-4849-BB15-71F248484AE1}"/>
              </a:ext>
            </a:extLst>
          </p:cNvPr>
          <p:cNvSpPr txBox="1">
            <a:spLocks noChangeArrowheads="1"/>
          </p:cNvSpPr>
          <p:nvPr/>
        </p:nvSpPr>
        <p:spPr bwMode="auto">
          <a:xfrm>
            <a:off x="465138" y="2087563"/>
            <a:ext cx="32146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試験問題範囲、合格点</a:t>
            </a:r>
          </a:p>
        </p:txBody>
      </p:sp>
      <p:sp>
        <p:nvSpPr>
          <p:cNvPr id="16476" name="テキスト ボックス 12">
            <a:extLst>
              <a:ext uri="{FF2B5EF4-FFF2-40B4-BE49-F238E27FC236}">
                <a16:creationId xmlns:a16="http://schemas.microsoft.com/office/drawing/2014/main" id="{10272690-FD09-4D7B-A741-3A456F535A52}"/>
              </a:ext>
            </a:extLst>
          </p:cNvPr>
          <p:cNvSpPr txBox="1">
            <a:spLocks noChangeArrowheads="1"/>
          </p:cNvSpPr>
          <p:nvPr/>
        </p:nvSpPr>
        <p:spPr bwMode="auto">
          <a:xfrm>
            <a:off x="4679950" y="21018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試験テーマ、合格点</a:t>
            </a:r>
          </a:p>
        </p:txBody>
      </p:sp>
      <p:sp>
        <p:nvSpPr>
          <p:cNvPr id="16477" name="テキスト ボックス 13">
            <a:extLst>
              <a:ext uri="{FF2B5EF4-FFF2-40B4-BE49-F238E27FC236}">
                <a16:creationId xmlns:a16="http://schemas.microsoft.com/office/drawing/2014/main" id="{CB62BB12-CBE4-4814-ADA2-15A5898498FB}"/>
              </a:ext>
            </a:extLst>
          </p:cNvPr>
          <p:cNvSpPr txBox="1">
            <a:spLocks noChangeArrowheads="1"/>
          </p:cNvSpPr>
          <p:nvPr/>
        </p:nvSpPr>
        <p:spPr bwMode="auto">
          <a:xfrm>
            <a:off x="465138" y="4184650"/>
            <a:ext cx="32146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② 試験実施日、問題作成者・採点者</a:t>
            </a:r>
          </a:p>
        </p:txBody>
      </p:sp>
      <p:sp>
        <p:nvSpPr>
          <p:cNvPr id="16478" name="テキスト ボックス 14">
            <a:extLst>
              <a:ext uri="{FF2B5EF4-FFF2-40B4-BE49-F238E27FC236}">
                <a16:creationId xmlns:a16="http://schemas.microsoft.com/office/drawing/2014/main" id="{A59C32D0-64D8-432A-A378-9AA407A4E92E}"/>
              </a:ext>
            </a:extLst>
          </p:cNvPr>
          <p:cNvSpPr txBox="1">
            <a:spLocks noChangeArrowheads="1"/>
          </p:cNvSpPr>
          <p:nvPr/>
        </p:nvSpPr>
        <p:spPr bwMode="auto">
          <a:xfrm>
            <a:off x="4679950" y="41846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② 試験実施日、面接者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id="{D54366C9-E97C-49E3-BA17-80BAEE965A2C}"/>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20483" name="コンテンツ プレースホルダー 2">
            <a:extLst>
              <a:ext uri="{FF2B5EF4-FFF2-40B4-BE49-F238E27FC236}">
                <a16:creationId xmlns:a16="http://schemas.microsoft.com/office/drawing/2014/main" id="{B5221BC6-02D6-43FF-A4C5-4AD4C1418CB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Ｃ．初任格付け表　</a:t>
            </a:r>
          </a:p>
        </p:txBody>
      </p:sp>
      <p:sp>
        <p:nvSpPr>
          <p:cNvPr id="4" name="フッター プレースホルダー 3">
            <a:extLst>
              <a:ext uri="{FF2B5EF4-FFF2-40B4-BE49-F238E27FC236}">
                <a16:creationId xmlns:a16="http://schemas.microsoft.com/office/drawing/2014/main" id="{8D28FABD-0DA1-4E55-8DC2-7ACCC2052D0A}"/>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sp>
        <p:nvSpPr>
          <p:cNvPr id="20485" name="Rectangle 58">
            <a:extLst>
              <a:ext uri="{FF2B5EF4-FFF2-40B4-BE49-F238E27FC236}">
                <a16:creationId xmlns:a16="http://schemas.microsoft.com/office/drawing/2014/main" id="{0163329E-0A3D-4055-9FF1-A95524CE1099}"/>
              </a:ext>
            </a:extLst>
          </p:cNvPr>
          <p:cNvSpPr>
            <a:spLocks noChangeArrowheads="1"/>
          </p:cNvSpPr>
          <p:nvPr/>
        </p:nvSpPr>
        <p:spPr bwMode="auto">
          <a:xfrm>
            <a:off x="6443663" y="2109788"/>
            <a:ext cx="1643062" cy="700087"/>
          </a:xfrm>
          <a:prstGeom prst="rect">
            <a:avLst/>
          </a:prstGeom>
          <a:solidFill>
            <a:srgbClr val="F3F9F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endParaRPr lang="ja-JP" altLang="en-US" sz="1200">
              <a:solidFill>
                <a:schemeClr val="bg2"/>
              </a:solidFill>
              <a:latin typeface="ＭＳ ゴシック" panose="020B0609070205080204" pitchFamily="49" charset="-128"/>
              <a:ea typeface="ＭＳ ゴシック" panose="020B0609070205080204" pitchFamily="49" charset="-128"/>
            </a:endParaRPr>
          </a:p>
        </p:txBody>
      </p:sp>
      <p:graphicFrame>
        <p:nvGraphicFramePr>
          <p:cNvPr id="8" name="コンテンツ プレースホルダ 5">
            <a:extLst>
              <a:ext uri="{FF2B5EF4-FFF2-40B4-BE49-F238E27FC236}">
                <a16:creationId xmlns:a16="http://schemas.microsoft.com/office/drawing/2014/main" id="{71B7C570-B14D-4A19-B685-BD7E25307824}"/>
              </a:ext>
            </a:extLst>
          </p:cNvPr>
          <p:cNvGraphicFramePr>
            <a:graphicFrameLocks/>
          </p:cNvGraphicFramePr>
          <p:nvPr>
            <p:extLst>
              <p:ext uri="{D42A27DB-BD31-4B8C-83A1-F6EECF244321}">
                <p14:modId xmlns:p14="http://schemas.microsoft.com/office/powerpoint/2010/main" val="3695840261"/>
              </p:ext>
            </p:extLst>
          </p:nvPr>
        </p:nvGraphicFramePr>
        <p:xfrm>
          <a:off x="755650" y="2122488"/>
          <a:ext cx="3257550" cy="2305052"/>
        </p:xfrm>
        <a:graphic>
          <a:graphicData uri="http://schemas.openxmlformats.org/drawingml/2006/table">
            <a:tbl>
              <a:tblPr firstRow="1" bandRow="1">
                <a:tableStyleId>{5C22544A-7EE6-4342-B048-85BDC9FD1C3A}</a:tableStyleId>
              </a:tblPr>
              <a:tblGrid>
                <a:gridCol w="1685911">
                  <a:extLst>
                    <a:ext uri="{9D8B030D-6E8A-4147-A177-3AD203B41FA5}">
                      <a16:colId xmlns:a16="http://schemas.microsoft.com/office/drawing/2014/main" val="20000"/>
                    </a:ext>
                  </a:extLst>
                </a:gridCol>
                <a:gridCol w="821539">
                  <a:extLst>
                    <a:ext uri="{9D8B030D-6E8A-4147-A177-3AD203B41FA5}">
                      <a16:colId xmlns:a16="http://schemas.microsoft.com/office/drawing/2014/main" val="20001"/>
                    </a:ext>
                  </a:extLst>
                </a:gridCol>
                <a:gridCol w="750100">
                  <a:extLst>
                    <a:ext uri="{9D8B030D-6E8A-4147-A177-3AD203B41FA5}">
                      <a16:colId xmlns:a16="http://schemas.microsoft.com/office/drawing/2014/main" val="20002"/>
                    </a:ext>
                  </a:extLst>
                </a:gridCol>
              </a:tblGrid>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卒業学校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成長等級</a:t>
                      </a:r>
                      <a:endParaRPr kumimoji="1" lang="en-US" altLang="ja-JP"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年齢</a:t>
                      </a: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高　　　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18</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短大・専門学校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20</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大　　　学</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22</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コンテンツ プレースホルダ 5">
            <a:extLst>
              <a:ext uri="{FF2B5EF4-FFF2-40B4-BE49-F238E27FC236}">
                <a16:creationId xmlns:a16="http://schemas.microsoft.com/office/drawing/2014/main" id="{427C5C9E-9069-4672-AAC4-655E62414DA0}"/>
              </a:ext>
            </a:extLst>
          </p:cNvPr>
          <p:cNvGraphicFramePr>
            <a:graphicFrameLocks/>
          </p:cNvGraphicFramePr>
          <p:nvPr>
            <p:extLst>
              <p:ext uri="{D42A27DB-BD31-4B8C-83A1-F6EECF244321}">
                <p14:modId xmlns:p14="http://schemas.microsoft.com/office/powerpoint/2010/main" val="2560858793"/>
              </p:ext>
            </p:extLst>
          </p:nvPr>
        </p:nvGraphicFramePr>
        <p:xfrm>
          <a:off x="4814888" y="2122488"/>
          <a:ext cx="3257550" cy="3457578"/>
        </p:xfrm>
        <a:graphic>
          <a:graphicData uri="http://schemas.openxmlformats.org/drawingml/2006/table">
            <a:tbl>
              <a:tblPr firstRow="1" bandRow="1">
                <a:tableStyleId>{5C22544A-7EE6-4342-B048-85BDC9FD1C3A}</a:tableStyleId>
              </a:tblPr>
              <a:tblGrid>
                <a:gridCol w="757215">
                  <a:extLst>
                    <a:ext uri="{9D8B030D-6E8A-4147-A177-3AD203B41FA5}">
                      <a16:colId xmlns:a16="http://schemas.microsoft.com/office/drawing/2014/main" val="20000"/>
                    </a:ext>
                  </a:extLst>
                </a:gridCol>
                <a:gridCol w="857258">
                  <a:extLst>
                    <a:ext uri="{9D8B030D-6E8A-4147-A177-3AD203B41FA5}">
                      <a16:colId xmlns:a16="http://schemas.microsoft.com/office/drawing/2014/main" val="20001"/>
                    </a:ext>
                  </a:extLst>
                </a:gridCol>
                <a:gridCol w="1643077">
                  <a:extLst>
                    <a:ext uri="{9D8B030D-6E8A-4147-A177-3AD203B41FA5}">
                      <a16:colId xmlns:a16="http://schemas.microsoft.com/office/drawing/2014/main" val="20002"/>
                    </a:ext>
                  </a:extLst>
                </a:gridCol>
              </a:tblGrid>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中　堅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5</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一　般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0534" name="テキスト ボックス 7">
            <a:extLst>
              <a:ext uri="{FF2B5EF4-FFF2-40B4-BE49-F238E27FC236}">
                <a16:creationId xmlns:a16="http://schemas.microsoft.com/office/drawing/2014/main" id="{1A237B5B-99EB-4E02-AFF6-AE847817B623}"/>
              </a:ext>
            </a:extLst>
          </p:cNvPr>
          <p:cNvSpPr txBox="1">
            <a:spLocks noChangeArrowheads="1"/>
          </p:cNvSpPr>
          <p:nvPr/>
        </p:nvSpPr>
        <p:spPr bwMode="auto">
          <a:xfrm>
            <a:off x="500063" y="1765300"/>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新規学校卒業者格付け表　＞</a:t>
            </a:r>
          </a:p>
        </p:txBody>
      </p:sp>
      <p:sp>
        <p:nvSpPr>
          <p:cNvPr id="20535" name="テキスト ボックス 8">
            <a:extLst>
              <a:ext uri="{FF2B5EF4-FFF2-40B4-BE49-F238E27FC236}">
                <a16:creationId xmlns:a16="http://schemas.microsoft.com/office/drawing/2014/main" id="{24801F75-C863-4A8A-B8F1-917990303620}"/>
              </a:ext>
            </a:extLst>
          </p:cNvPr>
          <p:cNvSpPr txBox="1">
            <a:spLocks noChangeArrowheads="1"/>
          </p:cNvSpPr>
          <p:nvPr/>
        </p:nvSpPr>
        <p:spPr bwMode="auto">
          <a:xfrm>
            <a:off x="4572000" y="1765300"/>
            <a:ext cx="3214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中途採用者仮格付け表　＞</a:t>
            </a:r>
          </a:p>
        </p:txBody>
      </p:sp>
      <p:sp>
        <p:nvSpPr>
          <p:cNvPr id="20536" name="テキスト ボックス 9">
            <a:extLst>
              <a:ext uri="{FF2B5EF4-FFF2-40B4-BE49-F238E27FC236}">
                <a16:creationId xmlns:a16="http://schemas.microsoft.com/office/drawing/2014/main" id="{649E9D2A-F52D-48AB-B161-6AA719D7E92F}"/>
              </a:ext>
            </a:extLst>
          </p:cNvPr>
          <p:cNvSpPr txBox="1">
            <a:spLocks noChangeArrowheads="1"/>
          </p:cNvSpPr>
          <p:nvPr/>
        </p:nvSpPr>
        <p:spPr bwMode="auto">
          <a:xfrm>
            <a:off x="4857750" y="5661025"/>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自己評価による仮格付け</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a:extLst>
              <a:ext uri="{FF2B5EF4-FFF2-40B4-BE49-F238E27FC236}">
                <a16:creationId xmlns:a16="http://schemas.microsoft.com/office/drawing/2014/main" id="{41CEE1F0-382E-4023-A932-47471420728D}"/>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5363" name="コンテンツ プレースホルダー 2">
            <a:extLst>
              <a:ext uri="{FF2B5EF4-FFF2-40B4-BE49-F238E27FC236}">
                <a16:creationId xmlns:a16="http://schemas.microsoft.com/office/drawing/2014/main" id="{E834AC00-99D5-4114-9360-BAEA4DC55C3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Ｄ．昇格要件について　</a:t>
            </a:r>
          </a:p>
        </p:txBody>
      </p:sp>
      <p:sp>
        <p:nvSpPr>
          <p:cNvPr id="4" name="フッター プレースホルダー 3">
            <a:extLst>
              <a:ext uri="{FF2B5EF4-FFF2-40B4-BE49-F238E27FC236}">
                <a16:creationId xmlns:a16="http://schemas.microsoft.com/office/drawing/2014/main" id="{CB36E77E-03AE-48A0-AF22-C7D85646038B}"/>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7" name="Group 40">
            <a:extLst>
              <a:ext uri="{FF2B5EF4-FFF2-40B4-BE49-F238E27FC236}">
                <a16:creationId xmlns:a16="http://schemas.microsoft.com/office/drawing/2014/main" id="{953330DD-EB25-4B0E-95EB-813C06807B80}"/>
              </a:ext>
            </a:extLst>
          </p:cNvPr>
          <p:cNvGraphicFramePr>
            <a:graphicFrameLocks/>
          </p:cNvGraphicFramePr>
          <p:nvPr>
            <p:extLst>
              <p:ext uri="{D42A27DB-BD31-4B8C-83A1-F6EECF244321}">
                <p14:modId xmlns:p14="http://schemas.microsoft.com/office/powerpoint/2010/main" val="2779001597"/>
              </p:ext>
            </p:extLst>
          </p:nvPr>
        </p:nvGraphicFramePr>
        <p:xfrm>
          <a:off x="611188" y="1844675"/>
          <a:ext cx="7889875" cy="4275136"/>
        </p:xfrm>
        <a:graphic>
          <a:graphicData uri="http://schemas.openxmlformats.org/drawingml/2006/table">
            <a:tbl>
              <a:tblPr/>
              <a:tblGrid>
                <a:gridCol w="1233230">
                  <a:extLst>
                    <a:ext uri="{9D8B030D-6E8A-4147-A177-3AD203B41FA5}">
                      <a16:colId xmlns:a16="http://schemas.microsoft.com/office/drawing/2014/main" val="20000"/>
                    </a:ext>
                  </a:extLst>
                </a:gridCol>
                <a:gridCol w="1261259">
                  <a:extLst>
                    <a:ext uri="{9D8B030D-6E8A-4147-A177-3AD203B41FA5}">
                      <a16:colId xmlns:a16="http://schemas.microsoft.com/office/drawing/2014/main" val="20001"/>
                    </a:ext>
                  </a:extLst>
                </a:gridCol>
                <a:gridCol w="3783777">
                  <a:extLst>
                    <a:ext uri="{9D8B030D-6E8A-4147-A177-3AD203B41FA5}">
                      <a16:colId xmlns:a16="http://schemas.microsoft.com/office/drawing/2014/main" val="20002"/>
                    </a:ext>
                  </a:extLst>
                </a:gridCol>
                <a:gridCol w="1611609">
                  <a:extLst>
                    <a:ext uri="{9D8B030D-6E8A-4147-A177-3AD203B41FA5}">
                      <a16:colId xmlns:a16="http://schemas.microsoft.com/office/drawing/2014/main" val="20003"/>
                    </a:ext>
                  </a:extLst>
                </a:gridCol>
              </a:tblGrid>
              <a:tr h="3603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要　件　項　目</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内　　　　容</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備　　考</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82959">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推薦条件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昇格年数</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の成長には、ある程度の経験の積み重ねや習熟期間が必要であることから、成長等級ごとに標準昇格年数を設定し、昇格の基準とする。また、最短昇格年数を決め、優秀社員をその成長点数に応じて昇格させ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評　　価</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期待成果の実現度、重要業務の遂行度、知識・技術の習得度、勤務態度の遵守度の総合結果からみて、昇格要件を満たしているかどうかを判断する資料とする。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直属の上司からも、昇格の推薦を必要とする。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78295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選考条件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上位等級に必要とされる一般知識・専門知識の保有度・あるいは問題発見やとらえ方・まとめ方等を見る。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社員としての常識・応対態度・口頭表現能力および職務に対する抱負などをみる。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面接試験審査シート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2E110192-4FFA-4FEA-9959-DDBB78E160BE}"/>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2291" name="コンテンツ プレースホルダー 2">
            <a:extLst>
              <a:ext uri="{FF2B5EF4-FFF2-40B4-BE49-F238E27FC236}">
                <a16:creationId xmlns:a16="http://schemas.microsoft.com/office/drawing/2014/main" id="{80D2A3B4-09A0-4F51-9B7F-75642DC549F8}"/>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Ｅ．昇格要件表　</a:t>
            </a:r>
          </a:p>
        </p:txBody>
      </p:sp>
      <p:sp>
        <p:nvSpPr>
          <p:cNvPr id="4" name="フッター プレースホルダー 3">
            <a:extLst>
              <a:ext uri="{FF2B5EF4-FFF2-40B4-BE49-F238E27FC236}">
                <a16:creationId xmlns:a16="http://schemas.microsoft.com/office/drawing/2014/main" id="{0C943930-D6C6-4693-BA59-B7FB069116FF}"/>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graphicFrame>
        <p:nvGraphicFramePr>
          <p:cNvPr id="6" name="表 5">
            <a:extLst>
              <a:ext uri="{FF2B5EF4-FFF2-40B4-BE49-F238E27FC236}">
                <a16:creationId xmlns:a16="http://schemas.microsoft.com/office/drawing/2014/main" id="{2BCBA0F2-F106-4C1C-826C-DEE5F6F5534C}"/>
              </a:ext>
            </a:extLst>
          </p:cNvPr>
          <p:cNvGraphicFramePr>
            <a:graphicFrameLocks noGrp="1"/>
          </p:cNvGraphicFramePr>
          <p:nvPr>
            <p:extLst>
              <p:ext uri="{D42A27DB-BD31-4B8C-83A1-F6EECF244321}">
                <p14:modId xmlns:p14="http://schemas.microsoft.com/office/powerpoint/2010/main" val="2883149820"/>
              </p:ext>
            </p:extLst>
          </p:nvPr>
        </p:nvGraphicFramePr>
        <p:xfrm>
          <a:off x="468313" y="1916113"/>
          <a:ext cx="8207375" cy="4540376"/>
        </p:xfrm>
        <a:graphic>
          <a:graphicData uri="http://schemas.openxmlformats.org/drawingml/2006/table">
            <a:tbl>
              <a:tblPr/>
              <a:tblGrid>
                <a:gridCol w="1716135">
                  <a:extLst>
                    <a:ext uri="{9D8B030D-6E8A-4147-A177-3AD203B41FA5}">
                      <a16:colId xmlns:a16="http://schemas.microsoft.com/office/drawing/2014/main" val="20000"/>
                    </a:ext>
                  </a:extLst>
                </a:gridCol>
                <a:gridCol w="657263">
                  <a:extLst>
                    <a:ext uri="{9D8B030D-6E8A-4147-A177-3AD203B41FA5}">
                      <a16:colId xmlns:a16="http://schemas.microsoft.com/office/drawing/2014/main" val="20001"/>
                    </a:ext>
                  </a:extLst>
                </a:gridCol>
                <a:gridCol w="657263">
                  <a:extLst>
                    <a:ext uri="{9D8B030D-6E8A-4147-A177-3AD203B41FA5}">
                      <a16:colId xmlns:a16="http://schemas.microsoft.com/office/drawing/2014/main" val="2330577355"/>
                    </a:ext>
                  </a:extLst>
                </a:gridCol>
                <a:gridCol w="658147">
                  <a:extLst>
                    <a:ext uri="{9D8B030D-6E8A-4147-A177-3AD203B41FA5}">
                      <a16:colId xmlns:a16="http://schemas.microsoft.com/office/drawing/2014/main" val="20002"/>
                    </a:ext>
                  </a:extLst>
                </a:gridCol>
                <a:gridCol w="658147">
                  <a:extLst>
                    <a:ext uri="{9D8B030D-6E8A-4147-A177-3AD203B41FA5}">
                      <a16:colId xmlns:a16="http://schemas.microsoft.com/office/drawing/2014/main" val="3011368142"/>
                    </a:ext>
                  </a:extLst>
                </a:gridCol>
                <a:gridCol w="965105">
                  <a:extLst>
                    <a:ext uri="{9D8B030D-6E8A-4147-A177-3AD203B41FA5}">
                      <a16:colId xmlns:a16="http://schemas.microsoft.com/office/drawing/2014/main" val="20003"/>
                    </a:ext>
                  </a:extLst>
                </a:gridCol>
                <a:gridCol w="965105">
                  <a:extLst>
                    <a:ext uri="{9D8B030D-6E8A-4147-A177-3AD203B41FA5}">
                      <a16:colId xmlns:a16="http://schemas.microsoft.com/office/drawing/2014/main" val="20004"/>
                    </a:ext>
                  </a:extLst>
                </a:gridCol>
                <a:gridCol w="965105">
                  <a:extLst>
                    <a:ext uri="{9D8B030D-6E8A-4147-A177-3AD203B41FA5}">
                      <a16:colId xmlns:a16="http://schemas.microsoft.com/office/drawing/2014/main" val="20005"/>
                    </a:ext>
                  </a:extLst>
                </a:gridCol>
                <a:gridCol w="965105">
                  <a:extLst>
                    <a:ext uri="{9D8B030D-6E8A-4147-A177-3AD203B41FA5}">
                      <a16:colId xmlns:a16="http://schemas.microsoft.com/office/drawing/2014/main" val="20006"/>
                    </a:ext>
                  </a:extLst>
                </a:gridCol>
              </a:tblGrid>
              <a:tr h="258215">
                <a:tc rowSpan="3">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昇格</a:t>
                      </a:r>
                      <a:r>
                        <a:rPr kumimoji="1" lang="ja-JP" altLang="en-US" sz="1100" b="0" i="0" u="none" strike="noStrike" cap="none" normalizeH="0" baseline="0" dirty="0">
                          <a:ln>
                            <a:noFill/>
                          </a:ln>
                          <a:solidFill>
                            <a:srgbClr val="808080"/>
                          </a:solidFill>
                          <a:effectLst/>
                          <a:latin typeface="游ゴシック Medium" panose="020B0500000000000000" pitchFamily="50" charset="-128"/>
                          <a:ea typeface="游ゴシック Medium" panose="020B0500000000000000" pitchFamily="50" charset="-128"/>
                        </a:rPr>
                        <a:t>要</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件</a:t>
                      </a:r>
                      <a:endPar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昇格基準</a:t>
                      </a:r>
                    </a:p>
                  </a:txBody>
                  <a:tcPr anchor="ctr" horzOverflow="overflow">
                    <a:lnL w="9525" cap="flat" cmpd="sng" algn="ctr">
                      <a:solidFill>
                        <a:schemeClr val="bg2"/>
                      </a:solidFill>
                      <a:prstDash val="solid"/>
                      <a:round/>
                      <a:headEnd type="none" w="med" len="med"/>
                      <a:tailEnd type="none" w="med" len="med"/>
                    </a:lnL>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hMerge="1">
                  <a:txBody>
                    <a:bodyPr/>
                    <a:lstStyle/>
                    <a:p>
                      <a:endParaRPr kumimoji="1" lang="ja-JP" altLang="en-US"/>
                    </a:p>
                  </a:txBody>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最短昇格年数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anchor="ctr" horzOverflow="overflow">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資格取得</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58215">
                <a:tc v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mn-ea"/>
                          <a:ea typeface="+mn-ea"/>
                        </a:rPr>
                        <a:t>標準</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mn-ea"/>
                          <a:ea typeface="+mn-ea"/>
                        </a:rPr>
                        <a:t>最短</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623564223"/>
                  </a:ext>
                </a:extLst>
              </a:tr>
              <a:tr h="425295">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総合</a:t>
                      </a:r>
                      <a:b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b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評価</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総合</a:t>
                      </a:r>
                      <a:b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b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評価</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21179983"/>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５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a:t>
                      </a: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５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C</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１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7"/>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C</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１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8"/>
                  </a:ext>
                </a:extLst>
              </a:tr>
            </a:tbl>
          </a:graphicData>
        </a:graphic>
      </p:graphicFrame>
      <p:cxnSp>
        <p:nvCxnSpPr>
          <p:cNvPr id="8" name="直線コネクタ 7">
            <a:extLst>
              <a:ext uri="{FF2B5EF4-FFF2-40B4-BE49-F238E27FC236}">
                <a16:creationId xmlns:a16="http://schemas.microsoft.com/office/drawing/2014/main" id="{6BD579C1-0BE6-43EA-9BCB-F16CA6B7F701}"/>
              </a:ext>
            </a:extLst>
          </p:cNvPr>
          <p:cNvCxnSpPr>
            <a:cxnSpLocks/>
          </p:cNvCxnSpPr>
          <p:nvPr/>
        </p:nvCxnSpPr>
        <p:spPr>
          <a:xfrm>
            <a:off x="468313" y="1920875"/>
            <a:ext cx="1716087" cy="93662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a:extLst>
              <a:ext uri="{FF2B5EF4-FFF2-40B4-BE49-F238E27FC236}">
                <a16:creationId xmlns:a16="http://schemas.microsoft.com/office/drawing/2014/main" id="{5BE0A8DA-0794-475F-B352-7E1F2FF2AA1C}"/>
              </a:ext>
            </a:extLst>
          </p:cNvPr>
          <p:cNvSpPr>
            <a:spLocks noGrp="1" noChangeArrowheads="1"/>
          </p:cNvSpPr>
          <p:nvPr>
            <p:ph type="title"/>
          </p:nvPr>
        </p:nvSpPr>
        <p:spPr>
          <a:xfrm>
            <a:off x="323850" y="260350"/>
            <a:ext cx="8134350" cy="865188"/>
          </a:xfrm>
        </p:spPr>
        <p:txBody>
          <a:bodyPr/>
          <a:lstStyle/>
          <a:p>
            <a:pPr eaLnBrk="1" hangingPunct="1"/>
            <a:r>
              <a:rPr lang="ja-JP" altLang="en-US"/>
              <a:t>目次</a:t>
            </a:r>
          </a:p>
        </p:txBody>
      </p:sp>
      <p:sp>
        <p:nvSpPr>
          <p:cNvPr id="6147" name="コンテンツ プレースホルダー 2">
            <a:extLst>
              <a:ext uri="{FF2B5EF4-FFF2-40B4-BE49-F238E27FC236}">
                <a16:creationId xmlns:a16="http://schemas.microsoft.com/office/drawing/2014/main" id="{EF6CFB23-E647-44D3-AA7F-1CDB4AAAEB16}"/>
              </a:ext>
            </a:extLst>
          </p:cNvPr>
          <p:cNvSpPr>
            <a:spLocks noGrp="1" noChangeArrowheads="1"/>
          </p:cNvSpPr>
          <p:nvPr>
            <p:ph idx="1"/>
          </p:nvPr>
        </p:nvSpPr>
        <p:spPr>
          <a:xfrm>
            <a:off x="685800" y="1196974"/>
            <a:ext cx="7772400" cy="5400675"/>
          </a:xfrm>
        </p:spPr>
        <p:txBody>
          <a:bodyPr/>
          <a:lstStyle/>
          <a:p>
            <a:pPr marL="358775" indent="-179388" eaLnBrk="1" hangingPunct="1">
              <a:spcBef>
                <a:spcPct val="0"/>
              </a:spcBef>
              <a:spcAft>
                <a:spcPts val="800"/>
              </a:spcAft>
              <a:buClr>
                <a:srgbClr val="3C8C93"/>
              </a:buClr>
              <a:buFont typeface="Arial" panose="020B0604020202020204" pitchFamily="34" charset="0"/>
              <a:buAutoNum type="arabicPeriod"/>
            </a:pPr>
            <a:r>
              <a:rPr lang="ja-JP" altLang="en-US" sz="1000" dirty="0">
                <a:solidFill>
                  <a:schemeClr val="accent1">
                    <a:lumMod val="50000"/>
                  </a:schemeClr>
                </a:solidFill>
              </a:rPr>
              <a:t>新人事制度の特徴</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 2</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成長支援制度について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4</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Ａ．人事制度の体系</a:t>
            </a:r>
          </a:p>
          <a:p>
            <a:pPr marL="457200" lvl="1" eaLnBrk="1" hangingPunct="1">
              <a:spcBef>
                <a:spcPct val="0"/>
              </a:spcBef>
              <a:spcAft>
                <a:spcPts val="200"/>
              </a:spcAft>
              <a:buClr>
                <a:srgbClr val="3C8C93"/>
              </a:buClr>
            </a:pPr>
            <a:r>
              <a:rPr lang="ja-JP" altLang="en-US" sz="800" dirty="0"/>
              <a:t>Ｂ．成長シートとは</a:t>
            </a:r>
          </a:p>
          <a:p>
            <a:pPr marL="457200" lvl="1" eaLnBrk="1" hangingPunct="1">
              <a:spcBef>
                <a:spcPct val="0"/>
              </a:spcBef>
              <a:spcAft>
                <a:spcPts val="200"/>
              </a:spcAft>
              <a:buClr>
                <a:srgbClr val="3C8C93"/>
              </a:buClr>
            </a:pPr>
            <a:r>
              <a:rPr lang="ja-JP" altLang="en-US" sz="800" dirty="0"/>
              <a:t>Ｃ．成長シートの種類</a:t>
            </a:r>
          </a:p>
          <a:p>
            <a:pPr marL="457200" lvl="1" eaLnBrk="1" hangingPunct="1">
              <a:spcBef>
                <a:spcPct val="0"/>
              </a:spcBef>
              <a:spcAft>
                <a:spcPts val="200"/>
              </a:spcAft>
              <a:buClr>
                <a:srgbClr val="3C8C93"/>
              </a:buClr>
            </a:pPr>
            <a:r>
              <a:rPr lang="ja-JP" altLang="en-US" sz="800" dirty="0"/>
              <a:t>Ｄ．成長シート　</a:t>
            </a:r>
          </a:p>
          <a:p>
            <a:pPr marL="457200" lvl="1" eaLnBrk="1" hangingPunct="1">
              <a:spcBef>
                <a:spcPct val="0"/>
              </a:spcBef>
              <a:spcAft>
                <a:spcPts val="200"/>
              </a:spcAft>
              <a:buClr>
                <a:srgbClr val="3C8C93"/>
              </a:buClr>
            </a:pPr>
            <a:r>
              <a:rPr lang="ja-JP" altLang="en-US" sz="800" dirty="0"/>
              <a:t>Ｅ．成長確認の時期と方法について　</a:t>
            </a:r>
          </a:p>
          <a:p>
            <a:pPr marL="457200" lvl="1" eaLnBrk="1" hangingPunct="1">
              <a:spcBef>
                <a:spcPct val="0"/>
              </a:spcBef>
              <a:spcAft>
                <a:spcPts val="200"/>
              </a:spcAft>
              <a:buClr>
                <a:srgbClr val="3C8C93"/>
              </a:buClr>
            </a:pPr>
            <a:r>
              <a:rPr lang="ja-JP" altLang="en-US" sz="800" dirty="0"/>
              <a:t>Ｆ．成長支援会議について</a:t>
            </a:r>
          </a:p>
          <a:p>
            <a:pPr marL="457200" lvl="1" eaLnBrk="1" hangingPunct="1">
              <a:spcBef>
                <a:spcPct val="0"/>
              </a:spcBef>
              <a:spcAft>
                <a:spcPts val="200"/>
              </a:spcAft>
              <a:buClr>
                <a:srgbClr val="3C8C93"/>
              </a:buClr>
            </a:pPr>
            <a:r>
              <a:rPr lang="ja-JP" altLang="en-US" sz="800" dirty="0"/>
              <a:t>Ｇ．フィードバックについて　</a:t>
            </a:r>
          </a:p>
          <a:p>
            <a:pPr marL="457200" lvl="1" eaLnBrk="1" hangingPunct="1">
              <a:spcBef>
                <a:spcPct val="0"/>
              </a:spcBef>
              <a:spcAft>
                <a:spcPts val="200"/>
              </a:spcAft>
              <a:buClr>
                <a:srgbClr val="3C8C93"/>
              </a:buClr>
            </a:pPr>
            <a:r>
              <a:rPr lang="ja-JP" altLang="en-US" sz="800" dirty="0"/>
              <a:t>Ｈ．成長支援制度運用フロー図　</a:t>
            </a:r>
          </a:p>
          <a:p>
            <a:pPr marL="457200" lvl="1" eaLnBrk="1" hangingPunct="1">
              <a:spcBef>
                <a:spcPct val="0"/>
              </a:spcBef>
              <a:spcAft>
                <a:spcPts val="800"/>
              </a:spcAft>
              <a:buClr>
                <a:srgbClr val="3C8C93"/>
              </a:buClr>
            </a:pPr>
            <a:r>
              <a:rPr lang="ja-JP" altLang="en-US" sz="800" dirty="0"/>
              <a:t>Ｉ．成長シートの変更方法について　</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ステップアップ制度について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13</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Ａ．ステップアップ基準設定表</a:t>
            </a:r>
          </a:p>
          <a:p>
            <a:pPr marL="457200" lvl="1" eaLnBrk="1" hangingPunct="1">
              <a:spcBef>
                <a:spcPct val="0"/>
              </a:spcBef>
              <a:spcAft>
                <a:spcPts val="200"/>
              </a:spcAft>
              <a:buClr>
                <a:srgbClr val="3C8C93"/>
              </a:buClr>
            </a:pPr>
            <a:r>
              <a:rPr lang="ja-JP" altLang="en-US" sz="800" dirty="0"/>
              <a:t>Ｂ．筆記試験・面接試験</a:t>
            </a:r>
          </a:p>
          <a:p>
            <a:pPr marL="457200" lvl="1" eaLnBrk="1" hangingPunct="1">
              <a:spcBef>
                <a:spcPct val="0"/>
              </a:spcBef>
              <a:spcAft>
                <a:spcPts val="200"/>
              </a:spcAft>
              <a:buClr>
                <a:srgbClr val="3C8C93"/>
              </a:buClr>
            </a:pPr>
            <a:r>
              <a:rPr lang="ja-JP" altLang="en-US" sz="800" dirty="0"/>
              <a:t>Ｃ．初任格付け表</a:t>
            </a:r>
          </a:p>
          <a:p>
            <a:pPr marL="457200" lvl="1" eaLnBrk="1" hangingPunct="1">
              <a:spcBef>
                <a:spcPct val="0"/>
              </a:spcBef>
              <a:spcAft>
                <a:spcPts val="200"/>
              </a:spcAft>
              <a:buClr>
                <a:srgbClr val="3C8C93"/>
              </a:buClr>
            </a:pPr>
            <a:r>
              <a:rPr lang="ja-JP" altLang="en-US" sz="800" dirty="0"/>
              <a:t>Ｄ．昇格要件について</a:t>
            </a:r>
          </a:p>
          <a:p>
            <a:pPr marL="457200" lvl="1" eaLnBrk="1" hangingPunct="1">
              <a:spcBef>
                <a:spcPct val="0"/>
              </a:spcBef>
              <a:spcAft>
                <a:spcPts val="200"/>
              </a:spcAft>
              <a:buClr>
                <a:srgbClr val="3C8C93"/>
              </a:buClr>
            </a:pPr>
            <a:r>
              <a:rPr lang="ja-JP" altLang="en-US" sz="800" dirty="0"/>
              <a:t>Ｅ．昇格要件表</a:t>
            </a:r>
          </a:p>
          <a:p>
            <a:pPr marL="457200" lvl="1" eaLnBrk="1" hangingPunct="1">
              <a:spcBef>
                <a:spcPct val="0"/>
              </a:spcBef>
              <a:spcAft>
                <a:spcPts val="200"/>
              </a:spcAft>
              <a:buClr>
                <a:srgbClr val="3C8C93"/>
              </a:buClr>
            </a:pPr>
            <a:r>
              <a:rPr lang="ja-JP" altLang="en-US" sz="800" dirty="0"/>
              <a:t>Ｆ．昇格手続き</a:t>
            </a:r>
          </a:p>
          <a:p>
            <a:pPr marL="457200" lvl="1" eaLnBrk="1" hangingPunct="1">
              <a:spcBef>
                <a:spcPct val="0"/>
              </a:spcBef>
              <a:spcAft>
                <a:spcPts val="800"/>
              </a:spcAft>
              <a:buClr>
                <a:srgbClr val="3C8C93"/>
              </a:buClr>
            </a:pPr>
            <a:r>
              <a:rPr lang="ja-JP" altLang="en-US" sz="800" dirty="0"/>
              <a:t>Ｇ．昇進基準</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賃金制度について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21</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Ａ．新賃金体系</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Ｂ．年齢給表</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Ｃ．勤続給表</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Ｄ．成長給表（総合職）</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Ｅ．成長給表（限定職）</a:t>
            </a:r>
            <a:endParaRPr lang="en-US" altLang="ja-JP" sz="800" dirty="0"/>
          </a:p>
          <a:p>
            <a:pPr marL="457200" lvl="1" indent="0" eaLnBrk="1" hangingPunct="1">
              <a:spcBef>
                <a:spcPct val="0"/>
              </a:spcBef>
              <a:spcAft>
                <a:spcPts val="800"/>
              </a:spcAft>
              <a:buClr>
                <a:srgbClr val="3C8C93"/>
              </a:buClr>
              <a:buFont typeface="Wingdings" panose="05000000000000000000" pitchFamily="2" charset="2"/>
              <a:buNone/>
            </a:pPr>
            <a:r>
              <a:rPr lang="ja-JP" altLang="en-US" sz="800" dirty="0"/>
              <a:t>Ｆ．諸手当</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成長結果と処遇について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27</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Ａ．昇給について</a:t>
            </a:r>
          </a:p>
          <a:p>
            <a:pPr marL="457200" lvl="1" eaLnBrk="1" hangingPunct="1">
              <a:spcBef>
                <a:spcPct val="0"/>
              </a:spcBef>
              <a:spcAft>
                <a:spcPts val="200"/>
              </a:spcAft>
              <a:buClr>
                <a:srgbClr val="3C8C93"/>
              </a:buClr>
            </a:pPr>
            <a:r>
              <a:rPr lang="ja-JP" altLang="en-US" sz="800" dirty="0"/>
              <a:t>Ｂ．賞与原資の計算について</a:t>
            </a:r>
          </a:p>
          <a:p>
            <a:pPr marL="457200" lvl="1" eaLnBrk="1" hangingPunct="1">
              <a:spcBef>
                <a:spcPct val="0"/>
              </a:spcBef>
              <a:spcAft>
                <a:spcPts val="200"/>
              </a:spcAft>
              <a:buClr>
                <a:srgbClr val="3C8C93"/>
              </a:buClr>
            </a:pPr>
            <a:r>
              <a:rPr lang="ja-JP" altLang="en-US" sz="800" dirty="0"/>
              <a:t>Ｃ．業績評価表について</a:t>
            </a:r>
          </a:p>
          <a:p>
            <a:pPr marL="457200" lvl="1" eaLnBrk="1" hangingPunct="1">
              <a:spcBef>
                <a:spcPct val="0"/>
              </a:spcBef>
              <a:spcAft>
                <a:spcPts val="200"/>
              </a:spcAft>
              <a:buClr>
                <a:srgbClr val="3C8C93"/>
              </a:buClr>
            </a:pPr>
            <a:r>
              <a:rPr lang="ja-JP" altLang="en-US" sz="800" dirty="0"/>
              <a:t>Ｄ．個人配分額の計算について</a:t>
            </a:r>
          </a:p>
          <a:p>
            <a:pPr marL="457200" lvl="1" eaLnBrk="1" hangingPunct="1">
              <a:spcBef>
                <a:spcPct val="0"/>
              </a:spcBef>
              <a:spcAft>
                <a:spcPts val="200"/>
              </a:spcAft>
              <a:buClr>
                <a:srgbClr val="3C8C93"/>
              </a:buClr>
            </a:pPr>
            <a:r>
              <a:rPr lang="ja-JP" altLang="en-US" sz="800" dirty="0"/>
              <a:t>Ｅ．業績と基礎賞与額の支給の関係について</a:t>
            </a:r>
            <a:endParaRPr lang="en-US" altLang="ja-JP" sz="800" dirty="0"/>
          </a:p>
        </p:txBody>
      </p:sp>
      <p:sp>
        <p:nvSpPr>
          <p:cNvPr id="4" name="フッター プレースホルダー 3">
            <a:extLst>
              <a:ext uri="{FF2B5EF4-FFF2-40B4-BE49-F238E27FC236}">
                <a16:creationId xmlns:a16="http://schemas.microsoft.com/office/drawing/2014/main" id="{3889C53A-7742-4E0C-B022-216FB2027E4F}"/>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29B7E89D-03C9-477C-92FA-52706E4EB486}"/>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7411" name="コンテンツ プレースホルダー 2">
            <a:extLst>
              <a:ext uri="{FF2B5EF4-FFF2-40B4-BE49-F238E27FC236}">
                <a16:creationId xmlns:a16="http://schemas.microsoft.com/office/drawing/2014/main" id="{CE7E7A33-D87F-49DE-B1E4-4C2192C54341}"/>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en-US" altLang="ja-JP" dirty="0"/>
              <a:t>F</a:t>
            </a:r>
            <a:r>
              <a:rPr lang="ja-JP" altLang="en-US" dirty="0"/>
              <a:t>．昇格手続き</a:t>
            </a:r>
          </a:p>
        </p:txBody>
      </p:sp>
      <p:sp>
        <p:nvSpPr>
          <p:cNvPr id="4" name="フッター プレースホルダー 3">
            <a:extLst>
              <a:ext uri="{FF2B5EF4-FFF2-40B4-BE49-F238E27FC236}">
                <a16:creationId xmlns:a16="http://schemas.microsoft.com/office/drawing/2014/main" id="{CB634035-5A7C-4A79-B0F3-5B9127CC5FF7}"/>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7" name="コンテンツ プレースホルダ 5">
            <a:extLst>
              <a:ext uri="{FF2B5EF4-FFF2-40B4-BE49-F238E27FC236}">
                <a16:creationId xmlns:a16="http://schemas.microsoft.com/office/drawing/2014/main" id="{1D11E4F6-4F0B-4105-BF91-9FE4C459DE97}"/>
              </a:ext>
            </a:extLst>
          </p:cNvPr>
          <p:cNvGraphicFramePr>
            <a:graphicFrameLocks/>
          </p:cNvGraphicFramePr>
          <p:nvPr>
            <p:extLst>
              <p:ext uri="{D42A27DB-BD31-4B8C-83A1-F6EECF244321}">
                <p14:modId xmlns:p14="http://schemas.microsoft.com/office/powerpoint/2010/main" val="1884220896"/>
              </p:ext>
            </p:extLst>
          </p:nvPr>
        </p:nvGraphicFramePr>
        <p:xfrm>
          <a:off x="554038" y="1787525"/>
          <a:ext cx="7929560" cy="4486275"/>
        </p:xfrm>
        <a:graphic>
          <a:graphicData uri="http://schemas.openxmlformats.org/drawingml/2006/table">
            <a:tbl>
              <a:tblPr firstRow="1" bandRow="1">
                <a:tableStyleId>{5C22544A-7EE6-4342-B048-85BDC9FD1C3A}</a:tableStyleId>
              </a:tblPr>
              <a:tblGrid>
                <a:gridCol w="1585912">
                  <a:extLst>
                    <a:ext uri="{9D8B030D-6E8A-4147-A177-3AD203B41FA5}">
                      <a16:colId xmlns:a16="http://schemas.microsoft.com/office/drawing/2014/main" val="20000"/>
                    </a:ext>
                  </a:extLst>
                </a:gridCol>
                <a:gridCol w="1585912">
                  <a:extLst>
                    <a:ext uri="{9D8B030D-6E8A-4147-A177-3AD203B41FA5}">
                      <a16:colId xmlns:a16="http://schemas.microsoft.com/office/drawing/2014/main" val="20001"/>
                    </a:ext>
                  </a:extLst>
                </a:gridCol>
                <a:gridCol w="1585912">
                  <a:extLst>
                    <a:ext uri="{9D8B030D-6E8A-4147-A177-3AD203B41FA5}">
                      <a16:colId xmlns:a16="http://schemas.microsoft.com/office/drawing/2014/main" val="20002"/>
                    </a:ext>
                  </a:extLst>
                </a:gridCol>
                <a:gridCol w="1585912">
                  <a:extLst>
                    <a:ext uri="{9D8B030D-6E8A-4147-A177-3AD203B41FA5}">
                      <a16:colId xmlns:a16="http://schemas.microsoft.com/office/drawing/2014/main" val="20003"/>
                    </a:ext>
                  </a:extLst>
                </a:gridCol>
                <a:gridCol w="1585912">
                  <a:extLst>
                    <a:ext uri="{9D8B030D-6E8A-4147-A177-3AD203B41FA5}">
                      <a16:colId xmlns:a16="http://schemas.microsoft.com/office/drawing/2014/main" val="20004"/>
                    </a:ext>
                  </a:extLst>
                </a:gridCol>
              </a:tblGrid>
              <a:tr h="357156">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本人</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上司</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部門長</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人事担当部署</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役員会</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129119">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テキスト ボックス 7">
            <a:extLst>
              <a:ext uri="{FF2B5EF4-FFF2-40B4-BE49-F238E27FC236}">
                <a16:creationId xmlns:a16="http://schemas.microsoft.com/office/drawing/2014/main" id="{5B3C9922-0098-48D5-BB99-B33F361536F1}"/>
              </a:ext>
            </a:extLst>
          </p:cNvPr>
          <p:cNvSpPr txBox="1"/>
          <p:nvPr/>
        </p:nvSpPr>
        <p:spPr>
          <a:xfrm>
            <a:off x="5384565" y="5788412"/>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結果のまとめ</a:t>
            </a:r>
          </a:p>
        </p:txBody>
      </p:sp>
      <p:sp>
        <p:nvSpPr>
          <p:cNvPr id="9" name="テキスト ボックス 8">
            <a:extLst>
              <a:ext uri="{FF2B5EF4-FFF2-40B4-BE49-F238E27FC236}">
                <a16:creationId xmlns:a16="http://schemas.microsoft.com/office/drawing/2014/main" id="{52E1F1CD-E08F-4AE5-804A-6B5605EA1DF9}"/>
              </a:ext>
            </a:extLst>
          </p:cNvPr>
          <p:cNvSpPr txBox="1"/>
          <p:nvPr/>
        </p:nvSpPr>
        <p:spPr>
          <a:xfrm>
            <a:off x="5384565" y="4687911"/>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審査手続きの開始</a:t>
            </a:r>
          </a:p>
        </p:txBody>
      </p:sp>
      <p:sp>
        <p:nvSpPr>
          <p:cNvPr id="10" name="テキスト ボックス 9">
            <a:extLst>
              <a:ext uri="{FF2B5EF4-FFF2-40B4-BE49-F238E27FC236}">
                <a16:creationId xmlns:a16="http://schemas.microsoft.com/office/drawing/2014/main" id="{BE5286BB-A6DD-444F-9925-2CD9BF373BF9}"/>
              </a:ext>
            </a:extLst>
          </p:cNvPr>
          <p:cNvSpPr txBox="1"/>
          <p:nvPr/>
        </p:nvSpPr>
        <p:spPr>
          <a:xfrm>
            <a:off x="624981" y="525941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試験・面接</a:t>
            </a:r>
          </a:p>
        </p:txBody>
      </p:sp>
      <p:sp>
        <p:nvSpPr>
          <p:cNvPr id="11" name="テキスト ボックス 10">
            <a:extLst>
              <a:ext uri="{FF2B5EF4-FFF2-40B4-BE49-F238E27FC236}">
                <a16:creationId xmlns:a16="http://schemas.microsoft.com/office/drawing/2014/main" id="{F212BECF-C69B-4ACA-9E7E-E9E8882A2D15}"/>
              </a:ext>
            </a:extLst>
          </p:cNvPr>
          <p:cNvSpPr txBox="1"/>
          <p:nvPr/>
        </p:nvSpPr>
        <p:spPr>
          <a:xfrm>
            <a:off x="5377989" y="2287950"/>
            <a:ext cx="1422184" cy="357190"/>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昇格申請書</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所定事項の記入</a:t>
            </a:r>
          </a:p>
        </p:txBody>
      </p:sp>
      <p:cxnSp>
        <p:nvCxnSpPr>
          <p:cNvPr id="12" name="直線矢印コネクタ 11">
            <a:extLst>
              <a:ext uri="{FF2B5EF4-FFF2-40B4-BE49-F238E27FC236}">
                <a16:creationId xmlns:a16="http://schemas.microsoft.com/office/drawing/2014/main" id="{4C054973-01A1-49ED-A1A9-0B98938D46C8}"/>
              </a:ext>
            </a:extLst>
          </p:cNvPr>
          <p:cNvCxnSpPr/>
          <p:nvPr/>
        </p:nvCxnSpPr>
        <p:spPr>
          <a:xfrm rot="10800000">
            <a:off x="4483100" y="243046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3" name="直線矢印コネクタ 12">
            <a:extLst>
              <a:ext uri="{FF2B5EF4-FFF2-40B4-BE49-F238E27FC236}">
                <a16:creationId xmlns:a16="http://schemas.microsoft.com/office/drawing/2014/main" id="{4555A2C3-4ABD-4E55-B70D-772B2B6891F8}"/>
              </a:ext>
            </a:extLst>
          </p:cNvPr>
          <p:cNvCxnSpPr/>
          <p:nvPr/>
        </p:nvCxnSpPr>
        <p:spPr>
          <a:xfrm rot="16200000" flipH="1">
            <a:off x="2573337" y="3997326"/>
            <a:ext cx="428625" cy="0"/>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4" name="直線矢印コネクタ 13">
            <a:extLst>
              <a:ext uri="{FF2B5EF4-FFF2-40B4-BE49-F238E27FC236}">
                <a16:creationId xmlns:a16="http://schemas.microsoft.com/office/drawing/2014/main" id="{B0768EAA-1FA2-4202-98ED-85A6886117EA}"/>
              </a:ext>
            </a:extLst>
          </p:cNvPr>
          <p:cNvCxnSpPr/>
          <p:nvPr/>
        </p:nvCxnSpPr>
        <p:spPr>
          <a:xfrm rot="10800000">
            <a:off x="2049463" y="3609975"/>
            <a:ext cx="214312"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5" name="直線矢印コネクタ 14">
            <a:extLst>
              <a:ext uri="{FF2B5EF4-FFF2-40B4-BE49-F238E27FC236}">
                <a16:creationId xmlns:a16="http://schemas.microsoft.com/office/drawing/2014/main" id="{FB09AA97-60DB-4454-910A-9D695DC1F32C}"/>
              </a:ext>
            </a:extLst>
          </p:cNvPr>
          <p:cNvCxnSpPr/>
          <p:nvPr/>
        </p:nvCxnSpPr>
        <p:spPr>
          <a:xfrm rot="16200000" flipH="1">
            <a:off x="2313782" y="2894806"/>
            <a:ext cx="952500" cy="4763"/>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6" name="テキスト ボックス 15">
            <a:extLst>
              <a:ext uri="{FF2B5EF4-FFF2-40B4-BE49-F238E27FC236}">
                <a16:creationId xmlns:a16="http://schemas.microsoft.com/office/drawing/2014/main" id="{B7F626F9-DC33-4E16-B073-BE23C5F3D831}"/>
              </a:ext>
            </a:extLst>
          </p:cNvPr>
          <p:cNvSpPr txBox="1"/>
          <p:nvPr/>
        </p:nvSpPr>
        <p:spPr>
          <a:xfrm>
            <a:off x="2268055" y="347346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050" dirty="0">
                <a:solidFill>
                  <a:schemeClr val="bg1"/>
                </a:solidFill>
                <a:latin typeface="游ゴシック Medium" panose="020B0500000000000000" pitchFamily="50" charset="-128"/>
                <a:ea typeface="游ゴシック Medium" panose="020B0500000000000000" pitchFamily="50" charset="-128"/>
                <a:cs typeface="+mn-cs"/>
              </a:rPr>
              <a:t>昇格推薦意見の記入</a:t>
            </a:r>
          </a:p>
        </p:txBody>
      </p:sp>
      <p:cxnSp>
        <p:nvCxnSpPr>
          <p:cNvPr id="17" name="直線矢印コネクタ 16">
            <a:extLst>
              <a:ext uri="{FF2B5EF4-FFF2-40B4-BE49-F238E27FC236}">
                <a16:creationId xmlns:a16="http://schemas.microsoft.com/office/drawing/2014/main" id="{2FD74E0B-53E8-492F-9A41-F2DD346D32E6}"/>
              </a:ext>
            </a:extLst>
          </p:cNvPr>
          <p:cNvCxnSpPr/>
          <p:nvPr/>
        </p:nvCxnSpPr>
        <p:spPr>
          <a:xfrm>
            <a:off x="2768600" y="42164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8" name="テキスト ボックス 17">
            <a:extLst>
              <a:ext uri="{FF2B5EF4-FFF2-40B4-BE49-F238E27FC236}">
                <a16:creationId xmlns:a16="http://schemas.microsoft.com/office/drawing/2014/main" id="{DC98465C-AFE2-409F-B51C-739C12CEC631}"/>
              </a:ext>
            </a:extLst>
          </p:cNvPr>
          <p:cNvSpPr txBox="1"/>
          <p:nvPr/>
        </p:nvSpPr>
        <p:spPr>
          <a:xfrm>
            <a:off x="624981" y="347346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昇格推薦説明</a:t>
            </a:r>
          </a:p>
        </p:txBody>
      </p:sp>
      <p:cxnSp>
        <p:nvCxnSpPr>
          <p:cNvPr id="19" name="直線矢印コネクタ 18">
            <a:extLst>
              <a:ext uri="{FF2B5EF4-FFF2-40B4-BE49-F238E27FC236}">
                <a16:creationId xmlns:a16="http://schemas.microsoft.com/office/drawing/2014/main" id="{52D0C2B9-130B-4A65-BCF0-673439D57C6E}"/>
              </a:ext>
            </a:extLst>
          </p:cNvPr>
          <p:cNvCxnSpPr/>
          <p:nvPr/>
        </p:nvCxnSpPr>
        <p:spPr>
          <a:xfrm rot="16200000" flipH="1">
            <a:off x="5590381" y="4466432"/>
            <a:ext cx="357187"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0" name="テキスト ボックス 19">
            <a:extLst>
              <a:ext uri="{FF2B5EF4-FFF2-40B4-BE49-F238E27FC236}">
                <a16:creationId xmlns:a16="http://schemas.microsoft.com/office/drawing/2014/main" id="{0C03545F-20B4-4ECA-B3F2-1B1DDBFBCD7D}"/>
              </a:ext>
            </a:extLst>
          </p:cNvPr>
          <p:cNvSpPr txBox="1"/>
          <p:nvPr/>
        </p:nvSpPr>
        <p:spPr>
          <a:xfrm>
            <a:off x="5384565" y="4002463"/>
            <a:ext cx="1422184" cy="357189"/>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人事担当責任者</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の意見記入</a:t>
            </a:r>
          </a:p>
        </p:txBody>
      </p:sp>
      <p:cxnSp>
        <p:nvCxnSpPr>
          <p:cNvPr id="21" name="直線矢印コネクタ 20">
            <a:extLst>
              <a:ext uri="{FF2B5EF4-FFF2-40B4-BE49-F238E27FC236}">
                <a16:creationId xmlns:a16="http://schemas.microsoft.com/office/drawing/2014/main" id="{87DF5101-CE21-4076-A189-26FC09DFF903}"/>
              </a:ext>
            </a:extLst>
          </p:cNvPr>
          <p:cNvCxnSpPr/>
          <p:nvPr/>
        </p:nvCxnSpPr>
        <p:spPr>
          <a:xfrm>
            <a:off x="6911975" y="5930900"/>
            <a:ext cx="57150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直線矢印コネクタ 21">
            <a:extLst>
              <a:ext uri="{FF2B5EF4-FFF2-40B4-BE49-F238E27FC236}">
                <a16:creationId xmlns:a16="http://schemas.microsoft.com/office/drawing/2014/main" id="{97CBC016-05D4-48B9-B5DC-6C96E3E7E751}"/>
              </a:ext>
            </a:extLst>
          </p:cNvPr>
          <p:cNvCxnSpPr/>
          <p:nvPr/>
        </p:nvCxnSpPr>
        <p:spPr>
          <a:xfrm rot="10800000">
            <a:off x="2768600" y="243046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直線矢印コネクタ 22">
            <a:extLst>
              <a:ext uri="{FF2B5EF4-FFF2-40B4-BE49-F238E27FC236}">
                <a16:creationId xmlns:a16="http://schemas.microsoft.com/office/drawing/2014/main" id="{C9B625A5-90D4-4343-956E-0E1B21B355DD}"/>
              </a:ext>
            </a:extLst>
          </p:cNvPr>
          <p:cNvCxnSpPr/>
          <p:nvPr/>
        </p:nvCxnSpPr>
        <p:spPr>
          <a:xfrm>
            <a:off x="4483100" y="4216400"/>
            <a:ext cx="78581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4" name="直線矢印コネクタ 23">
            <a:extLst>
              <a:ext uri="{FF2B5EF4-FFF2-40B4-BE49-F238E27FC236}">
                <a16:creationId xmlns:a16="http://schemas.microsoft.com/office/drawing/2014/main" id="{D22952AA-61BE-44C2-BD51-F9563C8EFC5C}"/>
              </a:ext>
            </a:extLst>
          </p:cNvPr>
          <p:cNvCxnSpPr/>
          <p:nvPr/>
        </p:nvCxnSpPr>
        <p:spPr>
          <a:xfrm rot="10800000">
            <a:off x="4483100" y="478631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5" name="直線矢印コネクタ 24">
            <a:extLst>
              <a:ext uri="{FF2B5EF4-FFF2-40B4-BE49-F238E27FC236}">
                <a16:creationId xmlns:a16="http://schemas.microsoft.com/office/drawing/2014/main" id="{296DFF21-892C-4912-8331-F67290AD3726}"/>
              </a:ext>
            </a:extLst>
          </p:cNvPr>
          <p:cNvCxnSpPr/>
          <p:nvPr/>
        </p:nvCxnSpPr>
        <p:spPr>
          <a:xfrm rot="10800000">
            <a:off x="2768600" y="47879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6" name="直線矢印コネクタ 25">
            <a:extLst>
              <a:ext uri="{FF2B5EF4-FFF2-40B4-BE49-F238E27FC236}">
                <a16:creationId xmlns:a16="http://schemas.microsoft.com/office/drawing/2014/main" id="{399CCA97-0793-4463-951A-5EA5EF1349B1}"/>
              </a:ext>
            </a:extLst>
          </p:cNvPr>
          <p:cNvCxnSpPr/>
          <p:nvPr/>
        </p:nvCxnSpPr>
        <p:spPr>
          <a:xfrm rot="5400000">
            <a:off x="839787" y="4997451"/>
            <a:ext cx="466725"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7" name="直線矢印コネクタ 26">
            <a:extLst>
              <a:ext uri="{FF2B5EF4-FFF2-40B4-BE49-F238E27FC236}">
                <a16:creationId xmlns:a16="http://schemas.microsoft.com/office/drawing/2014/main" id="{8C57C791-CFB8-4B3B-9B1C-22B0F38010AE}"/>
              </a:ext>
            </a:extLst>
          </p:cNvPr>
          <p:cNvCxnSpPr/>
          <p:nvPr/>
        </p:nvCxnSpPr>
        <p:spPr>
          <a:xfrm rot="10800000">
            <a:off x="1054100" y="477361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8" name="直線矢印コネクタ 27">
            <a:extLst>
              <a:ext uri="{FF2B5EF4-FFF2-40B4-BE49-F238E27FC236}">
                <a16:creationId xmlns:a16="http://schemas.microsoft.com/office/drawing/2014/main" id="{3EC12E9D-16E5-4480-BD42-24259132D32A}"/>
              </a:ext>
            </a:extLst>
          </p:cNvPr>
          <p:cNvCxnSpPr/>
          <p:nvPr/>
        </p:nvCxnSpPr>
        <p:spPr>
          <a:xfrm rot="5400000">
            <a:off x="889000" y="5746751"/>
            <a:ext cx="363537" cy="4762"/>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9" name="直線矢印コネクタ 28">
            <a:extLst>
              <a:ext uri="{FF2B5EF4-FFF2-40B4-BE49-F238E27FC236}">
                <a16:creationId xmlns:a16="http://schemas.microsoft.com/office/drawing/2014/main" id="{57508D6E-A2AD-45F7-8558-59A6E7790F95}"/>
              </a:ext>
            </a:extLst>
          </p:cNvPr>
          <p:cNvCxnSpPr/>
          <p:nvPr/>
        </p:nvCxnSpPr>
        <p:spPr>
          <a:xfrm>
            <a:off x="1054100" y="5930900"/>
            <a:ext cx="428625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0" name="円/楕円 29">
            <a:extLst>
              <a:ext uri="{FF2B5EF4-FFF2-40B4-BE49-F238E27FC236}">
                <a16:creationId xmlns:a16="http://schemas.microsoft.com/office/drawing/2014/main" id="{6C96978B-6C12-4392-81C2-23AF9471F095}"/>
              </a:ext>
            </a:extLst>
          </p:cNvPr>
          <p:cNvSpPr/>
          <p:nvPr/>
        </p:nvSpPr>
        <p:spPr>
          <a:xfrm>
            <a:off x="4054475" y="2359025"/>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1" name="円/楕円 30">
            <a:extLst>
              <a:ext uri="{FF2B5EF4-FFF2-40B4-BE49-F238E27FC236}">
                <a16:creationId xmlns:a16="http://schemas.microsoft.com/office/drawing/2014/main" id="{AF664DF4-6419-4A04-9112-62FEC6A21B26}"/>
              </a:ext>
            </a:extLst>
          </p:cNvPr>
          <p:cNvSpPr/>
          <p:nvPr/>
        </p:nvSpPr>
        <p:spPr>
          <a:xfrm>
            <a:off x="2411413"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2" name="円/楕円 31">
            <a:extLst>
              <a:ext uri="{FF2B5EF4-FFF2-40B4-BE49-F238E27FC236}">
                <a16:creationId xmlns:a16="http://schemas.microsoft.com/office/drawing/2014/main" id="{0EB2C77C-AC59-4C49-98B3-DE66E3EB89EF}"/>
              </a:ext>
            </a:extLst>
          </p:cNvPr>
          <p:cNvSpPr/>
          <p:nvPr/>
        </p:nvSpPr>
        <p:spPr>
          <a:xfrm>
            <a:off x="7626350" y="5859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3" name="円/楕円 32">
            <a:extLst>
              <a:ext uri="{FF2B5EF4-FFF2-40B4-BE49-F238E27FC236}">
                <a16:creationId xmlns:a16="http://schemas.microsoft.com/office/drawing/2014/main" id="{1EC548ED-CA8C-4A39-A7CE-3B942DA937BC}"/>
              </a:ext>
            </a:extLst>
          </p:cNvPr>
          <p:cNvSpPr/>
          <p:nvPr/>
        </p:nvSpPr>
        <p:spPr>
          <a:xfrm>
            <a:off x="4054475"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4" name="円/楕円 33">
            <a:extLst>
              <a:ext uri="{FF2B5EF4-FFF2-40B4-BE49-F238E27FC236}">
                <a16:creationId xmlns:a16="http://schemas.microsoft.com/office/drawing/2014/main" id="{16584C5F-2E49-4904-A0E1-515A89DE5733}"/>
              </a:ext>
            </a:extLst>
          </p:cNvPr>
          <p:cNvSpPr/>
          <p:nvPr/>
        </p:nvSpPr>
        <p:spPr>
          <a:xfrm>
            <a:off x="4054475" y="41449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5" name="テキスト ボックス 14">
            <a:extLst>
              <a:ext uri="{FF2B5EF4-FFF2-40B4-BE49-F238E27FC236}">
                <a16:creationId xmlns:a16="http://schemas.microsoft.com/office/drawing/2014/main" id="{B34FE70C-C40D-4930-9E80-5E434F6F740D}"/>
              </a:ext>
            </a:extLst>
          </p:cNvPr>
          <p:cNvSpPr txBox="1">
            <a:spLocks noChangeArrowheads="1"/>
          </p:cNvSpPr>
          <p:nvPr/>
        </p:nvSpPr>
        <p:spPr bwMode="auto">
          <a:xfrm>
            <a:off x="7361697" y="6063258"/>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合否決定</a:t>
            </a:r>
          </a:p>
        </p:txBody>
      </p:sp>
      <p:sp>
        <p:nvSpPr>
          <p:cNvPr id="36" name="テキスト ボックス 14">
            <a:extLst>
              <a:ext uri="{FF2B5EF4-FFF2-40B4-BE49-F238E27FC236}">
                <a16:creationId xmlns:a16="http://schemas.microsoft.com/office/drawing/2014/main" id="{6C9CCA19-6FFE-42BD-A35A-3D446F7A43AE}"/>
              </a:ext>
            </a:extLst>
          </p:cNvPr>
          <p:cNvSpPr txBox="1">
            <a:spLocks noChangeArrowheads="1"/>
          </p:cNvSpPr>
          <p:nvPr/>
        </p:nvSpPr>
        <p:spPr bwMode="auto">
          <a:xfrm>
            <a:off x="3911600" y="2501900"/>
            <a:ext cx="7858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37" name="テキスト ボックス 14">
            <a:extLst>
              <a:ext uri="{FF2B5EF4-FFF2-40B4-BE49-F238E27FC236}">
                <a16:creationId xmlns:a16="http://schemas.microsoft.com/office/drawing/2014/main" id="{3148D686-D843-4612-A9F3-1B01A1063CEF}"/>
              </a:ext>
            </a:extLst>
          </p:cNvPr>
          <p:cNvSpPr txBox="1">
            <a:spLocks noChangeArrowheads="1"/>
          </p:cNvSpPr>
          <p:nvPr/>
        </p:nvSpPr>
        <p:spPr bwMode="auto">
          <a:xfrm>
            <a:off x="3911600" y="4335066"/>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確認</a:t>
            </a:r>
          </a:p>
        </p:txBody>
      </p:sp>
      <p:sp>
        <p:nvSpPr>
          <p:cNvPr id="38" name="テキスト ボックス 14">
            <a:extLst>
              <a:ext uri="{FF2B5EF4-FFF2-40B4-BE49-F238E27FC236}">
                <a16:creationId xmlns:a16="http://schemas.microsoft.com/office/drawing/2014/main" id="{C4926EE8-4FE7-43C7-BB01-6113AB8524CF}"/>
              </a:ext>
            </a:extLst>
          </p:cNvPr>
          <p:cNvSpPr txBox="1">
            <a:spLocks noChangeArrowheads="1"/>
          </p:cNvSpPr>
          <p:nvPr/>
        </p:nvSpPr>
        <p:spPr bwMode="auto">
          <a:xfrm>
            <a:off x="2268538" y="4911130"/>
            <a:ext cx="455846"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39" name="テキスト ボックス 14">
            <a:extLst>
              <a:ext uri="{FF2B5EF4-FFF2-40B4-BE49-F238E27FC236}">
                <a16:creationId xmlns:a16="http://schemas.microsoft.com/office/drawing/2014/main" id="{963DF5A2-6741-420E-B5DC-A59C09628141}"/>
              </a:ext>
            </a:extLst>
          </p:cNvPr>
          <p:cNvSpPr txBox="1">
            <a:spLocks noChangeArrowheads="1"/>
          </p:cNvSpPr>
          <p:nvPr/>
        </p:nvSpPr>
        <p:spPr bwMode="auto">
          <a:xfrm>
            <a:off x="3911600" y="4911130"/>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1" name="テキスト ボックス 14">
            <a:extLst>
              <a:ext uri="{FF2B5EF4-FFF2-40B4-BE49-F238E27FC236}">
                <a16:creationId xmlns:a16="http://schemas.microsoft.com/office/drawing/2014/main" id="{AEB23D38-07C0-4276-8A62-C087C9837067}"/>
              </a:ext>
            </a:extLst>
          </p:cNvPr>
          <p:cNvSpPr txBox="1">
            <a:spLocks noChangeArrowheads="1"/>
          </p:cNvSpPr>
          <p:nvPr/>
        </p:nvSpPr>
        <p:spPr bwMode="auto">
          <a:xfrm>
            <a:off x="5619181" y="2636912"/>
            <a:ext cx="93980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spcAft>
                <a:spcPts val="300"/>
              </a:spcAft>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昇格年数</a:t>
            </a:r>
            <a:endParaRPr lang="en-US" altLang="ja-JP" sz="1050" b="1" dirty="0">
              <a:solidFill>
                <a:schemeClr val="accent6">
                  <a:lumMod val="60000"/>
                  <a:lumOff val="4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評価結果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Effect transition="in" filter="fade">
                                      <p:cBhvr>
                                        <p:cTn id="9" dur="1000"/>
                                        <p:tgtEl>
                                          <p:spTgt spid="11"/>
                                        </p:tgtEl>
                                      </p:cBhvr>
                                    </p:animEffect>
                                  </p:childTnLst>
                                </p:cTn>
                              </p:par>
                            </p:childTnLst>
                          </p:cTn>
                        </p:par>
                        <p:par>
                          <p:cTn id="10" fill="hold" nodeType="afterGroup">
                            <p:stCondLst>
                              <p:cond delay="10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1000"/>
                                        <p:tgtEl>
                                          <p:spTgt spid="12"/>
                                        </p:tgtEl>
                                      </p:cBhvr>
                                    </p:animEffect>
                                  </p:childTnLst>
                                </p:cTn>
                              </p:par>
                            </p:childTnLst>
                          </p:cTn>
                        </p:par>
                        <p:par>
                          <p:cTn id="14" fill="hold" nodeType="afterGroup">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right)">
                                      <p:cBhvr>
                                        <p:cTn id="20" dur="500"/>
                                        <p:tgtEl>
                                          <p:spTgt spid="36"/>
                                        </p:tgtEl>
                                      </p:cBhvr>
                                    </p:animEffect>
                                  </p:childTnLst>
                                </p:cTn>
                              </p:par>
                            </p:childTnLst>
                          </p:cTn>
                        </p:par>
                        <p:par>
                          <p:cTn id="21" fill="hold" nodeType="afterGroup">
                            <p:stCondLst>
                              <p:cond delay="2500"/>
                            </p:stCondLst>
                            <p:childTnLst>
                              <p:par>
                                <p:cTn id="22" presetID="22" presetClass="entr" presetSubtype="2"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right)">
                                      <p:cBhvr>
                                        <p:cTn id="24" dur="1000"/>
                                        <p:tgtEl>
                                          <p:spTgt spid="22"/>
                                        </p:tgtEl>
                                      </p:cBhvr>
                                    </p:animEffect>
                                  </p:childTnLst>
                                </p:cTn>
                              </p:par>
                            </p:childTnLst>
                          </p:cTn>
                        </p:par>
                        <p:par>
                          <p:cTn id="25" fill="hold" nodeType="afterGroup">
                            <p:stCondLst>
                              <p:cond delay="3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1000"/>
                                        <p:tgtEl>
                                          <p:spTgt spid="15"/>
                                        </p:tgtEl>
                                      </p:cBhvr>
                                    </p:animEffect>
                                  </p:childTnLst>
                                </p:cTn>
                              </p:par>
                            </p:childTnLst>
                          </p:cTn>
                        </p:par>
                        <p:par>
                          <p:cTn id="29" fill="hold" nodeType="afterGroup">
                            <p:stCondLst>
                              <p:cond delay="4500"/>
                            </p:stCondLst>
                            <p:childTnLst>
                              <p:par>
                                <p:cTn id="30" presetID="53"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fltVal val="0"/>
                                          </p:val>
                                        </p:tav>
                                        <p:tav tm="100000">
                                          <p:val>
                                            <p:strVal val="#ppt_w"/>
                                          </p:val>
                                        </p:tav>
                                      </p:tavLst>
                                    </p:anim>
                                    <p:anim calcmode="lin" valueType="num">
                                      <p:cBhvr>
                                        <p:cTn id="33" dur="1000" fill="hold"/>
                                        <p:tgtEl>
                                          <p:spTgt spid="16"/>
                                        </p:tgtEl>
                                        <p:attrNameLst>
                                          <p:attrName>ppt_h</p:attrName>
                                        </p:attrNameLst>
                                      </p:cBhvr>
                                      <p:tavLst>
                                        <p:tav tm="0">
                                          <p:val>
                                            <p:fltVal val="0"/>
                                          </p:val>
                                        </p:tav>
                                        <p:tav tm="100000">
                                          <p:val>
                                            <p:strVal val="#ppt_h"/>
                                          </p:val>
                                        </p:tav>
                                      </p:tavLst>
                                    </p:anim>
                                    <p:animEffect transition="in" filter="fade">
                                      <p:cBhvr>
                                        <p:cTn id="34" dur="1000"/>
                                        <p:tgtEl>
                                          <p:spTgt spid="16"/>
                                        </p:tgtEl>
                                      </p:cBhvr>
                                    </p:animEffect>
                                  </p:childTnLst>
                                </p:cTn>
                              </p:par>
                            </p:childTnLst>
                          </p:cTn>
                        </p:par>
                        <p:par>
                          <p:cTn id="35" fill="hold" nodeType="afterGroup">
                            <p:stCondLst>
                              <p:cond delay="5500"/>
                            </p:stCondLst>
                            <p:childTnLst>
                              <p:par>
                                <p:cTn id="36" presetID="22" presetClass="entr" presetSubtype="2"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1000"/>
                                        <p:tgtEl>
                                          <p:spTgt spid="14"/>
                                        </p:tgtEl>
                                      </p:cBhvr>
                                    </p:animEffect>
                                  </p:childTnLst>
                                </p:cTn>
                              </p:par>
                            </p:childTnLst>
                          </p:cTn>
                        </p:par>
                        <p:par>
                          <p:cTn id="39" fill="hold" nodeType="afterGroup">
                            <p:stCondLst>
                              <p:cond delay="6500"/>
                            </p:stCondLst>
                            <p:childTnLst>
                              <p:par>
                                <p:cTn id="40" presetID="53"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Effect transition="in" filter="fade">
                                      <p:cBhvr>
                                        <p:cTn id="44" dur="1000"/>
                                        <p:tgtEl>
                                          <p:spTgt spid="18"/>
                                        </p:tgtEl>
                                      </p:cBhvr>
                                    </p:animEffect>
                                  </p:childTnLst>
                                </p:cTn>
                              </p:par>
                            </p:childTnLst>
                          </p:cTn>
                        </p:par>
                        <p:par>
                          <p:cTn id="45" fill="hold" nodeType="afterGroup">
                            <p:stCondLst>
                              <p:cond delay="7500"/>
                            </p:stCondLst>
                            <p:childTnLst>
                              <p:par>
                                <p:cTn id="46" presetID="22" presetClass="entr" presetSubtype="1"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up)">
                                      <p:cBhvr>
                                        <p:cTn id="48" dur="1000"/>
                                        <p:tgtEl>
                                          <p:spTgt spid="13"/>
                                        </p:tgtEl>
                                      </p:cBhvr>
                                    </p:animEffect>
                                  </p:childTnLst>
                                </p:cTn>
                              </p:par>
                            </p:childTnLst>
                          </p:cTn>
                        </p:par>
                        <p:par>
                          <p:cTn id="49" fill="hold" nodeType="afterGroup">
                            <p:stCondLst>
                              <p:cond delay="85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1000"/>
                                        <p:tgtEl>
                                          <p:spTgt spid="17"/>
                                        </p:tgtEl>
                                      </p:cBhvr>
                                    </p:animEffect>
                                  </p:childTnLst>
                                </p:cTn>
                              </p:par>
                            </p:childTnLst>
                          </p:cTn>
                        </p:par>
                        <p:par>
                          <p:cTn id="53" fill="hold" nodeType="afterGroup">
                            <p:stCondLst>
                              <p:cond delay="95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par>
                          <p:cTn id="57" fill="hold" nodeType="afterGroup">
                            <p:stCondLst>
                              <p:cond delay="10500"/>
                            </p:stCondLst>
                            <p:childTnLst>
                              <p:par>
                                <p:cTn id="58" presetID="22" presetClass="entr" presetSubtype="8"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500"/>
                                        <p:tgtEl>
                                          <p:spTgt spid="37"/>
                                        </p:tgtEl>
                                      </p:cBhvr>
                                    </p:animEffect>
                                  </p:childTnLst>
                                </p:cTn>
                              </p:par>
                            </p:childTnLst>
                          </p:cTn>
                        </p:par>
                        <p:par>
                          <p:cTn id="61" fill="hold" nodeType="afterGroup">
                            <p:stCondLst>
                              <p:cond delay="11000"/>
                            </p:stCondLst>
                            <p:childTnLst>
                              <p:par>
                                <p:cTn id="62" presetID="22" presetClass="entr" presetSubtype="8"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1000"/>
                                        <p:tgtEl>
                                          <p:spTgt spid="23"/>
                                        </p:tgtEl>
                                      </p:cBhvr>
                                    </p:animEffect>
                                  </p:childTnLst>
                                </p:cTn>
                              </p:par>
                            </p:childTnLst>
                          </p:cTn>
                        </p:par>
                        <p:par>
                          <p:cTn id="65" fill="hold" nodeType="afterGroup">
                            <p:stCondLst>
                              <p:cond delay="12000"/>
                            </p:stCondLst>
                            <p:childTnLst>
                              <p:par>
                                <p:cTn id="66" presetID="53" presetClass="entr" presetSubtype="0"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fltVal val="0"/>
                                          </p:val>
                                        </p:tav>
                                        <p:tav tm="100000">
                                          <p:val>
                                            <p:strVal val="#ppt_w"/>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Effect transition="in" filter="fade">
                                      <p:cBhvr>
                                        <p:cTn id="70" dur="1000"/>
                                        <p:tgtEl>
                                          <p:spTgt spid="20"/>
                                        </p:tgtEl>
                                      </p:cBhvr>
                                    </p:animEffect>
                                  </p:childTnLst>
                                </p:cTn>
                              </p:par>
                            </p:childTnLst>
                          </p:cTn>
                        </p:par>
                        <p:par>
                          <p:cTn id="71" fill="hold" nodeType="afterGroup">
                            <p:stCondLst>
                              <p:cond delay="13000"/>
                            </p:stCondLst>
                            <p:childTnLst>
                              <p:par>
                                <p:cTn id="72" presetID="22" presetClass="entr" presetSubtype="1" fill="hold"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1000"/>
                                        <p:tgtEl>
                                          <p:spTgt spid="19"/>
                                        </p:tgtEl>
                                      </p:cBhvr>
                                    </p:animEffect>
                                  </p:childTnLst>
                                </p:cTn>
                              </p:par>
                            </p:childTnLst>
                          </p:cTn>
                        </p:par>
                        <p:par>
                          <p:cTn id="75" fill="hold" nodeType="afterGroup">
                            <p:stCondLst>
                              <p:cond delay="14000"/>
                            </p:stCondLst>
                            <p:childTnLst>
                              <p:par>
                                <p:cTn id="76" presetID="53" presetClass="entr" presetSubtype="0" fill="hold" nodeType="after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p:cTn id="78" dur="1000" fill="hold"/>
                                        <p:tgtEl>
                                          <p:spTgt spid="9"/>
                                        </p:tgtEl>
                                        <p:attrNameLst>
                                          <p:attrName>ppt_w</p:attrName>
                                        </p:attrNameLst>
                                      </p:cBhvr>
                                      <p:tavLst>
                                        <p:tav tm="0">
                                          <p:val>
                                            <p:fltVal val="0"/>
                                          </p:val>
                                        </p:tav>
                                        <p:tav tm="100000">
                                          <p:val>
                                            <p:strVal val="#ppt_w"/>
                                          </p:val>
                                        </p:tav>
                                      </p:tavLst>
                                    </p:anim>
                                    <p:anim calcmode="lin" valueType="num">
                                      <p:cBhvr>
                                        <p:cTn id="79" dur="1000" fill="hold"/>
                                        <p:tgtEl>
                                          <p:spTgt spid="9"/>
                                        </p:tgtEl>
                                        <p:attrNameLst>
                                          <p:attrName>ppt_h</p:attrName>
                                        </p:attrNameLst>
                                      </p:cBhvr>
                                      <p:tavLst>
                                        <p:tav tm="0">
                                          <p:val>
                                            <p:fltVal val="0"/>
                                          </p:val>
                                        </p:tav>
                                        <p:tav tm="100000">
                                          <p:val>
                                            <p:strVal val="#ppt_h"/>
                                          </p:val>
                                        </p:tav>
                                      </p:tavLst>
                                    </p:anim>
                                    <p:animEffect transition="in" filter="fade">
                                      <p:cBhvr>
                                        <p:cTn id="80" dur="1000"/>
                                        <p:tgtEl>
                                          <p:spTgt spid="9"/>
                                        </p:tgtEl>
                                      </p:cBhvr>
                                    </p:animEffect>
                                  </p:childTnLst>
                                </p:cTn>
                              </p:par>
                            </p:childTnLst>
                          </p:cTn>
                        </p:par>
                        <p:par>
                          <p:cTn id="81" fill="hold" nodeType="afterGroup">
                            <p:stCondLst>
                              <p:cond delay="15000"/>
                            </p:stCondLst>
                            <p:childTnLst>
                              <p:par>
                                <p:cTn id="82" presetID="22" presetClass="entr" presetSubtype="2"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right)">
                                      <p:cBhvr>
                                        <p:cTn id="84" dur="1000"/>
                                        <p:tgtEl>
                                          <p:spTgt spid="24"/>
                                        </p:tgtEl>
                                      </p:cBhvr>
                                    </p:animEffect>
                                  </p:childTnLst>
                                </p:cTn>
                              </p:par>
                            </p:childTnLst>
                          </p:cTn>
                        </p:par>
                        <p:par>
                          <p:cTn id="85" fill="hold" nodeType="afterGroup">
                            <p:stCondLst>
                              <p:cond delay="16000"/>
                            </p:stCondLst>
                            <p:childTnLst>
                              <p:par>
                                <p:cTn id="86" presetID="22" presetClass="entr" presetSubtype="2" fill="hold" grpId="0"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right)">
                                      <p:cBhvr>
                                        <p:cTn id="88" dur="1000"/>
                                        <p:tgtEl>
                                          <p:spTgt spid="33"/>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wipe(right)">
                                      <p:cBhvr>
                                        <p:cTn id="91" dur="500"/>
                                        <p:tgtEl>
                                          <p:spTgt spid="39"/>
                                        </p:tgtEl>
                                      </p:cBhvr>
                                    </p:animEffect>
                                  </p:childTnLst>
                                </p:cTn>
                              </p:par>
                            </p:childTnLst>
                          </p:cTn>
                        </p:par>
                        <p:par>
                          <p:cTn id="92" fill="hold" nodeType="afterGroup">
                            <p:stCondLst>
                              <p:cond delay="17000"/>
                            </p:stCondLst>
                            <p:childTnLst>
                              <p:par>
                                <p:cTn id="93" presetID="22" presetClass="entr" presetSubtype="2"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wipe(right)">
                                      <p:cBhvr>
                                        <p:cTn id="95" dur="1000"/>
                                        <p:tgtEl>
                                          <p:spTgt spid="25"/>
                                        </p:tgtEl>
                                      </p:cBhvr>
                                    </p:animEffect>
                                  </p:childTnLst>
                                </p:cTn>
                              </p:par>
                            </p:childTnLst>
                          </p:cTn>
                        </p:par>
                        <p:par>
                          <p:cTn id="96" fill="hold" nodeType="afterGroup">
                            <p:stCondLst>
                              <p:cond delay="18000"/>
                            </p:stCondLst>
                            <p:childTnLst>
                              <p:par>
                                <p:cTn id="97" presetID="22" presetClass="entr" presetSubtype="2"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wipe(right)">
                                      <p:cBhvr>
                                        <p:cTn id="99" dur="1000"/>
                                        <p:tgtEl>
                                          <p:spTgt spid="31"/>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right)">
                                      <p:cBhvr>
                                        <p:cTn id="102" dur="500"/>
                                        <p:tgtEl>
                                          <p:spTgt spid="38"/>
                                        </p:tgtEl>
                                      </p:cBhvr>
                                    </p:animEffect>
                                  </p:childTnLst>
                                </p:cTn>
                              </p:par>
                            </p:childTnLst>
                          </p:cTn>
                        </p:par>
                        <p:par>
                          <p:cTn id="103" fill="hold" nodeType="afterGroup">
                            <p:stCondLst>
                              <p:cond delay="19000"/>
                            </p:stCondLst>
                            <p:childTnLst>
                              <p:par>
                                <p:cTn id="104" presetID="22" presetClass="entr" presetSubtype="2" fill="hold" nodeType="after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right)">
                                      <p:cBhvr>
                                        <p:cTn id="106" dur="1000"/>
                                        <p:tgtEl>
                                          <p:spTgt spid="27"/>
                                        </p:tgtEl>
                                      </p:cBhvr>
                                    </p:animEffect>
                                  </p:childTnLst>
                                </p:cTn>
                              </p:par>
                            </p:childTnLst>
                          </p:cTn>
                        </p:par>
                        <p:par>
                          <p:cTn id="107" fill="hold" nodeType="afterGroup">
                            <p:stCondLst>
                              <p:cond delay="20000"/>
                            </p:stCondLst>
                            <p:childTnLst>
                              <p:par>
                                <p:cTn id="108" presetID="22" presetClass="entr" presetSubtype="1" fill="hold" nodeType="after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wipe(up)">
                                      <p:cBhvr>
                                        <p:cTn id="110" dur="1000"/>
                                        <p:tgtEl>
                                          <p:spTgt spid="26"/>
                                        </p:tgtEl>
                                      </p:cBhvr>
                                    </p:animEffect>
                                  </p:childTnLst>
                                </p:cTn>
                              </p:par>
                              <p:par>
                                <p:cTn id="111" presetID="53" presetClass="entr" presetSubtype="0" fill="hold" nodeType="with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1000" fill="hold"/>
                                        <p:tgtEl>
                                          <p:spTgt spid="10"/>
                                        </p:tgtEl>
                                        <p:attrNameLst>
                                          <p:attrName>ppt_w</p:attrName>
                                        </p:attrNameLst>
                                      </p:cBhvr>
                                      <p:tavLst>
                                        <p:tav tm="0">
                                          <p:val>
                                            <p:fltVal val="0"/>
                                          </p:val>
                                        </p:tav>
                                        <p:tav tm="100000">
                                          <p:val>
                                            <p:strVal val="#ppt_w"/>
                                          </p:val>
                                        </p:tav>
                                      </p:tavLst>
                                    </p:anim>
                                    <p:anim calcmode="lin" valueType="num">
                                      <p:cBhvr>
                                        <p:cTn id="114" dur="1000" fill="hold"/>
                                        <p:tgtEl>
                                          <p:spTgt spid="10"/>
                                        </p:tgtEl>
                                        <p:attrNameLst>
                                          <p:attrName>ppt_h</p:attrName>
                                        </p:attrNameLst>
                                      </p:cBhvr>
                                      <p:tavLst>
                                        <p:tav tm="0">
                                          <p:val>
                                            <p:fltVal val="0"/>
                                          </p:val>
                                        </p:tav>
                                        <p:tav tm="100000">
                                          <p:val>
                                            <p:strVal val="#ppt_h"/>
                                          </p:val>
                                        </p:tav>
                                      </p:tavLst>
                                    </p:anim>
                                    <p:animEffect transition="in" filter="fade">
                                      <p:cBhvr>
                                        <p:cTn id="115" dur="1000"/>
                                        <p:tgtEl>
                                          <p:spTgt spid="10"/>
                                        </p:tgtEl>
                                      </p:cBhvr>
                                    </p:animEffect>
                                  </p:childTnLst>
                                </p:cTn>
                              </p:par>
                            </p:childTnLst>
                          </p:cTn>
                        </p:par>
                        <p:par>
                          <p:cTn id="116" fill="hold" nodeType="afterGroup">
                            <p:stCondLst>
                              <p:cond delay="21000"/>
                            </p:stCondLst>
                            <p:childTnLst>
                              <p:par>
                                <p:cTn id="117" presetID="22" presetClass="entr" presetSubtype="1" fill="hold" nodeType="after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wipe(up)">
                                      <p:cBhvr>
                                        <p:cTn id="119" dur="1000"/>
                                        <p:tgtEl>
                                          <p:spTgt spid="28"/>
                                        </p:tgtEl>
                                      </p:cBhvr>
                                    </p:animEffect>
                                  </p:childTnLst>
                                </p:cTn>
                              </p:par>
                            </p:childTnLst>
                          </p:cTn>
                        </p:par>
                        <p:par>
                          <p:cTn id="120" fill="hold" nodeType="afterGroup">
                            <p:stCondLst>
                              <p:cond delay="22000"/>
                            </p:stCondLst>
                            <p:childTnLst>
                              <p:par>
                                <p:cTn id="121" presetID="22" presetClass="entr" presetSubtype="8" fill="hold"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left)">
                                      <p:cBhvr>
                                        <p:cTn id="123" dur="1000"/>
                                        <p:tgtEl>
                                          <p:spTgt spid="29"/>
                                        </p:tgtEl>
                                      </p:cBhvr>
                                    </p:animEffect>
                                  </p:childTnLst>
                                </p:cTn>
                              </p:par>
                            </p:childTnLst>
                          </p:cTn>
                        </p:par>
                        <p:par>
                          <p:cTn id="124" fill="hold" nodeType="afterGroup">
                            <p:stCondLst>
                              <p:cond delay="23000"/>
                            </p:stCondLst>
                            <p:childTnLst>
                              <p:par>
                                <p:cTn id="125" presetID="53" presetClass="entr" presetSubtype="0" fill="hold" nodeType="afterEffect">
                                  <p:stCondLst>
                                    <p:cond delay="0"/>
                                  </p:stCondLst>
                                  <p:childTnLst>
                                    <p:set>
                                      <p:cBhvr>
                                        <p:cTn id="126" dur="1" fill="hold">
                                          <p:stCondLst>
                                            <p:cond delay="0"/>
                                          </p:stCondLst>
                                        </p:cTn>
                                        <p:tgtEl>
                                          <p:spTgt spid="8"/>
                                        </p:tgtEl>
                                        <p:attrNameLst>
                                          <p:attrName>style.visibility</p:attrName>
                                        </p:attrNameLst>
                                      </p:cBhvr>
                                      <p:to>
                                        <p:strVal val="visible"/>
                                      </p:to>
                                    </p:set>
                                    <p:anim calcmode="lin" valueType="num">
                                      <p:cBhvr>
                                        <p:cTn id="127" dur="1000" fill="hold"/>
                                        <p:tgtEl>
                                          <p:spTgt spid="8"/>
                                        </p:tgtEl>
                                        <p:attrNameLst>
                                          <p:attrName>ppt_w</p:attrName>
                                        </p:attrNameLst>
                                      </p:cBhvr>
                                      <p:tavLst>
                                        <p:tav tm="0">
                                          <p:val>
                                            <p:fltVal val="0"/>
                                          </p:val>
                                        </p:tav>
                                        <p:tav tm="100000">
                                          <p:val>
                                            <p:strVal val="#ppt_w"/>
                                          </p:val>
                                        </p:tav>
                                      </p:tavLst>
                                    </p:anim>
                                    <p:anim calcmode="lin" valueType="num">
                                      <p:cBhvr>
                                        <p:cTn id="128" dur="1000" fill="hold"/>
                                        <p:tgtEl>
                                          <p:spTgt spid="8"/>
                                        </p:tgtEl>
                                        <p:attrNameLst>
                                          <p:attrName>ppt_h</p:attrName>
                                        </p:attrNameLst>
                                      </p:cBhvr>
                                      <p:tavLst>
                                        <p:tav tm="0">
                                          <p:val>
                                            <p:fltVal val="0"/>
                                          </p:val>
                                        </p:tav>
                                        <p:tav tm="100000">
                                          <p:val>
                                            <p:strVal val="#ppt_h"/>
                                          </p:val>
                                        </p:tav>
                                      </p:tavLst>
                                    </p:anim>
                                    <p:animEffect transition="in" filter="fade">
                                      <p:cBhvr>
                                        <p:cTn id="129" dur="1000"/>
                                        <p:tgtEl>
                                          <p:spTgt spid="8"/>
                                        </p:tgtEl>
                                      </p:cBhvr>
                                    </p:animEffect>
                                  </p:childTnLst>
                                </p:cTn>
                              </p:par>
                            </p:childTnLst>
                          </p:cTn>
                        </p:par>
                        <p:par>
                          <p:cTn id="130" fill="hold" nodeType="afterGroup">
                            <p:stCondLst>
                              <p:cond delay="24000"/>
                            </p:stCondLst>
                            <p:childTnLst>
                              <p:par>
                                <p:cTn id="131" presetID="22" presetClass="entr" presetSubtype="8" fill="hold" nodeType="afterEffect">
                                  <p:stCondLst>
                                    <p:cond delay="0"/>
                                  </p:stCondLst>
                                  <p:childTnLst>
                                    <p:set>
                                      <p:cBhvr>
                                        <p:cTn id="132" dur="1" fill="hold">
                                          <p:stCondLst>
                                            <p:cond delay="0"/>
                                          </p:stCondLst>
                                        </p:cTn>
                                        <p:tgtEl>
                                          <p:spTgt spid="21"/>
                                        </p:tgtEl>
                                        <p:attrNameLst>
                                          <p:attrName>style.visibility</p:attrName>
                                        </p:attrNameLst>
                                      </p:cBhvr>
                                      <p:to>
                                        <p:strVal val="visible"/>
                                      </p:to>
                                    </p:set>
                                    <p:animEffect transition="in" filter="wipe(left)">
                                      <p:cBhvr>
                                        <p:cTn id="133" dur="1000"/>
                                        <p:tgtEl>
                                          <p:spTgt spid="21"/>
                                        </p:tgtEl>
                                      </p:cBhvr>
                                    </p:animEffect>
                                  </p:childTnLst>
                                </p:cTn>
                              </p:par>
                            </p:childTnLst>
                          </p:cTn>
                        </p:par>
                        <p:par>
                          <p:cTn id="134" fill="hold" nodeType="afterGroup">
                            <p:stCondLst>
                              <p:cond delay="25000"/>
                            </p:stCondLst>
                            <p:childTnLst>
                              <p:par>
                                <p:cTn id="135" presetID="22" presetClass="entr" presetSubtype="8" fill="hold" grpId="0" nodeType="afterEffect">
                                  <p:stCondLst>
                                    <p:cond delay="0"/>
                                  </p:stCondLst>
                                  <p:childTnLst>
                                    <p:set>
                                      <p:cBhvr>
                                        <p:cTn id="136" dur="1" fill="hold">
                                          <p:stCondLst>
                                            <p:cond delay="0"/>
                                          </p:stCondLst>
                                        </p:cTn>
                                        <p:tgtEl>
                                          <p:spTgt spid="32"/>
                                        </p:tgtEl>
                                        <p:attrNameLst>
                                          <p:attrName>style.visibility</p:attrName>
                                        </p:attrNameLst>
                                      </p:cBhvr>
                                      <p:to>
                                        <p:strVal val="visible"/>
                                      </p:to>
                                    </p:set>
                                    <p:animEffect transition="in" filter="wipe(left)">
                                      <p:cBhvr>
                                        <p:cTn id="137" dur="1000"/>
                                        <p:tgtEl>
                                          <p:spTgt spid="32"/>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5"/>
                                        </p:tgtEl>
                                        <p:attrNameLst>
                                          <p:attrName>style.visibility</p:attrName>
                                        </p:attrNameLst>
                                      </p:cBhvr>
                                      <p:to>
                                        <p:strVal val="visible"/>
                                      </p:to>
                                    </p:set>
                                    <p:animEffect transition="in" filter="wipe(left)">
                                      <p:cBhvr>
                                        <p:cTn id="140" dur="1000"/>
                                        <p:tgtEl>
                                          <p:spTgt spid="35"/>
                                        </p:tgtEl>
                                      </p:cBhvr>
                                    </p:animEffect>
                                  </p:childTnLst>
                                </p:cTn>
                              </p:par>
                            </p:childTnLst>
                          </p:cTn>
                        </p:par>
                        <p:par>
                          <p:cTn id="141" fill="hold">
                            <p:stCondLst>
                              <p:cond delay="26000"/>
                            </p:stCondLst>
                            <p:childTnLst>
                              <p:par>
                                <p:cTn id="142" presetID="22" presetClass="entr" presetSubtype="1" fill="hold" grpId="0" nodeType="afterEffect">
                                  <p:stCondLst>
                                    <p:cond delay="0"/>
                                  </p:stCondLst>
                                  <p:childTnLst>
                                    <p:set>
                                      <p:cBhvr>
                                        <p:cTn id="143" dur="1" fill="hold">
                                          <p:stCondLst>
                                            <p:cond delay="0"/>
                                          </p:stCondLst>
                                        </p:cTn>
                                        <p:tgtEl>
                                          <p:spTgt spid="41"/>
                                        </p:tgtEl>
                                        <p:attrNameLst>
                                          <p:attrName>style.visibility</p:attrName>
                                        </p:attrNameLst>
                                      </p:cBhvr>
                                      <p:to>
                                        <p:strVal val="visible"/>
                                      </p:to>
                                    </p:set>
                                    <p:animEffect transition="in" filter="wipe(up)">
                                      <p:cBhvr>
                                        <p:cTn id="1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36" grpId="0"/>
      <p:bldP spid="37" grpId="0"/>
      <p:bldP spid="38" grpId="0"/>
      <p:bldP spid="39"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a:extLst>
              <a:ext uri="{FF2B5EF4-FFF2-40B4-BE49-F238E27FC236}">
                <a16:creationId xmlns:a16="http://schemas.microsoft.com/office/drawing/2014/main" id="{E698DAA4-8816-4C5A-B018-7684D464DFC5}"/>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3" name="コンテンツ プレースホルダー 2">
            <a:extLst>
              <a:ext uri="{FF2B5EF4-FFF2-40B4-BE49-F238E27FC236}">
                <a16:creationId xmlns:a16="http://schemas.microsoft.com/office/drawing/2014/main" id="{92E8E9BA-C4D0-4B39-B29E-E93E996A0307}"/>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en-US" altLang="ja-JP" dirty="0"/>
              <a:t>G</a:t>
            </a:r>
            <a:r>
              <a:rPr lang="ja-JP" altLang="en-US" dirty="0"/>
              <a:t>．昇進基準　</a:t>
            </a:r>
            <a:endParaRPr lang="en-US" altLang="ja-JP" dirty="0"/>
          </a:p>
          <a:p>
            <a:pPr marL="0" indent="0" eaLnBrk="1" hangingPunct="1">
              <a:buFont typeface="Wingdings" panose="05000000000000000000" pitchFamily="2" charset="2"/>
              <a:buNone/>
              <a:defRPr/>
            </a:pPr>
            <a:endParaRPr lang="en-US" altLang="ja-JP" dirty="0"/>
          </a:p>
          <a:p>
            <a:pPr marL="4679950" indent="-285750" eaLnBrk="1" hangingPunct="1">
              <a:spcAft>
                <a:spcPts val="1200"/>
              </a:spcAft>
              <a:buClr>
                <a:schemeClr val="accent1">
                  <a:lumMod val="50000"/>
                </a:schemeClr>
              </a:buClr>
              <a:defRPr/>
            </a:pPr>
            <a:r>
              <a:rPr lang="ja-JP" altLang="en-US" sz="1600" dirty="0">
                <a:solidFill>
                  <a:schemeClr val="accent1">
                    <a:lumMod val="50000"/>
                  </a:schemeClr>
                </a:solidFill>
              </a:rPr>
              <a:t>昇進人事の発生理由</a:t>
            </a:r>
            <a:endParaRPr lang="en-US" altLang="ja-JP" sz="16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組織が大きくなり新しい部署が発生した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ある社員が昇進することにより空席が発生した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ある社員が退職したため空席が発生した</a:t>
            </a:r>
            <a:endParaRPr lang="en-US" altLang="ja-JP" sz="1400" dirty="0">
              <a:solidFill>
                <a:schemeClr val="accent1">
                  <a:lumMod val="50000"/>
                </a:schemeClr>
              </a:solidFill>
            </a:endParaRPr>
          </a:p>
        </p:txBody>
      </p:sp>
      <p:sp>
        <p:nvSpPr>
          <p:cNvPr id="4" name="フッター プレースホルダー 3">
            <a:extLst>
              <a:ext uri="{FF2B5EF4-FFF2-40B4-BE49-F238E27FC236}">
                <a16:creationId xmlns:a16="http://schemas.microsoft.com/office/drawing/2014/main" id="{8076D325-E12E-489D-A4B9-A47109E6FD34}"/>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graphicFrame>
        <p:nvGraphicFramePr>
          <p:cNvPr id="7" name="コンテンツ プレースホルダ 5">
            <a:extLst>
              <a:ext uri="{FF2B5EF4-FFF2-40B4-BE49-F238E27FC236}">
                <a16:creationId xmlns:a16="http://schemas.microsoft.com/office/drawing/2014/main" id="{ADAACDB7-3C30-483C-9D25-1FD83EB87B4D}"/>
              </a:ext>
            </a:extLst>
          </p:cNvPr>
          <p:cNvGraphicFramePr>
            <a:graphicFrameLocks/>
          </p:cNvGraphicFramePr>
          <p:nvPr>
            <p:extLst>
              <p:ext uri="{D42A27DB-BD31-4B8C-83A1-F6EECF244321}">
                <p14:modId xmlns:p14="http://schemas.microsoft.com/office/powerpoint/2010/main" val="1336687943"/>
              </p:ext>
            </p:extLst>
          </p:nvPr>
        </p:nvGraphicFramePr>
        <p:xfrm>
          <a:off x="611188" y="1844675"/>
          <a:ext cx="4321175" cy="4344987"/>
        </p:xfrm>
        <a:graphic>
          <a:graphicData uri="http://schemas.openxmlformats.org/drawingml/2006/table">
            <a:tbl>
              <a:tblPr firstRow="1" bandRow="1">
                <a:tableStyleId>{5C22544A-7EE6-4342-B048-85BDC9FD1C3A}</a:tableStyleId>
              </a:tblPr>
              <a:tblGrid>
                <a:gridCol w="1016748">
                  <a:extLst>
                    <a:ext uri="{9D8B030D-6E8A-4147-A177-3AD203B41FA5}">
                      <a16:colId xmlns:a16="http://schemas.microsoft.com/office/drawing/2014/main" val="20000"/>
                    </a:ext>
                  </a:extLst>
                </a:gridCol>
                <a:gridCol w="1101476">
                  <a:extLst>
                    <a:ext uri="{9D8B030D-6E8A-4147-A177-3AD203B41FA5}">
                      <a16:colId xmlns:a16="http://schemas.microsoft.com/office/drawing/2014/main" val="20001"/>
                    </a:ext>
                  </a:extLst>
                </a:gridCol>
                <a:gridCol w="2202951">
                  <a:extLst>
                    <a:ext uri="{9D8B030D-6E8A-4147-A177-3AD203B41FA5}">
                      <a16:colId xmlns:a16="http://schemas.microsoft.com/office/drawing/2014/main" val="20002"/>
                    </a:ext>
                  </a:extLst>
                </a:gridCol>
              </a:tblGrid>
              <a:tr h="456795">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役　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対象成長等級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選　考　基　準</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部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８・９等級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次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７・８等級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６・７等級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課長補佐</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５・６等級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係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４・５等級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主　任</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３・４等級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a:extLst>
              <a:ext uri="{FF2B5EF4-FFF2-40B4-BE49-F238E27FC236}">
                <a16:creationId xmlns:a16="http://schemas.microsoft.com/office/drawing/2014/main" id="{F509EB81-08E4-4189-8361-0ECF6FE773E2}"/>
              </a:ext>
            </a:extLst>
          </p:cNvPr>
          <p:cNvSpPr>
            <a:spLocks noGrp="1" noChangeArrowheads="1"/>
          </p:cNvSpPr>
          <p:nvPr>
            <p:ph type="title"/>
          </p:nvPr>
        </p:nvSpPr>
        <p:spPr>
          <a:xfrm>
            <a:off x="323850" y="260350"/>
            <a:ext cx="8134350" cy="865188"/>
          </a:xfrm>
        </p:spPr>
        <p:txBody>
          <a:bodyPr/>
          <a:lstStyle/>
          <a:p>
            <a:pPr eaLnBrk="1" hangingPunct="1"/>
            <a:r>
              <a:rPr lang="ja-JP" altLang="en-US" dirty="0"/>
              <a:t>４．賃金制度について</a:t>
            </a:r>
          </a:p>
        </p:txBody>
      </p:sp>
      <p:sp>
        <p:nvSpPr>
          <p:cNvPr id="21507" name="コンテンツ プレースホルダー 2">
            <a:extLst>
              <a:ext uri="{FF2B5EF4-FFF2-40B4-BE49-F238E27FC236}">
                <a16:creationId xmlns:a16="http://schemas.microsoft.com/office/drawing/2014/main" id="{B1E98AA2-0EB6-4556-8C5C-433278DF76AF}"/>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Ａ．新賃金体系</a:t>
            </a:r>
          </a:p>
        </p:txBody>
      </p:sp>
      <p:sp>
        <p:nvSpPr>
          <p:cNvPr id="79" name="正方形/長方形 78">
            <a:extLst>
              <a:ext uri="{FF2B5EF4-FFF2-40B4-BE49-F238E27FC236}">
                <a16:creationId xmlns:a16="http://schemas.microsoft.com/office/drawing/2014/main" id="{48FE7842-C8E2-46A2-BC79-39245D8CED20}"/>
              </a:ext>
            </a:extLst>
          </p:cNvPr>
          <p:cNvSpPr/>
          <p:nvPr/>
        </p:nvSpPr>
        <p:spPr>
          <a:xfrm>
            <a:off x="4857752" y="1727219"/>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sp>
        <p:nvSpPr>
          <p:cNvPr id="80" name="正方形/長方形 79">
            <a:extLst>
              <a:ext uri="{FF2B5EF4-FFF2-40B4-BE49-F238E27FC236}">
                <a16:creationId xmlns:a16="http://schemas.microsoft.com/office/drawing/2014/main" id="{A82622A3-E483-4897-8695-C74D5E51117C}"/>
              </a:ext>
            </a:extLst>
          </p:cNvPr>
          <p:cNvSpPr/>
          <p:nvPr/>
        </p:nvSpPr>
        <p:spPr>
          <a:xfrm>
            <a:off x="4857752" y="2155847"/>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81" name="正方形/長方形 80">
            <a:extLst>
              <a:ext uri="{FF2B5EF4-FFF2-40B4-BE49-F238E27FC236}">
                <a16:creationId xmlns:a16="http://schemas.microsoft.com/office/drawing/2014/main" id="{CBC16F38-EBF9-4534-AADB-8527914D9A72}"/>
              </a:ext>
            </a:extLst>
          </p:cNvPr>
          <p:cNvSpPr/>
          <p:nvPr/>
        </p:nvSpPr>
        <p:spPr>
          <a:xfrm>
            <a:off x="4857752" y="2584475"/>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82" name="正方形/長方形 81">
            <a:extLst>
              <a:ext uri="{FF2B5EF4-FFF2-40B4-BE49-F238E27FC236}">
                <a16:creationId xmlns:a16="http://schemas.microsoft.com/office/drawing/2014/main" id="{F65FBBAA-2E24-4160-B66A-D95486EB206D}"/>
              </a:ext>
            </a:extLst>
          </p:cNvPr>
          <p:cNvSpPr/>
          <p:nvPr/>
        </p:nvSpPr>
        <p:spPr>
          <a:xfrm>
            <a:off x="4857752" y="3013103"/>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調整給</a:t>
            </a:r>
          </a:p>
        </p:txBody>
      </p:sp>
      <p:sp>
        <p:nvSpPr>
          <p:cNvPr id="83" name="正方形/長方形 82">
            <a:extLst>
              <a:ext uri="{FF2B5EF4-FFF2-40B4-BE49-F238E27FC236}">
                <a16:creationId xmlns:a16="http://schemas.microsoft.com/office/drawing/2014/main" id="{22569CDD-629D-4231-A007-91ECCE9757BB}"/>
              </a:ext>
            </a:extLst>
          </p:cNvPr>
          <p:cNvSpPr/>
          <p:nvPr/>
        </p:nvSpPr>
        <p:spPr>
          <a:xfrm>
            <a:off x="4857752" y="387035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84" name="正方形/長方形 83">
            <a:extLst>
              <a:ext uri="{FF2B5EF4-FFF2-40B4-BE49-F238E27FC236}">
                <a16:creationId xmlns:a16="http://schemas.microsoft.com/office/drawing/2014/main" id="{D94CCB54-BE27-4536-8BD9-D322D46E6C8E}"/>
              </a:ext>
            </a:extLst>
          </p:cNvPr>
          <p:cNvSpPr/>
          <p:nvPr/>
        </p:nvSpPr>
        <p:spPr>
          <a:xfrm>
            <a:off x="4857752" y="4298987"/>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85" name="正方形/長方形 84">
            <a:extLst>
              <a:ext uri="{FF2B5EF4-FFF2-40B4-BE49-F238E27FC236}">
                <a16:creationId xmlns:a16="http://schemas.microsoft.com/office/drawing/2014/main" id="{53A05876-CBF7-48CC-B7C9-F72E0D0B8592}"/>
              </a:ext>
            </a:extLst>
          </p:cNvPr>
          <p:cNvSpPr/>
          <p:nvPr/>
        </p:nvSpPr>
        <p:spPr>
          <a:xfrm>
            <a:off x="4857752" y="4727615"/>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86" name="正方形/長方形 85">
            <a:extLst>
              <a:ext uri="{FF2B5EF4-FFF2-40B4-BE49-F238E27FC236}">
                <a16:creationId xmlns:a16="http://schemas.microsoft.com/office/drawing/2014/main" id="{D68B2B2C-4608-4234-9CFC-A2DBA0862EF3}"/>
              </a:ext>
            </a:extLst>
          </p:cNvPr>
          <p:cNvSpPr/>
          <p:nvPr/>
        </p:nvSpPr>
        <p:spPr>
          <a:xfrm>
            <a:off x="4857752" y="5156243"/>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87" name="正方形/長方形 86">
            <a:extLst>
              <a:ext uri="{FF2B5EF4-FFF2-40B4-BE49-F238E27FC236}">
                <a16:creationId xmlns:a16="http://schemas.microsoft.com/office/drawing/2014/main" id="{5B973C9E-36B6-4E67-8974-719EAB0A3D83}"/>
              </a:ext>
            </a:extLst>
          </p:cNvPr>
          <p:cNvSpPr/>
          <p:nvPr/>
        </p:nvSpPr>
        <p:spPr>
          <a:xfrm>
            <a:off x="4857752" y="601349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sp>
        <p:nvSpPr>
          <p:cNvPr id="88" name="右矢印 87">
            <a:extLst>
              <a:ext uri="{FF2B5EF4-FFF2-40B4-BE49-F238E27FC236}">
                <a16:creationId xmlns:a16="http://schemas.microsoft.com/office/drawing/2014/main" id="{77764050-40A8-43ED-A08F-5FF7D973918A}"/>
              </a:ext>
            </a:extLst>
          </p:cNvPr>
          <p:cNvSpPr/>
          <p:nvPr/>
        </p:nvSpPr>
        <p:spPr>
          <a:xfrm>
            <a:off x="4419599" y="1765334"/>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9" name="右矢印 88">
            <a:extLst>
              <a:ext uri="{FF2B5EF4-FFF2-40B4-BE49-F238E27FC236}">
                <a16:creationId xmlns:a16="http://schemas.microsoft.com/office/drawing/2014/main" id="{AB95D2EA-9FB5-4AF9-AEFD-E86262206C18}"/>
              </a:ext>
            </a:extLst>
          </p:cNvPr>
          <p:cNvSpPr/>
          <p:nvPr/>
        </p:nvSpPr>
        <p:spPr>
          <a:xfrm>
            <a:off x="4419599" y="2184422"/>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0" name="右矢印 89">
            <a:extLst>
              <a:ext uri="{FF2B5EF4-FFF2-40B4-BE49-F238E27FC236}">
                <a16:creationId xmlns:a16="http://schemas.microsoft.com/office/drawing/2014/main" id="{2C857491-C689-4AB1-B8DF-651F30FFEF56}"/>
              </a:ext>
            </a:extLst>
          </p:cNvPr>
          <p:cNvSpPr/>
          <p:nvPr/>
        </p:nvSpPr>
        <p:spPr>
          <a:xfrm>
            <a:off x="4419599" y="2613050"/>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1" name="右矢印 90">
            <a:extLst>
              <a:ext uri="{FF2B5EF4-FFF2-40B4-BE49-F238E27FC236}">
                <a16:creationId xmlns:a16="http://schemas.microsoft.com/office/drawing/2014/main" id="{CC82FECA-FB60-4482-A5A0-EF5EEEFCA4B3}"/>
              </a:ext>
            </a:extLst>
          </p:cNvPr>
          <p:cNvSpPr/>
          <p:nvPr/>
        </p:nvSpPr>
        <p:spPr>
          <a:xfrm>
            <a:off x="4419599" y="3041678"/>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2" name="右矢印 91">
            <a:extLst>
              <a:ext uri="{FF2B5EF4-FFF2-40B4-BE49-F238E27FC236}">
                <a16:creationId xmlns:a16="http://schemas.microsoft.com/office/drawing/2014/main" id="{28A63F86-E7BF-44A4-857F-2D2E5BB8A9CD}"/>
              </a:ext>
            </a:extLst>
          </p:cNvPr>
          <p:cNvSpPr/>
          <p:nvPr/>
        </p:nvSpPr>
        <p:spPr>
          <a:xfrm>
            <a:off x="4419599" y="390369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3" name="右矢印 92">
            <a:extLst>
              <a:ext uri="{FF2B5EF4-FFF2-40B4-BE49-F238E27FC236}">
                <a16:creationId xmlns:a16="http://schemas.microsoft.com/office/drawing/2014/main" id="{3C9C8C6D-F836-4FD1-B6A7-E1B73B2B89AE}"/>
              </a:ext>
            </a:extLst>
          </p:cNvPr>
          <p:cNvSpPr/>
          <p:nvPr/>
        </p:nvSpPr>
        <p:spPr>
          <a:xfrm>
            <a:off x="4419599" y="4322785"/>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4" name="右矢印 93">
            <a:extLst>
              <a:ext uri="{FF2B5EF4-FFF2-40B4-BE49-F238E27FC236}">
                <a16:creationId xmlns:a16="http://schemas.microsoft.com/office/drawing/2014/main" id="{CF1BF7F6-B334-481D-B396-A19521E15F3B}"/>
              </a:ext>
            </a:extLst>
          </p:cNvPr>
          <p:cNvSpPr/>
          <p:nvPr/>
        </p:nvSpPr>
        <p:spPr>
          <a:xfrm>
            <a:off x="4419599" y="4751413"/>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5" name="右矢印 94">
            <a:extLst>
              <a:ext uri="{FF2B5EF4-FFF2-40B4-BE49-F238E27FC236}">
                <a16:creationId xmlns:a16="http://schemas.microsoft.com/office/drawing/2014/main" id="{2683106E-F843-44A2-903E-71B07BCE7692}"/>
              </a:ext>
            </a:extLst>
          </p:cNvPr>
          <p:cNvSpPr/>
          <p:nvPr/>
        </p:nvSpPr>
        <p:spPr>
          <a:xfrm>
            <a:off x="4419599" y="5180041"/>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6" name="右矢印 95">
            <a:extLst>
              <a:ext uri="{FF2B5EF4-FFF2-40B4-BE49-F238E27FC236}">
                <a16:creationId xmlns:a16="http://schemas.microsoft.com/office/drawing/2014/main" id="{5D3F3C9B-D198-425D-B701-6794258FC2C7}"/>
              </a:ext>
            </a:extLst>
          </p:cNvPr>
          <p:cNvSpPr/>
          <p:nvPr/>
        </p:nvSpPr>
        <p:spPr>
          <a:xfrm>
            <a:off x="4419599" y="5627749"/>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7" name="右矢印 96">
            <a:extLst>
              <a:ext uri="{FF2B5EF4-FFF2-40B4-BE49-F238E27FC236}">
                <a16:creationId xmlns:a16="http://schemas.microsoft.com/office/drawing/2014/main" id="{E015D235-1088-4BC2-A2C3-294DD28E351D}"/>
              </a:ext>
            </a:extLst>
          </p:cNvPr>
          <p:cNvSpPr/>
          <p:nvPr/>
        </p:nvSpPr>
        <p:spPr>
          <a:xfrm>
            <a:off x="4419599" y="604683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grpSp>
        <p:nvGrpSpPr>
          <p:cNvPr id="98" name="グループ化 80">
            <a:extLst>
              <a:ext uri="{FF2B5EF4-FFF2-40B4-BE49-F238E27FC236}">
                <a16:creationId xmlns:a16="http://schemas.microsoft.com/office/drawing/2014/main" id="{50F646AF-D05F-47C5-B02D-394756756B64}"/>
              </a:ext>
            </a:extLst>
          </p:cNvPr>
          <p:cNvGrpSpPr>
            <a:grpSpLocks/>
          </p:cNvGrpSpPr>
          <p:nvPr/>
        </p:nvGrpSpPr>
        <p:grpSpPr bwMode="auto">
          <a:xfrm>
            <a:off x="1928813" y="1727200"/>
            <a:ext cx="2357437" cy="4572000"/>
            <a:chOff x="1928813" y="1214422"/>
            <a:chExt cx="2357435" cy="4572032"/>
          </a:xfrm>
        </p:grpSpPr>
        <p:cxnSp>
          <p:nvCxnSpPr>
            <p:cNvPr id="99" name="直線コネクタ 98">
              <a:extLst>
                <a:ext uri="{FF2B5EF4-FFF2-40B4-BE49-F238E27FC236}">
                  <a16:creationId xmlns:a16="http://schemas.microsoft.com/office/drawing/2014/main" id="{B5986A59-FDF4-4A0E-8FD3-0B54EAF32463}"/>
                </a:ext>
              </a:extLst>
            </p:cNvPr>
            <p:cNvCxnSpPr/>
            <p:nvPr/>
          </p:nvCxnSpPr>
          <p:spPr>
            <a:xfrm rot="10800000">
              <a:off x="2286000" y="135729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76B200B2-6E2B-4049-8661-4B74E0DD1413}"/>
                </a:ext>
              </a:extLst>
            </p:cNvPr>
            <p:cNvCxnSpPr/>
            <p:nvPr/>
          </p:nvCxnSpPr>
          <p:spPr>
            <a:xfrm rot="10800000">
              <a:off x="2286000" y="178433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0BEB7265-A347-4553-B3AA-5E3C63BF1AEC}"/>
                </a:ext>
              </a:extLst>
            </p:cNvPr>
            <p:cNvCxnSpPr/>
            <p:nvPr/>
          </p:nvCxnSpPr>
          <p:spPr>
            <a:xfrm rot="10800000">
              <a:off x="2286000" y="221296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BE070224-F796-4FBC-AD81-3B3C8F2C40B4}"/>
                </a:ext>
              </a:extLst>
            </p:cNvPr>
            <p:cNvCxnSpPr/>
            <p:nvPr/>
          </p:nvCxnSpPr>
          <p:spPr>
            <a:xfrm rot="10800000">
              <a:off x="1928813" y="1998652"/>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C4CF9D3B-5DFC-4926-B746-463AAE17CB06}"/>
                </a:ext>
              </a:extLst>
            </p:cNvPr>
            <p:cNvCxnSpPr/>
            <p:nvPr/>
          </p:nvCxnSpPr>
          <p:spPr>
            <a:xfrm rot="5400000" flipH="1" flipV="1">
              <a:off x="1856579" y="1785132"/>
              <a:ext cx="857256"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5FCAB3A2-C66B-427C-BE1A-2C59024007CF}"/>
                </a:ext>
              </a:extLst>
            </p:cNvPr>
            <p:cNvSpPr/>
            <p:nvPr/>
          </p:nvSpPr>
          <p:spPr>
            <a:xfrm>
              <a:off x="2643174" y="1643050"/>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105" name="正方形/長方形 104">
              <a:extLst>
                <a:ext uri="{FF2B5EF4-FFF2-40B4-BE49-F238E27FC236}">
                  <a16:creationId xmlns:a16="http://schemas.microsoft.com/office/drawing/2014/main" id="{6301DB2A-5C3D-4490-89AA-0A3D9056CA70}"/>
                </a:ext>
              </a:extLst>
            </p:cNvPr>
            <p:cNvSpPr/>
            <p:nvPr/>
          </p:nvSpPr>
          <p:spPr>
            <a:xfrm>
              <a:off x="2643174" y="2071678"/>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106" name="正方形/長方形 105">
              <a:extLst>
                <a:ext uri="{FF2B5EF4-FFF2-40B4-BE49-F238E27FC236}">
                  <a16:creationId xmlns:a16="http://schemas.microsoft.com/office/drawing/2014/main" id="{24D7BA90-9A48-4589-AB7D-1BBA223AA8AC}"/>
                </a:ext>
              </a:extLst>
            </p:cNvPr>
            <p:cNvSpPr/>
            <p:nvPr/>
          </p:nvSpPr>
          <p:spPr>
            <a:xfrm>
              <a:off x="2643174" y="1214422"/>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cxnSp>
          <p:nvCxnSpPr>
            <p:cNvPr id="107" name="直線コネクタ 106">
              <a:extLst>
                <a:ext uri="{FF2B5EF4-FFF2-40B4-BE49-F238E27FC236}">
                  <a16:creationId xmlns:a16="http://schemas.microsoft.com/office/drawing/2014/main" id="{DB757457-65BE-4B3D-BE1B-73BFF96E8410}"/>
                </a:ext>
              </a:extLst>
            </p:cNvPr>
            <p:cNvCxnSpPr/>
            <p:nvPr/>
          </p:nvCxnSpPr>
          <p:spPr>
            <a:xfrm rot="10800000">
              <a:off x="2286000" y="350043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38AB11C-F432-4896-9033-A99AB93B82F8}"/>
                </a:ext>
              </a:extLst>
            </p:cNvPr>
            <p:cNvCxnSpPr/>
            <p:nvPr/>
          </p:nvCxnSpPr>
          <p:spPr>
            <a:xfrm rot="10800000">
              <a:off x="2286000" y="392747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200251DF-F9E4-496F-A4F9-B17E18A25DFC}"/>
                </a:ext>
              </a:extLst>
            </p:cNvPr>
            <p:cNvCxnSpPr/>
            <p:nvPr/>
          </p:nvCxnSpPr>
          <p:spPr>
            <a:xfrm rot="10800000">
              <a:off x="2286000" y="435610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0C5BA07D-041E-4BAF-9487-9C6D5B8AAE3A}"/>
                </a:ext>
              </a:extLst>
            </p:cNvPr>
            <p:cNvCxnSpPr/>
            <p:nvPr/>
          </p:nvCxnSpPr>
          <p:spPr>
            <a:xfrm rot="10800000">
              <a:off x="1928813" y="4570420"/>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C8884EB1-0DE7-4E47-B7CB-B8E3F59EEC86}"/>
                </a:ext>
              </a:extLst>
            </p:cNvPr>
            <p:cNvCxnSpPr/>
            <p:nvPr/>
          </p:nvCxnSpPr>
          <p:spPr>
            <a:xfrm rot="10800000">
              <a:off x="2286000" y="4786322"/>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8C26E092-4A46-476E-84F4-46A185531E9E}"/>
                </a:ext>
              </a:extLst>
            </p:cNvPr>
            <p:cNvCxnSpPr/>
            <p:nvPr/>
          </p:nvCxnSpPr>
          <p:spPr>
            <a:xfrm rot="10800000">
              <a:off x="2286000" y="5213363"/>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a:extLst>
                <a:ext uri="{FF2B5EF4-FFF2-40B4-BE49-F238E27FC236}">
                  <a16:creationId xmlns:a16="http://schemas.microsoft.com/office/drawing/2014/main" id="{73B044BE-2B38-4784-B410-082F3FE1E144}"/>
                </a:ext>
              </a:extLst>
            </p:cNvPr>
            <p:cNvCxnSpPr/>
            <p:nvPr/>
          </p:nvCxnSpPr>
          <p:spPr>
            <a:xfrm rot="10800000">
              <a:off x="2286000" y="5641991"/>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BC1CEC75-4778-4B82-83ED-F33983704338}"/>
                </a:ext>
              </a:extLst>
            </p:cNvPr>
            <p:cNvCxnSpPr/>
            <p:nvPr/>
          </p:nvCxnSpPr>
          <p:spPr>
            <a:xfrm rot="5400000" flipH="1" flipV="1">
              <a:off x="1214429" y="4572009"/>
              <a:ext cx="2143140"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15" name="正方形/長方形 114">
              <a:extLst>
                <a:ext uri="{FF2B5EF4-FFF2-40B4-BE49-F238E27FC236}">
                  <a16:creationId xmlns:a16="http://schemas.microsoft.com/office/drawing/2014/main" id="{2DF0B5A3-25B7-4F09-8816-DB81557869BB}"/>
                </a:ext>
              </a:extLst>
            </p:cNvPr>
            <p:cNvSpPr/>
            <p:nvPr/>
          </p:nvSpPr>
          <p:spPr>
            <a:xfrm>
              <a:off x="2643174" y="335756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116" name="正方形/長方形 115">
              <a:extLst>
                <a:ext uri="{FF2B5EF4-FFF2-40B4-BE49-F238E27FC236}">
                  <a16:creationId xmlns:a16="http://schemas.microsoft.com/office/drawing/2014/main" id="{F284E617-86AB-4285-919D-297D93E2A950}"/>
                </a:ext>
              </a:extLst>
            </p:cNvPr>
            <p:cNvSpPr/>
            <p:nvPr/>
          </p:nvSpPr>
          <p:spPr>
            <a:xfrm>
              <a:off x="2643174" y="3786190"/>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117" name="正方形/長方形 116">
              <a:extLst>
                <a:ext uri="{FF2B5EF4-FFF2-40B4-BE49-F238E27FC236}">
                  <a16:creationId xmlns:a16="http://schemas.microsoft.com/office/drawing/2014/main" id="{8187BE70-068B-43A6-A242-7DEC50729FD5}"/>
                </a:ext>
              </a:extLst>
            </p:cNvPr>
            <p:cNvSpPr/>
            <p:nvPr/>
          </p:nvSpPr>
          <p:spPr>
            <a:xfrm>
              <a:off x="2643174" y="4214818"/>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118" name="正方形/長方形 117">
              <a:extLst>
                <a:ext uri="{FF2B5EF4-FFF2-40B4-BE49-F238E27FC236}">
                  <a16:creationId xmlns:a16="http://schemas.microsoft.com/office/drawing/2014/main" id="{ED9A5634-9776-4C84-91AA-AA9271E69D1B}"/>
                </a:ext>
              </a:extLst>
            </p:cNvPr>
            <p:cNvSpPr/>
            <p:nvPr/>
          </p:nvSpPr>
          <p:spPr>
            <a:xfrm>
              <a:off x="2643174" y="4643446"/>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119" name="正方形/長方形 118">
              <a:extLst>
                <a:ext uri="{FF2B5EF4-FFF2-40B4-BE49-F238E27FC236}">
                  <a16:creationId xmlns:a16="http://schemas.microsoft.com/office/drawing/2014/main" id="{6B5546A7-1FE3-4DFA-B487-B303F1276781}"/>
                </a:ext>
              </a:extLst>
            </p:cNvPr>
            <p:cNvSpPr/>
            <p:nvPr/>
          </p:nvSpPr>
          <p:spPr>
            <a:xfrm>
              <a:off x="2643174" y="5072074"/>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精勤手当</a:t>
              </a:r>
            </a:p>
          </p:txBody>
        </p:sp>
        <p:sp>
          <p:nvSpPr>
            <p:cNvPr id="120" name="正方形/長方形 119">
              <a:extLst>
                <a:ext uri="{FF2B5EF4-FFF2-40B4-BE49-F238E27FC236}">
                  <a16:creationId xmlns:a16="http://schemas.microsoft.com/office/drawing/2014/main" id="{689A7615-90E8-460E-9ED8-39AD6327595E}"/>
                </a:ext>
              </a:extLst>
            </p:cNvPr>
            <p:cNvSpPr/>
            <p:nvPr/>
          </p:nvSpPr>
          <p:spPr>
            <a:xfrm>
              <a:off x="2643174" y="550070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grpSp>
      <p:grpSp>
        <p:nvGrpSpPr>
          <p:cNvPr id="121" name="グループ化 74">
            <a:extLst>
              <a:ext uri="{FF2B5EF4-FFF2-40B4-BE49-F238E27FC236}">
                <a16:creationId xmlns:a16="http://schemas.microsoft.com/office/drawing/2014/main" id="{54BBB771-B1B6-4021-A792-E27DF89B1DC3}"/>
              </a:ext>
            </a:extLst>
          </p:cNvPr>
          <p:cNvGrpSpPr>
            <a:grpSpLocks/>
          </p:cNvGrpSpPr>
          <p:nvPr/>
        </p:nvGrpSpPr>
        <p:grpSpPr bwMode="auto">
          <a:xfrm>
            <a:off x="509588" y="1798638"/>
            <a:ext cx="1419225" cy="4000500"/>
            <a:chOff x="509558" y="1285860"/>
            <a:chExt cx="1419236" cy="4000528"/>
          </a:xfrm>
        </p:grpSpPr>
        <p:cxnSp>
          <p:nvCxnSpPr>
            <p:cNvPr id="122" name="直線コネクタ 121">
              <a:extLst>
                <a:ext uri="{FF2B5EF4-FFF2-40B4-BE49-F238E27FC236}">
                  <a16:creationId xmlns:a16="http://schemas.microsoft.com/office/drawing/2014/main" id="{DD660F38-81C3-4E68-B38F-EECF6A6D9D4D}"/>
                </a:ext>
              </a:extLst>
            </p:cNvPr>
            <p:cNvCxnSpPr/>
            <p:nvPr/>
          </p:nvCxnSpPr>
          <p:spPr>
            <a:xfrm rot="10800000">
              <a:off x="1285851" y="1998652"/>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B41B647B-402C-4206-A82D-C3039E1BD605}"/>
                </a:ext>
              </a:extLst>
            </p:cNvPr>
            <p:cNvCxnSpPr/>
            <p:nvPr/>
          </p:nvCxnSpPr>
          <p:spPr>
            <a:xfrm rot="10800000">
              <a:off x="1285851" y="4570420"/>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3932EED3-1205-46F4-837F-F7AC8FC983C0}"/>
                </a:ext>
              </a:extLst>
            </p:cNvPr>
            <p:cNvCxnSpPr/>
            <p:nvPr/>
          </p:nvCxnSpPr>
          <p:spPr>
            <a:xfrm rot="10800000">
              <a:off x="928661" y="3213098"/>
              <a:ext cx="357190"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895AD99C-4169-4EA4-98AA-7CF6A5855927}"/>
                </a:ext>
              </a:extLst>
            </p:cNvPr>
            <p:cNvCxnSpPr/>
            <p:nvPr/>
          </p:nvCxnSpPr>
          <p:spPr>
            <a:xfrm rot="5400000" flipH="1" flipV="1">
              <a:off x="-827" y="3285330"/>
              <a:ext cx="2573356"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正方形/長方形 125">
              <a:extLst>
                <a:ext uri="{FF2B5EF4-FFF2-40B4-BE49-F238E27FC236}">
                  <a16:creationId xmlns:a16="http://schemas.microsoft.com/office/drawing/2014/main" id="{11806B5A-3277-4C8C-863D-FD424D2128B1}"/>
                </a:ext>
              </a:extLst>
            </p:cNvPr>
            <p:cNvSpPr/>
            <p:nvPr/>
          </p:nvSpPr>
          <p:spPr>
            <a:xfrm>
              <a:off x="509558" y="2152640"/>
              <a:ext cx="561980" cy="2062178"/>
            </a:xfrm>
            <a:prstGeom prst="rect">
              <a:avLst/>
            </a:prstGeom>
            <a:solidFill>
              <a:srgbClr val="8080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現行賃金体系</a:t>
              </a:r>
            </a:p>
          </p:txBody>
        </p:sp>
        <p:sp>
          <p:nvSpPr>
            <p:cNvPr id="127" name="正方形/長方形 126">
              <a:extLst>
                <a:ext uri="{FF2B5EF4-FFF2-40B4-BE49-F238E27FC236}">
                  <a16:creationId xmlns:a16="http://schemas.microsoft.com/office/drawing/2014/main" id="{3E31A250-FE4D-47B1-A4B6-5A5936396E68}"/>
                </a:ext>
              </a:extLst>
            </p:cNvPr>
            <p:cNvSpPr/>
            <p:nvPr/>
          </p:nvSpPr>
          <p:spPr>
            <a:xfrm>
              <a:off x="1500166" y="3786190"/>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28" name="正方形/長方形 127">
              <a:extLst>
                <a:ext uri="{FF2B5EF4-FFF2-40B4-BE49-F238E27FC236}">
                  <a16:creationId xmlns:a16="http://schemas.microsoft.com/office/drawing/2014/main" id="{7FECD701-BB30-4C49-B257-7F05F47EC8B9}"/>
                </a:ext>
              </a:extLst>
            </p:cNvPr>
            <p:cNvSpPr/>
            <p:nvPr/>
          </p:nvSpPr>
          <p:spPr>
            <a:xfrm>
              <a:off x="1500166" y="1285860"/>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grpSp>
      <p:grpSp>
        <p:nvGrpSpPr>
          <p:cNvPr id="129" name="グループ化 89">
            <a:extLst>
              <a:ext uri="{FF2B5EF4-FFF2-40B4-BE49-F238E27FC236}">
                <a16:creationId xmlns:a16="http://schemas.microsoft.com/office/drawing/2014/main" id="{ACA1FBC4-3FD7-47B8-BCC6-7B268E56649E}"/>
              </a:ext>
            </a:extLst>
          </p:cNvPr>
          <p:cNvGrpSpPr>
            <a:grpSpLocks/>
          </p:cNvGrpSpPr>
          <p:nvPr/>
        </p:nvGrpSpPr>
        <p:grpSpPr bwMode="auto">
          <a:xfrm>
            <a:off x="6500813" y="1870075"/>
            <a:ext cx="714375" cy="4286250"/>
            <a:chOff x="6500813" y="1357313"/>
            <a:chExt cx="714375" cy="4286250"/>
          </a:xfrm>
        </p:grpSpPr>
        <p:cxnSp>
          <p:nvCxnSpPr>
            <p:cNvPr id="130" name="直線コネクタ 129">
              <a:extLst>
                <a:ext uri="{FF2B5EF4-FFF2-40B4-BE49-F238E27FC236}">
                  <a16:creationId xmlns:a16="http://schemas.microsoft.com/office/drawing/2014/main" id="{ED741399-A1F2-48A8-8588-9D7507F17B46}"/>
                </a:ext>
              </a:extLst>
            </p:cNvPr>
            <p:cNvCxnSpPr/>
            <p:nvPr/>
          </p:nvCxnSpPr>
          <p:spPr>
            <a:xfrm rot="10800000">
              <a:off x="6500813" y="350043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68154EE5-4115-48B2-854A-B37EC2977EC0}"/>
                </a:ext>
              </a:extLst>
            </p:cNvPr>
            <p:cNvCxnSpPr/>
            <p:nvPr/>
          </p:nvCxnSpPr>
          <p:spPr>
            <a:xfrm rot="10800000">
              <a:off x="6500813" y="39274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EE12C101-687D-44E7-8F4F-F794BE587AD9}"/>
                </a:ext>
              </a:extLst>
            </p:cNvPr>
            <p:cNvCxnSpPr/>
            <p:nvPr/>
          </p:nvCxnSpPr>
          <p:spPr>
            <a:xfrm rot="10800000">
              <a:off x="6500813" y="43561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368172BD-D9C5-4252-B01F-5E12CFB73095}"/>
                </a:ext>
              </a:extLst>
            </p:cNvPr>
            <p:cNvCxnSpPr/>
            <p:nvPr/>
          </p:nvCxnSpPr>
          <p:spPr>
            <a:xfrm rot="10800000">
              <a:off x="6858000" y="457041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C80BA65C-1B2E-4925-8ADC-E9999D3F4481}"/>
                </a:ext>
              </a:extLst>
            </p:cNvPr>
            <p:cNvCxnSpPr/>
            <p:nvPr/>
          </p:nvCxnSpPr>
          <p:spPr>
            <a:xfrm rot="10800000">
              <a:off x="6500813" y="4786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AA3B032C-F808-43DC-8807-0A5DC2D0E029}"/>
                </a:ext>
              </a:extLst>
            </p:cNvPr>
            <p:cNvCxnSpPr/>
            <p:nvPr/>
          </p:nvCxnSpPr>
          <p:spPr>
            <a:xfrm rot="10800000">
              <a:off x="6500813" y="5641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E2E02DBE-E811-46D9-BA39-DD11D776C96E}"/>
                </a:ext>
              </a:extLst>
            </p:cNvPr>
            <p:cNvCxnSpPr/>
            <p:nvPr/>
          </p:nvCxnSpPr>
          <p:spPr>
            <a:xfrm rot="5400000" flipH="1" flipV="1">
              <a:off x="5786437" y="4572001"/>
              <a:ext cx="2143125"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75B77149-7BEA-480C-B44E-8C4B95893960}"/>
                </a:ext>
              </a:extLst>
            </p:cNvPr>
            <p:cNvCxnSpPr/>
            <p:nvPr/>
          </p:nvCxnSpPr>
          <p:spPr>
            <a:xfrm rot="10800000">
              <a:off x="6500813" y="1357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91C2FFA7-85CF-4AB4-8C39-06AA69F88CB7}"/>
                </a:ext>
              </a:extLst>
            </p:cNvPr>
            <p:cNvCxnSpPr/>
            <p:nvPr/>
          </p:nvCxnSpPr>
          <p:spPr>
            <a:xfrm rot="10800000">
              <a:off x="6500813" y="178435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B9622D87-48EC-4B8B-B8C6-64456EEC282E}"/>
                </a:ext>
              </a:extLst>
            </p:cNvPr>
            <p:cNvCxnSpPr/>
            <p:nvPr/>
          </p:nvCxnSpPr>
          <p:spPr>
            <a:xfrm rot="10800000">
              <a:off x="6500813" y="2212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003F3867-9130-4F2E-AC0D-9FE95F33BDBF}"/>
                </a:ext>
              </a:extLst>
            </p:cNvPr>
            <p:cNvCxnSpPr/>
            <p:nvPr/>
          </p:nvCxnSpPr>
          <p:spPr>
            <a:xfrm rot="10800000">
              <a:off x="6858000" y="199866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6BBD1A10-B5E6-40CC-AEC6-320143C283B4}"/>
                </a:ext>
              </a:extLst>
            </p:cNvPr>
            <p:cNvCxnSpPr/>
            <p:nvPr/>
          </p:nvCxnSpPr>
          <p:spPr>
            <a:xfrm rot="10800000">
              <a:off x="6500813" y="264318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6A85C8A6-E34A-4167-AD0F-A69BCB246D3D}"/>
                </a:ext>
              </a:extLst>
            </p:cNvPr>
            <p:cNvCxnSpPr/>
            <p:nvPr/>
          </p:nvCxnSpPr>
          <p:spPr>
            <a:xfrm rot="5400000" flipH="1" flipV="1">
              <a:off x="6215856" y="1999457"/>
              <a:ext cx="1285875"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94">
            <a:extLst>
              <a:ext uri="{FF2B5EF4-FFF2-40B4-BE49-F238E27FC236}">
                <a16:creationId xmlns:a16="http://schemas.microsoft.com/office/drawing/2014/main" id="{4E298159-549C-4C69-99B7-296C0E5BDFB8}"/>
              </a:ext>
            </a:extLst>
          </p:cNvPr>
          <p:cNvGrpSpPr>
            <a:grpSpLocks/>
          </p:cNvGrpSpPr>
          <p:nvPr/>
        </p:nvGrpSpPr>
        <p:grpSpPr bwMode="auto">
          <a:xfrm>
            <a:off x="7500938" y="2513013"/>
            <a:ext cx="714375" cy="2573337"/>
            <a:chOff x="7500938" y="2000250"/>
            <a:chExt cx="714375" cy="2573338"/>
          </a:xfrm>
        </p:grpSpPr>
        <p:cxnSp>
          <p:nvCxnSpPr>
            <p:cNvPr id="144" name="直線コネクタ 143">
              <a:extLst>
                <a:ext uri="{FF2B5EF4-FFF2-40B4-BE49-F238E27FC236}">
                  <a16:creationId xmlns:a16="http://schemas.microsoft.com/office/drawing/2014/main" id="{C2EF076B-C900-481D-8E1D-7C2D6569D4E0}"/>
                </a:ext>
              </a:extLst>
            </p:cNvPr>
            <p:cNvCxnSpPr/>
            <p:nvPr/>
          </p:nvCxnSpPr>
          <p:spPr>
            <a:xfrm rot="10800000">
              <a:off x="7500938" y="2000250"/>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52BEFF8A-E9A0-4FE9-BAC2-D3BB8C65D3F8}"/>
                </a:ext>
              </a:extLst>
            </p:cNvPr>
            <p:cNvCxnSpPr/>
            <p:nvPr/>
          </p:nvCxnSpPr>
          <p:spPr>
            <a:xfrm rot="10800000">
              <a:off x="7500938" y="45720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5">
              <a:extLst>
                <a:ext uri="{FF2B5EF4-FFF2-40B4-BE49-F238E27FC236}">
                  <a16:creationId xmlns:a16="http://schemas.microsoft.com/office/drawing/2014/main" id="{36F3E345-BD30-4326-BCC3-D1E800FBB55A}"/>
                </a:ext>
              </a:extLst>
            </p:cNvPr>
            <p:cNvCxnSpPr/>
            <p:nvPr/>
          </p:nvCxnSpPr>
          <p:spPr>
            <a:xfrm rot="10800000">
              <a:off x="7858125" y="3214687"/>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線コネクタ 146">
              <a:extLst>
                <a:ext uri="{FF2B5EF4-FFF2-40B4-BE49-F238E27FC236}">
                  <a16:creationId xmlns:a16="http://schemas.microsoft.com/office/drawing/2014/main" id="{7E9B393F-4541-4B84-88F6-2930925AE3F1}"/>
                </a:ext>
              </a:extLst>
            </p:cNvPr>
            <p:cNvCxnSpPr/>
            <p:nvPr/>
          </p:nvCxnSpPr>
          <p:spPr>
            <a:xfrm rot="5400000" flipH="1" flipV="1">
              <a:off x="6571456" y="3286920"/>
              <a:ext cx="2573338"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48" name="正方形/長方形 147">
            <a:extLst>
              <a:ext uri="{FF2B5EF4-FFF2-40B4-BE49-F238E27FC236}">
                <a16:creationId xmlns:a16="http://schemas.microsoft.com/office/drawing/2014/main" id="{86C9511D-C6C6-484D-AC04-D3DD392849A0}"/>
              </a:ext>
            </a:extLst>
          </p:cNvPr>
          <p:cNvSpPr/>
          <p:nvPr/>
        </p:nvSpPr>
        <p:spPr>
          <a:xfrm>
            <a:off x="7215206" y="1798657"/>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sp>
        <p:nvSpPr>
          <p:cNvPr id="149" name="正方形/長方形 148">
            <a:extLst>
              <a:ext uri="{FF2B5EF4-FFF2-40B4-BE49-F238E27FC236}">
                <a16:creationId xmlns:a16="http://schemas.microsoft.com/office/drawing/2014/main" id="{04C234EA-983F-4558-81BE-556A0109382C}"/>
              </a:ext>
            </a:extLst>
          </p:cNvPr>
          <p:cNvSpPr/>
          <p:nvPr/>
        </p:nvSpPr>
        <p:spPr>
          <a:xfrm>
            <a:off x="7215206" y="4298987"/>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50" name="正方形/長方形 149">
            <a:extLst>
              <a:ext uri="{FF2B5EF4-FFF2-40B4-BE49-F238E27FC236}">
                <a16:creationId xmlns:a16="http://schemas.microsoft.com/office/drawing/2014/main" id="{FD7F5845-2881-423D-9BAA-15BC12FE4DFB}"/>
              </a:ext>
            </a:extLst>
          </p:cNvPr>
          <p:cNvSpPr/>
          <p:nvPr/>
        </p:nvSpPr>
        <p:spPr>
          <a:xfrm>
            <a:off x="8153424" y="2655913"/>
            <a:ext cx="561980" cy="2062178"/>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新賃金体系</a:t>
            </a:r>
          </a:p>
        </p:txBody>
      </p:sp>
      <p:sp>
        <p:nvSpPr>
          <p:cNvPr id="151" name="フッター プレースホルダー 3">
            <a:extLst>
              <a:ext uri="{FF2B5EF4-FFF2-40B4-BE49-F238E27FC236}">
                <a16:creationId xmlns:a16="http://schemas.microsoft.com/office/drawing/2014/main" id="{329E38E1-3999-470F-9422-D8280FC3BF04}"/>
              </a:ext>
            </a:extLst>
          </p:cNvPr>
          <p:cNvSpPr>
            <a:spLocks noGrp="1"/>
          </p:cNvSpPr>
          <p:nvPr>
            <p:ph type="ftr" sz="quarter" idx="11"/>
          </p:nvPr>
        </p:nvSpPr>
        <p:spPr>
          <a:xfrm>
            <a:off x="1258888" y="6524625"/>
            <a:ext cx="6848475" cy="333375"/>
          </a:xfr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fontAlgn="auto">
              <a:spcBef>
                <a:spcPts val="0"/>
              </a:spcBef>
              <a:spcAft>
                <a:spcPts val="0"/>
              </a:spcAft>
            </a:pPr>
            <a:r>
              <a:rPr lang="en-US" altLang="ja-JP" sz="1200">
                <a:ea typeface="+mn-ea"/>
                <a:cs typeface="+mn-cs"/>
              </a:rPr>
              <a:t>Copyright 2024 ENTOENTO Co. Ltd. All Rights Reserved.</a:t>
            </a:r>
            <a:endParaRPr lang="ja-JP" altLang="en-US" sz="1200" dirty="0">
              <a:ea typeface="+mn-ea"/>
              <a:cs typeface="+mn-cs"/>
            </a:endParaRPr>
          </a:p>
        </p:txBody>
      </p:sp>
      <p:sp>
        <p:nvSpPr>
          <p:cNvPr id="78" name="スライド番号プレースホルダー 4">
            <a:extLst>
              <a:ext uri="{FF2B5EF4-FFF2-40B4-BE49-F238E27FC236}">
                <a16:creationId xmlns:a16="http://schemas.microsoft.com/office/drawing/2014/main" id="{83B2E35C-6489-40BF-96C4-8580B716B661}"/>
              </a:ext>
            </a:extLst>
          </p:cNvPr>
          <p:cNvSpPr txBox="1">
            <a:spLocks/>
          </p:cNvSpPr>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r" rtl="0" eaLnBrk="1" fontAlgn="base" hangingPunct="1">
              <a:spcBef>
                <a:spcPct val="0"/>
              </a:spcBef>
              <a:spcAft>
                <a:spcPct val="0"/>
              </a:spcAft>
              <a:defRPr kumimoji="1" sz="1100" b="0" kern="1200">
                <a:solidFill>
                  <a:schemeClr val="accent1">
                    <a:lumMod val="75000"/>
                  </a:schemeClr>
                </a:solidFill>
                <a:latin typeface="Century Gothic" panose="020B0502020202020204" pitchFamily="34" charset="0"/>
                <a:ea typeface="Osaka"/>
                <a:cs typeface="Osaka"/>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5pPr>
            <a:lvl6pPr marL="2286000" algn="l" defTabSz="914400" rtl="0" eaLnBrk="1" latinLnBrk="0" hangingPunct="1">
              <a:defRPr kumimoji="1" kern="1200">
                <a:solidFill>
                  <a:schemeClr val="tx1"/>
                </a:solidFill>
                <a:latin typeface="Arial" panose="020B0604020202020204" pitchFamily="34" charset="0"/>
                <a:ea typeface="Osaka"/>
                <a:cs typeface="Osaka"/>
              </a:defRPr>
            </a:lvl6pPr>
            <a:lvl7pPr marL="2743200" algn="l" defTabSz="914400" rtl="0" eaLnBrk="1" latinLnBrk="0" hangingPunct="1">
              <a:defRPr kumimoji="1" kern="1200">
                <a:solidFill>
                  <a:schemeClr val="tx1"/>
                </a:solidFill>
                <a:latin typeface="Arial" panose="020B0604020202020204" pitchFamily="34" charset="0"/>
                <a:ea typeface="Osaka"/>
                <a:cs typeface="Osaka"/>
              </a:defRPr>
            </a:lvl7pPr>
            <a:lvl8pPr marL="3200400" algn="l" defTabSz="914400" rtl="0" eaLnBrk="1" latinLnBrk="0" hangingPunct="1">
              <a:defRPr kumimoji="1" kern="1200">
                <a:solidFill>
                  <a:schemeClr val="tx1"/>
                </a:solidFill>
                <a:latin typeface="Arial" panose="020B0604020202020204" pitchFamily="34" charset="0"/>
                <a:ea typeface="Osaka"/>
                <a:cs typeface="Osaka"/>
              </a:defRPr>
            </a:lvl8pPr>
            <a:lvl9pPr marL="3657600" algn="l" defTabSz="914400" rtl="0" eaLnBrk="1" latinLnBrk="0" hangingPunct="1">
              <a:defRPr kumimoji="1" kern="1200">
                <a:solidFill>
                  <a:schemeClr val="tx1"/>
                </a:solidFill>
                <a:latin typeface="Arial" panose="020B0604020202020204" pitchFamily="34" charset="0"/>
                <a:ea typeface="Osaka"/>
                <a:cs typeface="Osaka"/>
              </a:defRPr>
            </a:lvl9pPr>
          </a:lstStyle>
          <a:p>
            <a:pPr>
              <a:defRPr/>
            </a:pPr>
            <a:fld id="{4DBE9989-8CEC-4646-8404-07EA16C86994}" type="slidenum">
              <a:rPr lang="ja-JP" altLang="en-US" smtClean="0"/>
              <a:pPr>
                <a:defRPr/>
              </a:pPr>
              <a:t>21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wipe(left)">
                                      <p:cBhvr>
                                        <p:cTn id="12" dur="1000"/>
                                        <p:tgtEl>
                                          <p:spTgt spid="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wipe(left)">
                                      <p:cBhvr>
                                        <p:cTn id="17" dur="1000"/>
                                        <p:tgtEl>
                                          <p:spTgt spid="88"/>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left)">
                                      <p:cBhvr>
                                        <p:cTn id="21" dur="1000"/>
                                        <p:tgtEl>
                                          <p:spTgt spid="7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left)">
                                      <p:cBhvr>
                                        <p:cTn id="26" dur="1000"/>
                                        <p:tgtEl>
                                          <p:spTgt spid="89"/>
                                        </p:tgtEl>
                                      </p:cBhvr>
                                    </p:animEffect>
                                  </p:childTnLst>
                                </p:cTn>
                              </p:par>
                            </p:childTnLst>
                          </p:cTn>
                        </p:par>
                        <p:par>
                          <p:cTn id="27" fill="hold" nodeType="afterGroup">
                            <p:stCondLst>
                              <p:cond delay="1000"/>
                            </p:stCondLst>
                            <p:childTnLst>
                              <p:par>
                                <p:cTn id="28" presetID="22" presetClass="entr" presetSubtype="8" fill="hold"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1000"/>
                                        <p:tgtEl>
                                          <p:spTgt spid="8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1000"/>
                                        <p:tgtEl>
                                          <p:spTgt spid="90"/>
                                        </p:tgtEl>
                                      </p:cBhvr>
                                    </p:animEffect>
                                  </p:childTnLst>
                                </p:cTn>
                              </p:par>
                            </p:childTnLst>
                          </p:cTn>
                        </p:par>
                        <p:par>
                          <p:cTn id="36" fill="hold" nodeType="afterGroup">
                            <p:stCondLst>
                              <p:cond delay="1000"/>
                            </p:stCondLst>
                            <p:childTnLst>
                              <p:par>
                                <p:cTn id="37" presetID="22" presetClass="entr" presetSubtype="8"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1000"/>
                                        <p:tgtEl>
                                          <p:spTgt spid="8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1000"/>
                                        <p:tgtEl>
                                          <p:spTgt spid="91"/>
                                        </p:tgtEl>
                                      </p:cBhvr>
                                    </p:animEffect>
                                  </p:childTnLst>
                                </p:cTn>
                              </p:par>
                            </p:childTnLst>
                          </p:cTn>
                        </p:par>
                        <p:par>
                          <p:cTn id="45" fill="hold" nodeType="afterGroup">
                            <p:stCondLst>
                              <p:cond delay="1000"/>
                            </p:stCondLst>
                            <p:childTnLst>
                              <p:par>
                                <p:cTn id="46" presetID="22" presetClass="entr" presetSubtype="8"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left)">
                                      <p:cBhvr>
                                        <p:cTn id="48" dur="1000"/>
                                        <p:tgtEl>
                                          <p:spTgt spid="8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wipe(left)">
                                      <p:cBhvr>
                                        <p:cTn id="53" dur="1000"/>
                                        <p:tgtEl>
                                          <p:spTgt spid="92"/>
                                        </p:tgtEl>
                                      </p:cBhvr>
                                    </p:animEffect>
                                  </p:childTnLst>
                                </p:cTn>
                              </p:par>
                            </p:childTnLst>
                          </p:cTn>
                        </p:par>
                        <p:par>
                          <p:cTn id="54" fill="hold" nodeType="afterGroup">
                            <p:stCondLst>
                              <p:cond delay="1000"/>
                            </p:stCondLst>
                            <p:childTnLst>
                              <p:par>
                                <p:cTn id="55" presetID="22" presetClass="entr" presetSubtype="8"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1000"/>
                                        <p:tgtEl>
                                          <p:spTgt spid="8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3"/>
                                        </p:tgtEl>
                                        <p:attrNameLst>
                                          <p:attrName>style.visibility</p:attrName>
                                        </p:attrNameLst>
                                      </p:cBhvr>
                                      <p:to>
                                        <p:strVal val="visible"/>
                                      </p:to>
                                    </p:set>
                                    <p:animEffect transition="in" filter="wipe(left)">
                                      <p:cBhvr>
                                        <p:cTn id="62" dur="1000"/>
                                        <p:tgtEl>
                                          <p:spTgt spid="93"/>
                                        </p:tgtEl>
                                      </p:cBhvr>
                                    </p:animEffect>
                                  </p:childTnLst>
                                </p:cTn>
                              </p:par>
                            </p:childTnLst>
                          </p:cTn>
                        </p:par>
                        <p:par>
                          <p:cTn id="63" fill="hold" nodeType="afterGroup">
                            <p:stCondLst>
                              <p:cond delay="1000"/>
                            </p:stCondLst>
                            <p:childTnLst>
                              <p:par>
                                <p:cTn id="64" presetID="22" presetClass="entr" presetSubtype="8" fill="hold" nodeType="afterEffect">
                                  <p:stCondLst>
                                    <p:cond delay="0"/>
                                  </p:stCondLst>
                                  <p:childTnLst>
                                    <p:set>
                                      <p:cBhvr>
                                        <p:cTn id="65" dur="1" fill="hold">
                                          <p:stCondLst>
                                            <p:cond delay="0"/>
                                          </p:stCondLst>
                                        </p:cTn>
                                        <p:tgtEl>
                                          <p:spTgt spid="84"/>
                                        </p:tgtEl>
                                        <p:attrNameLst>
                                          <p:attrName>style.visibility</p:attrName>
                                        </p:attrNameLst>
                                      </p:cBhvr>
                                      <p:to>
                                        <p:strVal val="visible"/>
                                      </p:to>
                                    </p:set>
                                    <p:animEffect transition="in" filter="wipe(left)">
                                      <p:cBhvr>
                                        <p:cTn id="66" dur="1000"/>
                                        <p:tgtEl>
                                          <p:spTgt spid="8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1000"/>
                                        <p:tgtEl>
                                          <p:spTgt spid="94"/>
                                        </p:tgtEl>
                                      </p:cBhvr>
                                    </p:animEffect>
                                  </p:childTnLst>
                                </p:cTn>
                              </p:par>
                            </p:childTnLst>
                          </p:cTn>
                        </p:par>
                        <p:par>
                          <p:cTn id="72" fill="hold" nodeType="afterGroup">
                            <p:stCondLst>
                              <p:cond delay="1000"/>
                            </p:stCondLst>
                            <p:childTnLst>
                              <p:par>
                                <p:cTn id="73" presetID="22" presetClass="entr" presetSubtype="8"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wipe(left)">
                                      <p:cBhvr>
                                        <p:cTn id="75" dur="1000"/>
                                        <p:tgtEl>
                                          <p:spTgt spid="85"/>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nodeType="click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wipe(left)">
                                      <p:cBhvr>
                                        <p:cTn id="80" dur="1000"/>
                                        <p:tgtEl>
                                          <p:spTgt spid="95"/>
                                        </p:tgtEl>
                                      </p:cBhvr>
                                    </p:animEffect>
                                  </p:childTnLst>
                                </p:cTn>
                              </p:par>
                            </p:childTnLst>
                          </p:cTn>
                        </p:par>
                        <p:par>
                          <p:cTn id="81" fill="hold" nodeType="afterGroup">
                            <p:stCondLst>
                              <p:cond delay="1000"/>
                            </p:stCondLst>
                            <p:childTnLst>
                              <p:par>
                                <p:cTn id="82" presetID="22" presetClass="entr" presetSubtype="8" fill="hold" nodeType="after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wipe(left)">
                                      <p:cBhvr>
                                        <p:cTn id="84" dur="1000"/>
                                        <p:tgtEl>
                                          <p:spTgt spid="8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wipe(left)">
                                      <p:cBhvr>
                                        <p:cTn id="89" dur="1000"/>
                                        <p:tgtEl>
                                          <p:spTgt spid="96"/>
                                        </p:tgtEl>
                                      </p:cBhvr>
                                    </p:animEffect>
                                  </p:childTnLst>
                                </p:cTn>
                              </p:par>
                            </p:childTnLst>
                          </p:cTn>
                        </p:par>
                        <p:par>
                          <p:cTn id="90" fill="hold" nodeType="afterGroup">
                            <p:stCondLst>
                              <p:cond delay="1000"/>
                            </p:stCondLst>
                            <p:childTnLst>
                              <p:par>
                                <p:cTn id="91" presetID="22" presetClass="entr" presetSubtype="8" fill="hold"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left)">
                                      <p:cBhvr>
                                        <p:cTn id="93" dur="1000"/>
                                        <p:tgtEl>
                                          <p:spTgt spid="97"/>
                                        </p:tgtEl>
                                      </p:cBhvr>
                                    </p:animEffect>
                                  </p:childTnLst>
                                </p:cTn>
                              </p:par>
                            </p:childTnLst>
                          </p:cTn>
                        </p:par>
                        <p:par>
                          <p:cTn id="94" fill="hold" nodeType="afterGroup">
                            <p:stCondLst>
                              <p:cond delay="2000"/>
                            </p:stCondLst>
                            <p:childTnLst>
                              <p:par>
                                <p:cTn id="95" presetID="22" presetClass="entr" presetSubtype="8" fill="hold"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wipe(left)">
                                      <p:cBhvr>
                                        <p:cTn id="97" dur="1000"/>
                                        <p:tgtEl>
                                          <p:spTgt spid="8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129"/>
                                        </p:tgtEl>
                                        <p:attrNameLst>
                                          <p:attrName>style.visibility</p:attrName>
                                        </p:attrNameLst>
                                      </p:cBhvr>
                                      <p:to>
                                        <p:strVal val="visible"/>
                                      </p:to>
                                    </p:set>
                                    <p:animEffect transition="in" filter="wipe(left)">
                                      <p:cBhvr>
                                        <p:cTn id="102" dur="1000"/>
                                        <p:tgtEl>
                                          <p:spTgt spid="12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nodeType="click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left)">
                                      <p:cBhvr>
                                        <p:cTn id="107" dur="1000"/>
                                        <p:tgtEl>
                                          <p:spTgt spid="148"/>
                                        </p:tgtEl>
                                      </p:cBhvr>
                                    </p:animEffect>
                                  </p:childTnLst>
                                </p:cTn>
                              </p:par>
                              <p:par>
                                <p:cTn id="108" presetID="22" presetClass="entr" presetSubtype="8" fill="hold" nodeType="withEffect">
                                  <p:stCondLst>
                                    <p:cond delay="0"/>
                                  </p:stCondLst>
                                  <p:childTnLst>
                                    <p:set>
                                      <p:cBhvr>
                                        <p:cTn id="109" dur="1" fill="hold">
                                          <p:stCondLst>
                                            <p:cond delay="0"/>
                                          </p:stCondLst>
                                        </p:cTn>
                                        <p:tgtEl>
                                          <p:spTgt spid="149"/>
                                        </p:tgtEl>
                                        <p:attrNameLst>
                                          <p:attrName>style.visibility</p:attrName>
                                        </p:attrNameLst>
                                      </p:cBhvr>
                                      <p:to>
                                        <p:strVal val="visible"/>
                                      </p:to>
                                    </p:set>
                                    <p:animEffect transition="in" filter="wipe(left)">
                                      <p:cBhvr>
                                        <p:cTn id="110" dur="1000"/>
                                        <p:tgtEl>
                                          <p:spTgt spid="149"/>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2" presetClass="entr" presetSubtype="8" fill="hold" nodeType="clickEffect">
                                  <p:stCondLst>
                                    <p:cond delay="0"/>
                                  </p:stCondLst>
                                  <p:childTnLst>
                                    <p:set>
                                      <p:cBhvr>
                                        <p:cTn id="114" dur="1" fill="hold">
                                          <p:stCondLst>
                                            <p:cond delay="0"/>
                                          </p:stCondLst>
                                        </p:cTn>
                                        <p:tgtEl>
                                          <p:spTgt spid="143"/>
                                        </p:tgtEl>
                                        <p:attrNameLst>
                                          <p:attrName>style.visibility</p:attrName>
                                        </p:attrNameLst>
                                      </p:cBhvr>
                                      <p:to>
                                        <p:strVal val="visible"/>
                                      </p:to>
                                    </p:set>
                                    <p:animEffect transition="in" filter="wipe(left)">
                                      <p:cBhvr>
                                        <p:cTn id="115" dur="1000"/>
                                        <p:tgtEl>
                                          <p:spTgt spid="143"/>
                                        </p:tgtEl>
                                      </p:cBhvr>
                                    </p:animEffect>
                                  </p:childTnLst>
                                </p:cTn>
                              </p:par>
                            </p:childTnLst>
                          </p:cTn>
                        </p:par>
                        <p:par>
                          <p:cTn id="116" fill="hold" nodeType="afterGroup">
                            <p:stCondLst>
                              <p:cond delay="1000"/>
                            </p:stCondLst>
                            <p:childTnLst>
                              <p:par>
                                <p:cTn id="117" presetID="22" presetClass="entr" presetSubtype="8" fill="hold" nodeType="afterEffect">
                                  <p:stCondLst>
                                    <p:cond delay="0"/>
                                  </p:stCondLst>
                                  <p:childTnLst>
                                    <p:set>
                                      <p:cBhvr>
                                        <p:cTn id="118" dur="1" fill="hold">
                                          <p:stCondLst>
                                            <p:cond delay="0"/>
                                          </p:stCondLst>
                                        </p:cTn>
                                        <p:tgtEl>
                                          <p:spTgt spid="150"/>
                                        </p:tgtEl>
                                        <p:attrNameLst>
                                          <p:attrName>style.visibility</p:attrName>
                                        </p:attrNameLst>
                                      </p:cBhvr>
                                      <p:to>
                                        <p:strVal val="visible"/>
                                      </p:to>
                                    </p:set>
                                    <p:animEffect transition="in" filter="wipe(left)">
                                      <p:cBhvr>
                                        <p:cTn id="119" dur="1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18435"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Ｂ．年齢給表</a:t>
            </a:r>
          </a:p>
        </p:txBody>
      </p:sp>
      <p:graphicFrame>
        <p:nvGraphicFramePr>
          <p:cNvPr id="16" name="object 7">
            <a:extLst>
              <a:ext uri="{FF2B5EF4-FFF2-40B4-BE49-F238E27FC236}">
                <a16:creationId xmlns:a16="http://schemas.microsoft.com/office/drawing/2014/main" id="{9D38FE0D-E3C5-4623-A9F4-EDE249250A53}"/>
              </a:ext>
            </a:extLst>
          </p:cNvPr>
          <p:cNvGraphicFramePr>
            <a:graphicFrameLocks noGrp="1"/>
          </p:cNvGraphicFramePr>
          <p:nvPr>
            <p:extLst>
              <p:ext uri="{D42A27DB-BD31-4B8C-83A1-F6EECF244321}">
                <p14:modId xmlns:p14="http://schemas.microsoft.com/office/powerpoint/2010/main" val="1135115920"/>
              </p:ext>
            </p:extLst>
          </p:nvPr>
        </p:nvGraphicFramePr>
        <p:xfrm>
          <a:off x="2176465"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6350"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graphicFrame>
        <p:nvGraphicFramePr>
          <p:cNvPr id="17" name="object 7">
            <a:extLst>
              <a:ext uri="{FF2B5EF4-FFF2-40B4-BE49-F238E27FC236}">
                <a16:creationId xmlns:a16="http://schemas.microsoft.com/office/drawing/2014/main" id="{F16ECAC0-37C8-4490-AD55-505189DFB982}"/>
              </a:ext>
            </a:extLst>
          </p:cNvPr>
          <p:cNvGraphicFramePr>
            <a:graphicFrameLocks noGrp="1"/>
          </p:cNvGraphicFramePr>
          <p:nvPr>
            <p:extLst>
              <p:ext uri="{D42A27DB-BD31-4B8C-83A1-F6EECF244321}">
                <p14:modId xmlns:p14="http://schemas.microsoft.com/office/powerpoint/2010/main" val="134752529"/>
              </p:ext>
            </p:extLst>
          </p:nvPr>
        </p:nvGraphicFramePr>
        <p:xfrm>
          <a:off x="4710747"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8"/>
                  </a:ext>
                </a:extLst>
              </a:tr>
            </a:tbl>
          </a:graphicData>
        </a:graphic>
      </p:graphicFrame>
      <p:sp>
        <p:nvSpPr>
          <p:cNvPr id="2" name="フッター プレースホルダー 1">
            <a:extLst>
              <a:ext uri="{FF2B5EF4-FFF2-40B4-BE49-F238E27FC236}">
                <a16:creationId xmlns:a16="http://schemas.microsoft.com/office/drawing/2014/main" id="{2EF4C683-CF2D-4E52-A89D-CE155ADD749D}"/>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1945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Ｃ．勤続給表</a:t>
            </a:r>
          </a:p>
        </p:txBody>
      </p:sp>
      <p:graphicFrame>
        <p:nvGraphicFramePr>
          <p:cNvPr id="13" name="object 7">
            <a:extLst>
              <a:ext uri="{FF2B5EF4-FFF2-40B4-BE49-F238E27FC236}">
                <a16:creationId xmlns:a16="http://schemas.microsoft.com/office/drawing/2014/main" id="{AF9C2062-3D34-4C08-AF47-012295640741}"/>
              </a:ext>
            </a:extLst>
          </p:cNvPr>
          <p:cNvGraphicFramePr>
            <a:graphicFrameLocks noGrp="1"/>
          </p:cNvGraphicFramePr>
          <p:nvPr>
            <p:extLst>
              <p:ext uri="{D42A27DB-BD31-4B8C-83A1-F6EECF244321}">
                <p14:modId xmlns:p14="http://schemas.microsoft.com/office/powerpoint/2010/main" val="88072780"/>
              </p:ext>
            </p:extLst>
          </p:nvPr>
        </p:nvGraphicFramePr>
        <p:xfrm>
          <a:off x="1442088" y="1605281"/>
          <a:ext cx="3129912" cy="4694554"/>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8518">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9525"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bl>
          </a:graphicData>
        </a:graphic>
      </p:graphicFrame>
      <p:graphicFrame>
        <p:nvGraphicFramePr>
          <p:cNvPr id="14" name="object 7">
            <a:extLst>
              <a:ext uri="{FF2B5EF4-FFF2-40B4-BE49-F238E27FC236}">
                <a16:creationId xmlns:a16="http://schemas.microsoft.com/office/drawing/2014/main" id="{FF7F00D0-486A-4B25-8817-8E97BBAAA032}"/>
              </a:ext>
            </a:extLst>
          </p:cNvPr>
          <p:cNvGraphicFramePr>
            <a:graphicFrameLocks noGrp="1"/>
          </p:cNvGraphicFramePr>
          <p:nvPr>
            <p:extLst>
              <p:ext uri="{D42A27DB-BD31-4B8C-83A1-F6EECF244321}">
                <p14:modId xmlns:p14="http://schemas.microsoft.com/office/powerpoint/2010/main" val="1402160078"/>
              </p:ext>
            </p:extLst>
          </p:nvPr>
        </p:nvGraphicFramePr>
        <p:xfrm>
          <a:off x="4683125" y="1605281"/>
          <a:ext cx="3129235"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7841">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229"/>
                        </a:spcBef>
                        <a:spcAft>
                          <a:spcPts val="0"/>
                        </a:spcAft>
                        <a:buClrTx/>
                        <a:buSzTx/>
                        <a:buFontTx/>
                        <a:buNone/>
                        <a:tabLst/>
                        <a:defRPr/>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bl>
          </a:graphicData>
        </a:graphic>
      </p:graphicFrame>
      <p:sp>
        <p:nvSpPr>
          <p:cNvPr id="2" name="フッター プレースホルダー 1">
            <a:extLst>
              <a:ext uri="{FF2B5EF4-FFF2-40B4-BE49-F238E27FC236}">
                <a16:creationId xmlns:a16="http://schemas.microsoft.com/office/drawing/2014/main" id="{DE0081B1-42A1-42BE-AF71-9236612251DE}"/>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2048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Ｄ．成長給表（総合職）</a:t>
            </a:r>
          </a:p>
        </p:txBody>
      </p:sp>
      <p:graphicFrame>
        <p:nvGraphicFramePr>
          <p:cNvPr id="10" name="object 8">
            <a:extLst>
              <a:ext uri="{FF2B5EF4-FFF2-40B4-BE49-F238E27FC236}">
                <a16:creationId xmlns:a16="http://schemas.microsoft.com/office/drawing/2014/main" id="{620A3B7C-6CF4-489C-A309-5381B69BF2F6}"/>
              </a:ext>
            </a:extLst>
          </p:cNvPr>
          <p:cNvGraphicFramePr>
            <a:graphicFrameLocks noGrp="1"/>
          </p:cNvGraphicFramePr>
          <p:nvPr>
            <p:extLst>
              <p:ext uri="{D42A27DB-BD31-4B8C-83A1-F6EECF244321}">
                <p14:modId xmlns:p14="http://schemas.microsoft.com/office/powerpoint/2010/main" val="1670755551"/>
              </p:ext>
            </p:extLst>
          </p:nvPr>
        </p:nvGraphicFramePr>
        <p:xfrm>
          <a:off x="4257130" y="373498"/>
          <a:ext cx="4779366" cy="6151846"/>
        </p:xfrm>
        <a:graphic>
          <a:graphicData uri="http://schemas.openxmlformats.org/drawingml/2006/table">
            <a:tbl>
              <a:tblPr firstRow="1" bandRow="1">
                <a:tableStyleId>{5C22544A-7EE6-4342-B048-85BDC9FD1C3A}</a:tableStyleId>
              </a:tblPr>
              <a:tblGrid>
                <a:gridCol w="469606">
                  <a:extLst>
                    <a:ext uri="{9D8B030D-6E8A-4147-A177-3AD203B41FA5}">
                      <a16:colId xmlns:a16="http://schemas.microsoft.com/office/drawing/2014/main" val="20000"/>
                    </a:ext>
                  </a:extLst>
                </a:gridCol>
                <a:gridCol w="480021">
                  <a:extLst>
                    <a:ext uri="{9D8B030D-6E8A-4147-A177-3AD203B41FA5}">
                      <a16:colId xmlns:a16="http://schemas.microsoft.com/office/drawing/2014/main" val="20001"/>
                    </a:ext>
                  </a:extLst>
                </a:gridCol>
                <a:gridCol w="480019">
                  <a:extLst>
                    <a:ext uri="{9D8B030D-6E8A-4147-A177-3AD203B41FA5}">
                      <a16:colId xmlns:a16="http://schemas.microsoft.com/office/drawing/2014/main" val="20002"/>
                    </a:ext>
                  </a:extLst>
                </a:gridCol>
                <a:gridCol w="480019">
                  <a:extLst>
                    <a:ext uri="{9D8B030D-6E8A-4147-A177-3AD203B41FA5}">
                      <a16:colId xmlns:a16="http://schemas.microsoft.com/office/drawing/2014/main" val="20003"/>
                    </a:ext>
                  </a:extLst>
                </a:gridCol>
                <a:gridCol w="480019">
                  <a:extLst>
                    <a:ext uri="{9D8B030D-6E8A-4147-A177-3AD203B41FA5}">
                      <a16:colId xmlns:a16="http://schemas.microsoft.com/office/drawing/2014/main" val="20004"/>
                    </a:ext>
                  </a:extLst>
                </a:gridCol>
                <a:gridCol w="480019">
                  <a:extLst>
                    <a:ext uri="{9D8B030D-6E8A-4147-A177-3AD203B41FA5}">
                      <a16:colId xmlns:a16="http://schemas.microsoft.com/office/drawing/2014/main" val="20005"/>
                    </a:ext>
                  </a:extLst>
                </a:gridCol>
                <a:gridCol w="480019">
                  <a:extLst>
                    <a:ext uri="{9D8B030D-6E8A-4147-A177-3AD203B41FA5}">
                      <a16:colId xmlns:a16="http://schemas.microsoft.com/office/drawing/2014/main" val="20006"/>
                    </a:ext>
                  </a:extLst>
                </a:gridCol>
                <a:gridCol w="480019">
                  <a:extLst>
                    <a:ext uri="{9D8B030D-6E8A-4147-A177-3AD203B41FA5}">
                      <a16:colId xmlns:a16="http://schemas.microsoft.com/office/drawing/2014/main" val="20007"/>
                    </a:ext>
                  </a:extLst>
                </a:gridCol>
                <a:gridCol w="480019">
                  <a:extLst>
                    <a:ext uri="{9D8B030D-6E8A-4147-A177-3AD203B41FA5}">
                      <a16:colId xmlns:a16="http://schemas.microsoft.com/office/drawing/2014/main" val="20008"/>
                    </a:ext>
                  </a:extLst>
                </a:gridCol>
                <a:gridCol w="469606">
                  <a:extLst>
                    <a:ext uri="{9D8B030D-6E8A-4147-A177-3AD203B41FA5}">
                      <a16:colId xmlns:a16="http://schemas.microsoft.com/office/drawing/2014/main" val="20009"/>
                    </a:ext>
                  </a:extLst>
                </a:gridCol>
              </a:tblGrid>
              <a:tr h="136319">
                <a:tc>
                  <a:txBody>
                    <a:bodyPr/>
                    <a:lstStyle/>
                    <a:p>
                      <a:pPr marR="6350" algn="ctr">
                        <a:lnSpc>
                          <a:spcPct val="100000"/>
                        </a:lnSpc>
                        <a:spcBef>
                          <a:spcPts val="250"/>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214629">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号俸/ピッチ</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02"/>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235,600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136,700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272,000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195,500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287,600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295,400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298,000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3631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303,200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フッター プレースホルダー 1">
            <a:extLst>
              <a:ext uri="{FF2B5EF4-FFF2-40B4-BE49-F238E27FC236}">
                <a16:creationId xmlns:a16="http://schemas.microsoft.com/office/drawing/2014/main" id="{3838B619-4C7E-4CA6-93FA-8E48A75653E1}"/>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2150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Ｅ．成長給表（限定職）</a:t>
            </a:r>
          </a:p>
        </p:txBody>
      </p:sp>
      <p:graphicFrame>
        <p:nvGraphicFramePr>
          <p:cNvPr id="11" name="object 10">
            <a:extLst>
              <a:ext uri="{FF2B5EF4-FFF2-40B4-BE49-F238E27FC236}">
                <a16:creationId xmlns:a16="http://schemas.microsoft.com/office/drawing/2014/main" id="{8796176E-15FF-4BB5-9B9D-6FFB3EEF9AF7}"/>
              </a:ext>
            </a:extLst>
          </p:cNvPr>
          <p:cNvGraphicFramePr>
            <a:graphicFrameLocks noGrp="1"/>
          </p:cNvGraphicFramePr>
          <p:nvPr>
            <p:extLst>
              <p:ext uri="{D42A27DB-BD31-4B8C-83A1-F6EECF244321}">
                <p14:modId xmlns:p14="http://schemas.microsoft.com/office/powerpoint/2010/main" val="1217210676"/>
              </p:ext>
            </p:extLst>
          </p:nvPr>
        </p:nvGraphicFramePr>
        <p:xfrm>
          <a:off x="4571024" y="371565"/>
          <a:ext cx="4464495" cy="6153060"/>
        </p:xfrm>
        <a:graphic>
          <a:graphicData uri="http://schemas.openxmlformats.org/drawingml/2006/table">
            <a:tbl>
              <a:tblPr firstRow="1" bandRow="1">
                <a:tableStyleId>{5C22544A-7EE6-4342-B048-85BDC9FD1C3A}</a:tableStyleId>
              </a:tblPr>
              <a:tblGrid>
                <a:gridCol w="628931">
                  <a:extLst>
                    <a:ext uri="{9D8B030D-6E8A-4147-A177-3AD203B41FA5}">
                      <a16:colId xmlns:a16="http://schemas.microsoft.com/office/drawing/2014/main" val="20000"/>
                    </a:ext>
                  </a:extLst>
                </a:gridCol>
                <a:gridCol w="641220">
                  <a:extLst>
                    <a:ext uri="{9D8B030D-6E8A-4147-A177-3AD203B41FA5}">
                      <a16:colId xmlns:a16="http://schemas.microsoft.com/office/drawing/2014/main" val="20001"/>
                    </a:ext>
                  </a:extLst>
                </a:gridCol>
                <a:gridCol w="641220">
                  <a:extLst>
                    <a:ext uri="{9D8B030D-6E8A-4147-A177-3AD203B41FA5}">
                      <a16:colId xmlns:a16="http://schemas.microsoft.com/office/drawing/2014/main" val="20002"/>
                    </a:ext>
                  </a:extLst>
                </a:gridCol>
                <a:gridCol w="641220">
                  <a:extLst>
                    <a:ext uri="{9D8B030D-6E8A-4147-A177-3AD203B41FA5}">
                      <a16:colId xmlns:a16="http://schemas.microsoft.com/office/drawing/2014/main" val="20003"/>
                    </a:ext>
                  </a:extLst>
                </a:gridCol>
                <a:gridCol w="641220">
                  <a:extLst>
                    <a:ext uri="{9D8B030D-6E8A-4147-A177-3AD203B41FA5}">
                      <a16:colId xmlns:a16="http://schemas.microsoft.com/office/drawing/2014/main" val="20004"/>
                    </a:ext>
                  </a:extLst>
                </a:gridCol>
                <a:gridCol w="641220">
                  <a:extLst>
                    <a:ext uri="{9D8B030D-6E8A-4147-A177-3AD203B41FA5}">
                      <a16:colId xmlns:a16="http://schemas.microsoft.com/office/drawing/2014/main" val="20005"/>
                    </a:ext>
                  </a:extLst>
                </a:gridCol>
                <a:gridCol w="629464">
                  <a:extLst>
                    <a:ext uri="{9D8B030D-6E8A-4147-A177-3AD203B41FA5}">
                      <a16:colId xmlns:a16="http://schemas.microsoft.com/office/drawing/2014/main" val="20006"/>
                    </a:ext>
                  </a:extLst>
                </a:gridCol>
              </a:tblGrid>
              <a:tr h="136244">
                <a:tc>
                  <a:txBody>
                    <a:bodyPr/>
                    <a:lstStyle/>
                    <a:p>
                      <a:pPr marR="6350" algn="ctr">
                        <a:lnSpc>
                          <a:spcPct val="100000"/>
                        </a:lnSpc>
                        <a:spcBef>
                          <a:spcPts val="250"/>
                        </a:spcBef>
                      </a:pPr>
                      <a:r>
                        <a:rPr sz="600" b="0"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1</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2</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3</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4</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5</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50"/>
                        </a:spcBef>
                      </a:pPr>
                      <a:r>
                        <a:rPr sz="600" b="0" spc="10" dirty="0">
                          <a:solidFill>
                            <a:schemeClr val="tx2">
                              <a:lumMod val="50000"/>
                              <a:lumOff val="50000"/>
                            </a:schemeClr>
                          </a:solidFill>
                        </a:rPr>
                        <a:t>6</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088">
                <a:tc>
                  <a:txBody>
                    <a:bodyPr/>
                    <a:lstStyle/>
                    <a:p>
                      <a:pPr marR="6350" algn="ctr">
                        <a:lnSpc>
                          <a:spcPct val="100000"/>
                        </a:lnSpc>
                        <a:spcBef>
                          <a:spcPts val="365"/>
                        </a:spcBef>
                      </a:pPr>
                      <a:r>
                        <a:rPr sz="600" b="0" dirty="0">
                          <a:solidFill>
                            <a:schemeClr val="tx2">
                              <a:lumMod val="50000"/>
                              <a:lumOff val="50000"/>
                            </a:schemeClr>
                          </a:solidFill>
                        </a:rPr>
                        <a:t>号俸/ピッチ</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400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600" b="0" spc="10" dirty="0">
                          <a:solidFill>
                            <a:schemeClr val="tx2">
                              <a:lumMod val="50000"/>
                              <a:lumOff val="50000"/>
                            </a:schemeClr>
                          </a:solidFill>
                        </a:rPr>
                        <a:t>1,200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088">
                <a:tc>
                  <a:txBody>
                    <a:bodyPr/>
                    <a:lstStyle/>
                    <a:p>
                      <a:pPr marR="6350" algn="ctr">
                        <a:lnSpc>
                          <a:spcPct val="100000"/>
                        </a:lnSpc>
                        <a:spcBef>
                          <a:spcPts val="365"/>
                        </a:spcBef>
                      </a:pPr>
                      <a:r>
                        <a:rPr sz="600" b="0" dirty="0">
                          <a:solidFill>
                            <a:schemeClr val="tx2">
                              <a:lumMod val="50000"/>
                              <a:lumOff val="50000"/>
                            </a:schemeClr>
                          </a:solidFill>
                        </a:rPr>
                        <a:t>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extLst>
                  <a:ext uri="{0D108BD9-81ED-4DB2-BD59-A6C34878D82A}">
                    <a16:rowId xmlns:a16="http://schemas.microsoft.com/office/drawing/2014/main" val="10002"/>
                  </a:ext>
                </a:extLst>
              </a:tr>
              <a:tr h="147088">
                <a:tc>
                  <a:txBody>
                    <a:bodyPr/>
                    <a:lstStyle/>
                    <a:p>
                      <a:pPr marR="6350" algn="ctr">
                        <a:lnSpc>
                          <a:spcPct val="100000"/>
                        </a:lnSpc>
                        <a:spcBef>
                          <a:spcPts val="365"/>
                        </a:spcBef>
                      </a:pPr>
                      <a:r>
                        <a:rPr sz="600" b="0" dirty="0">
                          <a:solidFill>
                            <a:schemeClr val="tx2">
                              <a:lumMod val="50000"/>
                              <a:lumOff val="50000"/>
                            </a:schemeClr>
                          </a:solidFill>
                        </a:rPr>
                        <a:t>2</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088">
                <a:tc>
                  <a:txBody>
                    <a:bodyPr/>
                    <a:lstStyle/>
                    <a:p>
                      <a:pPr marR="6350" algn="ctr">
                        <a:lnSpc>
                          <a:spcPct val="100000"/>
                        </a:lnSpc>
                        <a:spcBef>
                          <a:spcPts val="365"/>
                        </a:spcBef>
                      </a:pPr>
                      <a:r>
                        <a:rPr sz="600" b="0" dirty="0">
                          <a:solidFill>
                            <a:schemeClr val="tx2">
                              <a:lumMod val="50000"/>
                              <a:lumOff val="50000"/>
                            </a:schemeClr>
                          </a:solidFill>
                        </a:rPr>
                        <a:t>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96,300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17">
                <a:tc>
                  <a:txBody>
                    <a:bodyPr/>
                    <a:lstStyle/>
                    <a:p>
                      <a:pPr marR="6350" algn="ctr">
                        <a:lnSpc>
                          <a:spcPct val="100000"/>
                        </a:lnSpc>
                        <a:spcBef>
                          <a:spcPts val="365"/>
                        </a:spcBef>
                      </a:pPr>
                      <a:r>
                        <a:rPr sz="600" b="0" dirty="0">
                          <a:solidFill>
                            <a:schemeClr val="tx2">
                              <a:lumMod val="50000"/>
                              <a:lumOff val="50000"/>
                            </a:schemeClr>
                          </a:solidFill>
                        </a:rPr>
                        <a:t>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088">
                <a:tc>
                  <a:txBody>
                    <a:bodyPr/>
                    <a:lstStyle/>
                    <a:p>
                      <a:pPr marR="6350" algn="ctr">
                        <a:lnSpc>
                          <a:spcPct val="100000"/>
                        </a:lnSpc>
                        <a:spcBef>
                          <a:spcPts val="365"/>
                        </a:spcBef>
                      </a:pPr>
                      <a:r>
                        <a:rPr sz="600" b="0" dirty="0">
                          <a:solidFill>
                            <a:schemeClr val="tx2">
                              <a:lumMod val="50000"/>
                              <a:lumOff val="50000"/>
                            </a:schemeClr>
                          </a:solidFill>
                        </a:rPr>
                        <a:t>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088">
                <a:tc>
                  <a:txBody>
                    <a:bodyPr/>
                    <a:lstStyle/>
                    <a:p>
                      <a:pPr marR="6350" algn="ctr">
                        <a:lnSpc>
                          <a:spcPct val="100000"/>
                        </a:lnSpc>
                        <a:spcBef>
                          <a:spcPts val="365"/>
                        </a:spcBef>
                      </a:pPr>
                      <a:r>
                        <a:rPr sz="600" b="0" dirty="0">
                          <a:solidFill>
                            <a:schemeClr val="tx2">
                              <a:lumMod val="50000"/>
                              <a:lumOff val="50000"/>
                            </a:schemeClr>
                          </a:solidFill>
                        </a:rPr>
                        <a:t>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088">
                <a:tc>
                  <a:txBody>
                    <a:bodyPr/>
                    <a:lstStyle/>
                    <a:p>
                      <a:pPr marR="6350" algn="ctr">
                        <a:lnSpc>
                          <a:spcPct val="100000"/>
                        </a:lnSpc>
                        <a:spcBef>
                          <a:spcPts val="365"/>
                        </a:spcBef>
                      </a:pPr>
                      <a:r>
                        <a:rPr sz="600" b="0" dirty="0">
                          <a:solidFill>
                            <a:schemeClr val="tx2">
                              <a:lumMod val="50000"/>
                              <a:lumOff val="50000"/>
                            </a:schemeClr>
                          </a:solidFill>
                        </a:rPr>
                        <a:t>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088">
                <a:tc>
                  <a:txBody>
                    <a:bodyPr/>
                    <a:lstStyle/>
                    <a:p>
                      <a:pPr marR="6350" algn="ctr">
                        <a:lnSpc>
                          <a:spcPct val="100000"/>
                        </a:lnSpc>
                        <a:spcBef>
                          <a:spcPts val="365"/>
                        </a:spcBef>
                      </a:pPr>
                      <a:r>
                        <a:rPr sz="600" b="0" dirty="0">
                          <a:solidFill>
                            <a:schemeClr val="tx2">
                              <a:lumMod val="50000"/>
                              <a:lumOff val="50000"/>
                            </a:schemeClr>
                          </a:solidFill>
                        </a:rPr>
                        <a:t>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17">
                <a:tc>
                  <a:txBody>
                    <a:bodyPr/>
                    <a:lstStyle/>
                    <a:p>
                      <a:pPr marR="6350" algn="ctr">
                        <a:lnSpc>
                          <a:spcPct val="100000"/>
                        </a:lnSpc>
                        <a:spcBef>
                          <a:spcPts val="365"/>
                        </a:spcBef>
                      </a:pPr>
                      <a:r>
                        <a:rPr sz="600" b="0" dirty="0">
                          <a:solidFill>
                            <a:schemeClr val="tx2">
                              <a:lumMod val="50000"/>
                              <a:lumOff val="50000"/>
                            </a:schemeClr>
                          </a:solidFill>
                        </a:rPr>
                        <a:t>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088">
                <a:tc>
                  <a:txBody>
                    <a:bodyPr/>
                    <a:lstStyle/>
                    <a:p>
                      <a:pPr marR="6350" algn="ctr">
                        <a:lnSpc>
                          <a:spcPct val="100000"/>
                        </a:lnSpc>
                        <a:spcBef>
                          <a:spcPts val="365"/>
                        </a:spcBef>
                      </a:pPr>
                      <a:r>
                        <a:rPr sz="600" b="0" spc="10" dirty="0">
                          <a:solidFill>
                            <a:schemeClr val="tx2">
                              <a:lumMod val="50000"/>
                              <a:lumOff val="50000"/>
                            </a:schemeClr>
                          </a:solidFill>
                        </a:rPr>
                        <a:t>10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088">
                <a:tc>
                  <a:txBody>
                    <a:bodyPr/>
                    <a:lstStyle/>
                    <a:p>
                      <a:pPr marR="6350" algn="ctr">
                        <a:lnSpc>
                          <a:spcPct val="100000"/>
                        </a:lnSpc>
                        <a:spcBef>
                          <a:spcPts val="365"/>
                        </a:spcBef>
                      </a:pPr>
                      <a:r>
                        <a:rPr sz="600" b="0" spc="10" dirty="0">
                          <a:solidFill>
                            <a:schemeClr val="tx2">
                              <a:lumMod val="50000"/>
                              <a:lumOff val="50000"/>
                            </a:schemeClr>
                          </a:solidFill>
                        </a:rPr>
                        <a:t>11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088">
                <a:tc>
                  <a:txBody>
                    <a:bodyPr/>
                    <a:lstStyle/>
                    <a:p>
                      <a:pPr marR="6350" algn="ctr">
                        <a:lnSpc>
                          <a:spcPct val="100000"/>
                        </a:lnSpc>
                        <a:spcBef>
                          <a:spcPts val="365"/>
                        </a:spcBef>
                      </a:pPr>
                      <a:r>
                        <a:rPr sz="600" b="0" spc="10" dirty="0">
                          <a:solidFill>
                            <a:schemeClr val="tx2">
                              <a:lumMod val="50000"/>
                              <a:lumOff val="50000"/>
                            </a:schemeClr>
                          </a:solidFill>
                        </a:rPr>
                        <a:t>12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088">
                <a:tc>
                  <a:txBody>
                    <a:bodyPr/>
                    <a:lstStyle/>
                    <a:p>
                      <a:pPr marR="6350" algn="ctr">
                        <a:lnSpc>
                          <a:spcPct val="100000"/>
                        </a:lnSpc>
                        <a:spcBef>
                          <a:spcPts val="365"/>
                        </a:spcBef>
                      </a:pPr>
                      <a:r>
                        <a:rPr sz="600" b="0" spc="10" dirty="0">
                          <a:solidFill>
                            <a:schemeClr val="tx2">
                              <a:lumMod val="50000"/>
                              <a:lumOff val="50000"/>
                            </a:schemeClr>
                          </a:solidFill>
                        </a:rPr>
                        <a:t>13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600" b="0" spc="10" dirty="0">
                          <a:solidFill>
                            <a:schemeClr val="tx2">
                              <a:lumMod val="50000"/>
                              <a:lumOff val="50000"/>
                            </a:schemeClr>
                          </a:solidFill>
                        </a:rPr>
                        <a:t>108,300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14"/>
                  </a:ext>
                </a:extLst>
              </a:tr>
              <a:tr h="146617">
                <a:tc>
                  <a:txBody>
                    <a:bodyPr/>
                    <a:lstStyle/>
                    <a:p>
                      <a:pPr marR="6350" algn="ctr">
                        <a:lnSpc>
                          <a:spcPct val="100000"/>
                        </a:lnSpc>
                        <a:spcBef>
                          <a:spcPts val="365"/>
                        </a:spcBef>
                      </a:pPr>
                      <a:r>
                        <a:rPr sz="600" b="0" spc="10" dirty="0">
                          <a:solidFill>
                            <a:schemeClr val="tx2">
                              <a:lumMod val="50000"/>
                              <a:lumOff val="50000"/>
                            </a:schemeClr>
                          </a:solidFill>
                        </a:rPr>
                        <a:t>14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088">
                <a:tc>
                  <a:txBody>
                    <a:bodyPr/>
                    <a:lstStyle/>
                    <a:p>
                      <a:pPr marR="6350" algn="ctr">
                        <a:lnSpc>
                          <a:spcPct val="100000"/>
                        </a:lnSpc>
                        <a:spcBef>
                          <a:spcPts val="365"/>
                        </a:spcBef>
                      </a:pPr>
                      <a:r>
                        <a:rPr sz="600" b="0" spc="10" dirty="0">
                          <a:solidFill>
                            <a:schemeClr val="tx2">
                              <a:lumMod val="50000"/>
                              <a:lumOff val="50000"/>
                            </a:schemeClr>
                          </a:solidFill>
                        </a:rPr>
                        <a:t>15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088">
                <a:tc>
                  <a:txBody>
                    <a:bodyPr/>
                    <a:lstStyle/>
                    <a:p>
                      <a:pPr marR="6350" algn="ctr">
                        <a:lnSpc>
                          <a:spcPct val="100000"/>
                        </a:lnSpc>
                        <a:spcBef>
                          <a:spcPts val="365"/>
                        </a:spcBef>
                      </a:pPr>
                      <a:r>
                        <a:rPr sz="600" b="0" spc="10" dirty="0">
                          <a:solidFill>
                            <a:schemeClr val="tx2">
                              <a:lumMod val="50000"/>
                              <a:lumOff val="50000"/>
                            </a:schemeClr>
                          </a:solidFill>
                        </a:rPr>
                        <a:t>16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111,900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17">
                <a:tc>
                  <a:txBody>
                    <a:bodyPr/>
                    <a:lstStyle/>
                    <a:p>
                      <a:pPr marR="6350" algn="ctr">
                        <a:lnSpc>
                          <a:spcPct val="100000"/>
                        </a:lnSpc>
                        <a:spcBef>
                          <a:spcPts val="365"/>
                        </a:spcBef>
                      </a:pPr>
                      <a:r>
                        <a:rPr sz="600" b="0" spc="10" dirty="0">
                          <a:solidFill>
                            <a:schemeClr val="tx2">
                              <a:lumMod val="50000"/>
                              <a:lumOff val="50000"/>
                            </a:schemeClr>
                          </a:solidFill>
                        </a:rPr>
                        <a:t>17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113,100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088">
                <a:tc>
                  <a:txBody>
                    <a:bodyPr/>
                    <a:lstStyle/>
                    <a:p>
                      <a:pPr marR="6350" algn="ctr">
                        <a:lnSpc>
                          <a:spcPct val="100000"/>
                        </a:lnSpc>
                        <a:spcBef>
                          <a:spcPts val="365"/>
                        </a:spcBef>
                      </a:pPr>
                      <a:r>
                        <a:rPr sz="600" b="0" spc="10" dirty="0">
                          <a:solidFill>
                            <a:schemeClr val="tx2">
                              <a:lumMod val="50000"/>
                              <a:lumOff val="50000"/>
                            </a:schemeClr>
                          </a:solidFill>
                        </a:rPr>
                        <a:t>18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114,300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088">
                <a:tc>
                  <a:txBody>
                    <a:bodyPr/>
                    <a:lstStyle/>
                    <a:p>
                      <a:pPr marR="6350" algn="ctr">
                        <a:lnSpc>
                          <a:spcPct val="100000"/>
                        </a:lnSpc>
                        <a:spcBef>
                          <a:spcPts val="365"/>
                        </a:spcBef>
                      </a:pPr>
                      <a:r>
                        <a:rPr sz="600" b="0" spc="10" dirty="0">
                          <a:solidFill>
                            <a:schemeClr val="tx2">
                              <a:lumMod val="50000"/>
                              <a:lumOff val="50000"/>
                            </a:schemeClr>
                          </a:solidFill>
                        </a:rPr>
                        <a:t>19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115,500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17">
                <a:tc>
                  <a:txBody>
                    <a:bodyPr/>
                    <a:lstStyle/>
                    <a:p>
                      <a:pPr marR="6350" algn="ctr">
                        <a:lnSpc>
                          <a:spcPct val="100000"/>
                        </a:lnSpc>
                        <a:spcBef>
                          <a:spcPts val="365"/>
                        </a:spcBef>
                      </a:pPr>
                      <a:r>
                        <a:rPr sz="600" b="0" spc="10" dirty="0">
                          <a:solidFill>
                            <a:schemeClr val="tx2">
                              <a:lumMod val="50000"/>
                              <a:lumOff val="50000"/>
                            </a:schemeClr>
                          </a:solidFill>
                        </a:rPr>
                        <a:t>20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088">
                <a:tc>
                  <a:txBody>
                    <a:bodyPr/>
                    <a:lstStyle/>
                    <a:p>
                      <a:pPr marR="6350" algn="ctr">
                        <a:lnSpc>
                          <a:spcPct val="100000"/>
                        </a:lnSpc>
                        <a:spcBef>
                          <a:spcPts val="365"/>
                        </a:spcBef>
                      </a:pPr>
                      <a:r>
                        <a:rPr sz="600" b="0" spc="10" dirty="0">
                          <a:solidFill>
                            <a:schemeClr val="tx2">
                              <a:lumMod val="50000"/>
                              <a:lumOff val="50000"/>
                            </a:schemeClr>
                          </a:solidFill>
                        </a:rPr>
                        <a:t>21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117,900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17">
                <a:tc>
                  <a:txBody>
                    <a:bodyPr/>
                    <a:lstStyle/>
                    <a:p>
                      <a:pPr marR="6350" algn="ctr">
                        <a:lnSpc>
                          <a:spcPct val="100000"/>
                        </a:lnSpc>
                        <a:spcBef>
                          <a:spcPts val="365"/>
                        </a:spcBef>
                      </a:pPr>
                      <a:r>
                        <a:rPr sz="600" b="0" spc="10" dirty="0">
                          <a:solidFill>
                            <a:schemeClr val="tx2">
                              <a:lumMod val="50000"/>
                              <a:lumOff val="50000"/>
                            </a:schemeClr>
                          </a:solidFill>
                        </a:rPr>
                        <a:t>22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119,100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088">
                <a:tc>
                  <a:txBody>
                    <a:bodyPr/>
                    <a:lstStyle/>
                    <a:p>
                      <a:pPr marR="6350" algn="ctr">
                        <a:lnSpc>
                          <a:spcPct val="100000"/>
                        </a:lnSpc>
                        <a:spcBef>
                          <a:spcPts val="365"/>
                        </a:spcBef>
                      </a:pPr>
                      <a:r>
                        <a:rPr sz="600" b="0" spc="10" dirty="0">
                          <a:solidFill>
                            <a:schemeClr val="tx2">
                              <a:lumMod val="50000"/>
                              <a:lumOff val="50000"/>
                            </a:schemeClr>
                          </a:solidFill>
                        </a:rPr>
                        <a:t>23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088">
                <a:tc>
                  <a:txBody>
                    <a:bodyPr/>
                    <a:lstStyle/>
                    <a:p>
                      <a:pPr marR="6350" algn="ctr">
                        <a:lnSpc>
                          <a:spcPct val="100000"/>
                        </a:lnSpc>
                        <a:spcBef>
                          <a:spcPts val="365"/>
                        </a:spcBef>
                      </a:pPr>
                      <a:r>
                        <a:rPr sz="600" b="0" spc="10" dirty="0">
                          <a:solidFill>
                            <a:schemeClr val="tx2">
                              <a:lumMod val="50000"/>
                              <a:lumOff val="50000"/>
                            </a:schemeClr>
                          </a:solidFill>
                        </a:rPr>
                        <a:t>24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17">
                <a:tc>
                  <a:txBody>
                    <a:bodyPr/>
                    <a:lstStyle/>
                    <a:p>
                      <a:pPr marR="6350" algn="ctr">
                        <a:lnSpc>
                          <a:spcPct val="100000"/>
                        </a:lnSpc>
                        <a:spcBef>
                          <a:spcPts val="365"/>
                        </a:spcBef>
                      </a:pPr>
                      <a:r>
                        <a:rPr sz="600" b="0" spc="10" dirty="0">
                          <a:solidFill>
                            <a:schemeClr val="tx2">
                              <a:lumMod val="50000"/>
                              <a:lumOff val="50000"/>
                            </a:schemeClr>
                          </a:solidFill>
                        </a:rPr>
                        <a:t>25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088">
                <a:tc>
                  <a:txBody>
                    <a:bodyPr/>
                    <a:lstStyle/>
                    <a:p>
                      <a:pPr marR="6350" algn="ctr">
                        <a:lnSpc>
                          <a:spcPct val="100000"/>
                        </a:lnSpc>
                        <a:spcBef>
                          <a:spcPts val="365"/>
                        </a:spcBef>
                      </a:pPr>
                      <a:r>
                        <a:rPr sz="600" b="0" spc="10" dirty="0">
                          <a:solidFill>
                            <a:schemeClr val="tx2">
                              <a:lumMod val="50000"/>
                              <a:lumOff val="50000"/>
                            </a:schemeClr>
                          </a:solidFill>
                        </a:rPr>
                        <a:t>26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17">
                <a:tc>
                  <a:txBody>
                    <a:bodyPr/>
                    <a:lstStyle/>
                    <a:p>
                      <a:pPr marR="6350" algn="ctr">
                        <a:lnSpc>
                          <a:spcPct val="100000"/>
                        </a:lnSpc>
                        <a:spcBef>
                          <a:spcPts val="365"/>
                        </a:spcBef>
                      </a:pPr>
                      <a:r>
                        <a:rPr sz="600" b="0" spc="10" dirty="0">
                          <a:solidFill>
                            <a:schemeClr val="tx2">
                              <a:lumMod val="50000"/>
                              <a:lumOff val="50000"/>
                            </a:schemeClr>
                          </a:solidFill>
                        </a:rPr>
                        <a:t>27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088">
                <a:tc>
                  <a:txBody>
                    <a:bodyPr/>
                    <a:lstStyle/>
                    <a:p>
                      <a:pPr marR="6350" algn="ctr">
                        <a:lnSpc>
                          <a:spcPct val="100000"/>
                        </a:lnSpc>
                        <a:spcBef>
                          <a:spcPts val="365"/>
                        </a:spcBef>
                      </a:pPr>
                      <a:r>
                        <a:rPr sz="600" b="0" spc="10" dirty="0">
                          <a:solidFill>
                            <a:schemeClr val="tx2">
                              <a:lumMod val="50000"/>
                              <a:lumOff val="50000"/>
                            </a:schemeClr>
                          </a:solidFill>
                        </a:rPr>
                        <a:t>28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110,400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088">
                <a:tc>
                  <a:txBody>
                    <a:bodyPr/>
                    <a:lstStyle/>
                    <a:p>
                      <a:pPr marR="6350" algn="ctr">
                        <a:lnSpc>
                          <a:spcPct val="100000"/>
                        </a:lnSpc>
                        <a:spcBef>
                          <a:spcPts val="365"/>
                        </a:spcBef>
                      </a:pPr>
                      <a:r>
                        <a:rPr sz="600" b="0" spc="10" dirty="0">
                          <a:solidFill>
                            <a:schemeClr val="tx2">
                              <a:lumMod val="50000"/>
                              <a:lumOff val="50000"/>
                            </a:schemeClr>
                          </a:solidFill>
                        </a:rPr>
                        <a:t>29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17">
                <a:tc>
                  <a:txBody>
                    <a:bodyPr/>
                    <a:lstStyle/>
                    <a:p>
                      <a:pPr marR="6350" algn="ctr">
                        <a:lnSpc>
                          <a:spcPct val="100000"/>
                        </a:lnSpc>
                        <a:spcBef>
                          <a:spcPts val="365"/>
                        </a:spcBef>
                      </a:pPr>
                      <a:r>
                        <a:rPr sz="600" b="0" spc="10" dirty="0">
                          <a:solidFill>
                            <a:schemeClr val="tx2">
                              <a:lumMod val="50000"/>
                              <a:lumOff val="50000"/>
                            </a:schemeClr>
                          </a:solidFill>
                        </a:rPr>
                        <a:t>30</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088">
                <a:tc>
                  <a:txBody>
                    <a:bodyPr/>
                    <a:lstStyle/>
                    <a:p>
                      <a:pPr marR="6350" algn="ctr">
                        <a:lnSpc>
                          <a:spcPct val="100000"/>
                        </a:lnSpc>
                        <a:spcBef>
                          <a:spcPts val="365"/>
                        </a:spcBef>
                      </a:pPr>
                      <a:r>
                        <a:rPr sz="600" b="0" spc="10" dirty="0">
                          <a:solidFill>
                            <a:schemeClr val="tx2">
                              <a:lumMod val="50000"/>
                              <a:lumOff val="50000"/>
                            </a:schemeClr>
                          </a:solidFill>
                        </a:rPr>
                        <a:t>31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17">
                <a:tc>
                  <a:txBody>
                    <a:bodyPr/>
                    <a:lstStyle/>
                    <a:p>
                      <a:pPr marR="6350" algn="ctr">
                        <a:lnSpc>
                          <a:spcPct val="100000"/>
                        </a:lnSpc>
                        <a:spcBef>
                          <a:spcPts val="365"/>
                        </a:spcBef>
                      </a:pPr>
                      <a:r>
                        <a:rPr sz="600" b="0" spc="10" dirty="0">
                          <a:solidFill>
                            <a:schemeClr val="tx2">
                              <a:lumMod val="50000"/>
                              <a:lumOff val="50000"/>
                            </a:schemeClr>
                          </a:solidFill>
                        </a:rPr>
                        <a:t>32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17">
                <a:tc>
                  <a:txBody>
                    <a:bodyPr/>
                    <a:lstStyle/>
                    <a:p>
                      <a:pPr marR="6350" algn="ctr">
                        <a:lnSpc>
                          <a:spcPct val="100000"/>
                        </a:lnSpc>
                        <a:spcBef>
                          <a:spcPts val="365"/>
                        </a:spcBef>
                      </a:pPr>
                      <a:r>
                        <a:rPr sz="600" b="0" spc="10" dirty="0">
                          <a:solidFill>
                            <a:schemeClr val="tx2">
                              <a:lumMod val="50000"/>
                              <a:lumOff val="50000"/>
                            </a:schemeClr>
                          </a:solidFill>
                        </a:rPr>
                        <a:t>33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17">
                <a:tc>
                  <a:txBody>
                    <a:bodyPr/>
                    <a:lstStyle/>
                    <a:p>
                      <a:pPr marR="6350" algn="ctr">
                        <a:lnSpc>
                          <a:spcPct val="100000"/>
                        </a:lnSpc>
                        <a:spcBef>
                          <a:spcPts val="365"/>
                        </a:spcBef>
                      </a:pPr>
                      <a:r>
                        <a:rPr sz="600" b="0" spc="10" dirty="0">
                          <a:solidFill>
                            <a:schemeClr val="tx2">
                              <a:lumMod val="50000"/>
                              <a:lumOff val="50000"/>
                            </a:schemeClr>
                          </a:solidFill>
                        </a:rPr>
                        <a:t>34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17">
                <a:tc>
                  <a:txBody>
                    <a:bodyPr/>
                    <a:lstStyle/>
                    <a:p>
                      <a:pPr marR="6350" algn="ctr">
                        <a:lnSpc>
                          <a:spcPct val="100000"/>
                        </a:lnSpc>
                        <a:spcBef>
                          <a:spcPts val="365"/>
                        </a:spcBef>
                      </a:pPr>
                      <a:r>
                        <a:rPr sz="600" b="0" spc="10" dirty="0">
                          <a:solidFill>
                            <a:schemeClr val="tx2">
                              <a:lumMod val="50000"/>
                              <a:lumOff val="50000"/>
                            </a:schemeClr>
                          </a:solidFill>
                        </a:rPr>
                        <a:t>35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088">
                <a:tc>
                  <a:txBody>
                    <a:bodyPr/>
                    <a:lstStyle/>
                    <a:p>
                      <a:pPr marR="6350" algn="ctr">
                        <a:lnSpc>
                          <a:spcPct val="100000"/>
                        </a:lnSpc>
                        <a:spcBef>
                          <a:spcPts val="365"/>
                        </a:spcBef>
                      </a:pPr>
                      <a:r>
                        <a:rPr sz="600" b="0" spc="10" dirty="0">
                          <a:solidFill>
                            <a:schemeClr val="tx2">
                              <a:lumMod val="50000"/>
                              <a:lumOff val="50000"/>
                            </a:schemeClr>
                          </a:solidFill>
                        </a:rPr>
                        <a:t>36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17">
                <a:tc>
                  <a:txBody>
                    <a:bodyPr/>
                    <a:lstStyle/>
                    <a:p>
                      <a:pPr marR="6350" algn="ctr">
                        <a:lnSpc>
                          <a:spcPct val="100000"/>
                        </a:lnSpc>
                        <a:spcBef>
                          <a:spcPts val="365"/>
                        </a:spcBef>
                      </a:pPr>
                      <a:r>
                        <a:rPr sz="600" b="0" spc="10" dirty="0">
                          <a:solidFill>
                            <a:schemeClr val="tx2">
                              <a:lumMod val="50000"/>
                              <a:lumOff val="50000"/>
                            </a:schemeClr>
                          </a:solidFill>
                        </a:rPr>
                        <a:t>37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17">
                <a:tc>
                  <a:txBody>
                    <a:bodyPr/>
                    <a:lstStyle/>
                    <a:p>
                      <a:pPr marR="6350" algn="ctr">
                        <a:lnSpc>
                          <a:spcPct val="100000"/>
                        </a:lnSpc>
                        <a:spcBef>
                          <a:spcPts val="365"/>
                        </a:spcBef>
                      </a:pPr>
                      <a:r>
                        <a:rPr sz="600" b="0" spc="10" dirty="0">
                          <a:solidFill>
                            <a:schemeClr val="tx2">
                              <a:lumMod val="50000"/>
                              <a:lumOff val="50000"/>
                            </a:schemeClr>
                          </a:solidFill>
                        </a:rPr>
                        <a:t>38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17">
                <a:tc>
                  <a:txBody>
                    <a:bodyPr/>
                    <a:lstStyle/>
                    <a:p>
                      <a:pPr marR="6350" algn="ctr">
                        <a:lnSpc>
                          <a:spcPct val="100000"/>
                        </a:lnSpc>
                        <a:spcBef>
                          <a:spcPts val="365"/>
                        </a:spcBef>
                      </a:pPr>
                      <a:r>
                        <a:rPr sz="600" b="0" spc="10" dirty="0">
                          <a:solidFill>
                            <a:schemeClr val="tx2">
                              <a:lumMod val="50000"/>
                              <a:lumOff val="50000"/>
                            </a:schemeClr>
                          </a:solidFill>
                        </a:rPr>
                        <a:t>39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122,500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40832">
                <a:tc>
                  <a:txBody>
                    <a:bodyPr/>
                    <a:lstStyle/>
                    <a:p>
                      <a:pPr marR="6350" algn="ctr">
                        <a:lnSpc>
                          <a:spcPct val="100000"/>
                        </a:lnSpc>
                        <a:spcBef>
                          <a:spcPts val="365"/>
                        </a:spcBef>
                      </a:pPr>
                      <a:r>
                        <a:rPr sz="600" b="0" spc="10" dirty="0">
                          <a:solidFill>
                            <a:schemeClr val="tx2">
                              <a:lumMod val="50000"/>
                              <a:lumOff val="50000"/>
                            </a:schemeClr>
                          </a:solidFill>
                        </a:rPr>
                        <a:t>40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140,700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フッター プレースホルダー 1">
            <a:extLst>
              <a:ext uri="{FF2B5EF4-FFF2-40B4-BE49-F238E27FC236}">
                <a16:creationId xmlns:a16="http://schemas.microsoft.com/office/drawing/2014/main" id="{FEBCDFB4-8A1A-4DE7-9B45-5F5CA242BBEA}"/>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コンテンツ プレースホルダー 2">
            <a:extLst>
              <a:ext uri="{FF2B5EF4-FFF2-40B4-BE49-F238E27FC236}">
                <a16:creationId xmlns:a16="http://schemas.microsoft.com/office/drawing/2014/main" id="{23E28D95-2AE4-4829-ABAE-542812285B0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Ｆ．諸手当</a:t>
            </a:r>
          </a:p>
        </p:txBody>
      </p:sp>
      <p:sp>
        <p:nvSpPr>
          <p:cNvPr id="27651" name="タイトル 1">
            <a:extLst>
              <a:ext uri="{FF2B5EF4-FFF2-40B4-BE49-F238E27FC236}">
                <a16:creationId xmlns:a16="http://schemas.microsoft.com/office/drawing/2014/main" id="{4C2F19BF-EA1A-4637-AB2B-44328A8868B6}"/>
              </a:ext>
            </a:extLst>
          </p:cNvPr>
          <p:cNvSpPr>
            <a:spLocks noGrp="1" noChangeArrowheads="1"/>
          </p:cNvSpPr>
          <p:nvPr>
            <p:ph type="title"/>
          </p:nvPr>
        </p:nvSpPr>
        <p:spPr>
          <a:xfrm>
            <a:off x="323850" y="260350"/>
            <a:ext cx="8134350" cy="865188"/>
          </a:xfrm>
        </p:spPr>
        <p:txBody>
          <a:bodyPr/>
          <a:lstStyle/>
          <a:p>
            <a:pPr eaLnBrk="1" hangingPunct="1"/>
            <a:r>
              <a:rPr lang="ja-JP" altLang="en-US"/>
              <a:t>４．賃金制度について</a:t>
            </a:r>
          </a:p>
        </p:txBody>
      </p:sp>
      <p:sp>
        <p:nvSpPr>
          <p:cNvPr id="4" name="フッター プレースホルダー 3">
            <a:extLst>
              <a:ext uri="{FF2B5EF4-FFF2-40B4-BE49-F238E27FC236}">
                <a16:creationId xmlns:a16="http://schemas.microsoft.com/office/drawing/2014/main" id="{B15A36C9-5AFE-48C4-97B1-2DBB98F75A6C}"/>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8" name="コンテンツ プレースホルダ 5">
            <a:extLst>
              <a:ext uri="{FF2B5EF4-FFF2-40B4-BE49-F238E27FC236}">
                <a16:creationId xmlns:a16="http://schemas.microsoft.com/office/drawing/2014/main" id="{9782F599-D971-44CA-BE67-D1F97CD1F398}"/>
              </a:ext>
            </a:extLst>
          </p:cNvPr>
          <p:cNvGraphicFramePr>
            <a:graphicFrameLocks/>
          </p:cNvGraphicFramePr>
          <p:nvPr>
            <p:extLst>
              <p:ext uri="{D42A27DB-BD31-4B8C-83A1-F6EECF244321}">
                <p14:modId xmlns:p14="http://schemas.microsoft.com/office/powerpoint/2010/main" val="3993848673"/>
              </p:ext>
            </p:extLst>
          </p:nvPr>
        </p:nvGraphicFramePr>
        <p:xfrm>
          <a:off x="685800" y="1846263"/>
          <a:ext cx="8258176" cy="4348162"/>
        </p:xfrm>
        <a:graphic>
          <a:graphicData uri="http://schemas.openxmlformats.org/drawingml/2006/table">
            <a:tbl>
              <a:tblPr firstRow="1" bandRow="1">
                <a:tableStyleId>{5C22544A-7EE6-4342-B048-85BDC9FD1C3A}</a:tableStyleId>
              </a:tblPr>
              <a:tblGrid>
                <a:gridCol w="1257276">
                  <a:extLst>
                    <a:ext uri="{9D8B030D-6E8A-4147-A177-3AD203B41FA5}">
                      <a16:colId xmlns:a16="http://schemas.microsoft.com/office/drawing/2014/main" val="20000"/>
                    </a:ext>
                  </a:extLst>
                </a:gridCol>
                <a:gridCol w="228146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3423296">
                  <a:extLst>
                    <a:ext uri="{9D8B030D-6E8A-4147-A177-3AD203B41FA5}">
                      <a16:colId xmlns:a16="http://schemas.microsoft.com/office/drawing/2014/main" val="20003"/>
                    </a:ext>
                  </a:extLst>
                </a:gridCol>
              </a:tblGrid>
              <a:tr h="370809">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手　当</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区　分</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金　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備　　　考</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09">
                <a:tc rowSpan="5">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役職手当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80,000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次長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60,000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課長補佐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係長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09">
                <a:tc rowSpan="4">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家族手当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配偶者</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第１子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第２子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第３子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640071">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住宅手当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家賃負担を自分でしている者、住宅ローンを組んで自宅を購入したもの</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家賃月額又は住宅ローン月額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（ただし、上限を</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円とする）</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B2F231-FE89-48F3-8812-1E0D4C8E7D36}"/>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ja-JP" altLang="en-US" dirty="0"/>
              <a:t>Ａ．昇給について</a:t>
            </a:r>
            <a:endParaRPr lang="en-US" altLang="ja-JP" dirty="0"/>
          </a:p>
          <a:p>
            <a:pPr marL="355600" indent="0" eaLnBrk="1" hangingPunct="1">
              <a:buFont typeface="Wingdings" panose="05000000000000000000" pitchFamily="2" charset="2"/>
              <a:buNone/>
              <a:defRPr/>
            </a:pPr>
            <a:r>
              <a:rPr lang="ja-JP" altLang="en-US" sz="1600" dirty="0">
                <a:solidFill>
                  <a:schemeClr val="accent1">
                    <a:lumMod val="50000"/>
                  </a:schemeClr>
                </a:solidFill>
              </a:rPr>
              <a:t>成長支援制度による成長結果により、毎年の昇給額が決定されます。昇給予定表は、毎年発表します。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2000" dirty="0">
                <a:solidFill>
                  <a:schemeClr val="accent1">
                    <a:lumMod val="50000"/>
                  </a:schemeClr>
                </a:solidFill>
              </a:rPr>
              <a:t>	</a:t>
            </a:r>
            <a:r>
              <a:rPr lang="ja-JP" altLang="en-US" sz="1600" dirty="0">
                <a:solidFill>
                  <a:schemeClr val="accent1">
                    <a:lumMod val="50000"/>
                  </a:schemeClr>
                </a:solidFill>
              </a:rPr>
              <a:t>①適用範囲</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・成長給に対して適用します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②成長確認対象期間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・前事業年度</a:t>
            </a:r>
            <a:r>
              <a:rPr lang="en-US" altLang="ja-JP" sz="1600" dirty="0">
                <a:solidFill>
                  <a:schemeClr val="accent1">
                    <a:lumMod val="50000"/>
                  </a:schemeClr>
                </a:solidFill>
              </a:rPr>
              <a:t>1</a:t>
            </a:r>
            <a:r>
              <a:rPr lang="ja-JP" altLang="en-US" sz="1600" dirty="0">
                <a:solidFill>
                  <a:schemeClr val="accent1">
                    <a:lumMod val="50000"/>
                  </a:schemeClr>
                </a:solidFill>
              </a:rPr>
              <a:t>年間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③昇給予定表</a:t>
            </a:r>
          </a:p>
          <a:p>
            <a:pPr marL="355600" indent="0" eaLnBrk="1" hangingPunct="1">
              <a:buFont typeface="Wingdings" panose="05000000000000000000" pitchFamily="2" charset="2"/>
              <a:buNone/>
              <a:defRPr/>
            </a:pPr>
            <a:endParaRPr lang="ja-JP" altLang="en-US" sz="1800" dirty="0"/>
          </a:p>
        </p:txBody>
      </p:sp>
      <p:sp>
        <p:nvSpPr>
          <p:cNvPr id="28675" name="タイトル 1">
            <a:extLst>
              <a:ext uri="{FF2B5EF4-FFF2-40B4-BE49-F238E27FC236}">
                <a16:creationId xmlns:a16="http://schemas.microsoft.com/office/drawing/2014/main" id="{869A19EA-92E8-4811-BA88-3E4B45724A6E}"/>
              </a:ext>
            </a:extLst>
          </p:cNvPr>
          <p:cNvSpPr>
            <a:spLocks noGrp="1" noChangeArrowheads="1"/>
          </p:cNvSpPr>
          <p:nvPr>
            <p:ph type="title"/>
          </p:nvPr>
        </p:nvSpPr>
        <p:spPr>
          <a:xfrm>
            <a:off x="323850" y="260350"/>
            <a:ext cx="8134350" cy="865188"/>
          </a:xfrm>
        </p:spPr>
        <p:txBody>
          <a:bodyPr/>
          <a:lstStyle/>
          <a:p>
            <a:pPr eaLnBrk="1" hangingPunct="1"/>
            <a:r>
              <a:rPr lang="ja-JP" altLang="en-US" dirty="0"/>
              <a:t>５．成長結果と処遇について</a:t>
            </a:r>
          </a:p>
        </p:txBody>
      </p:sp>
      <p:graphicFrame>
        <p:nvGraphicFramePr>
          <p:cNvPr id="10" name="表 10">
            <a:extLst>
              <a:ext uri="{FF2B5EF4-FFF2-40B4-BE49-F238E27FC236}">
                <a16:creationId xmlns:a16="http://schemas.microsoft.com/office/drawing/2014/main" id="{4EC2C1FB-88F4-4D59-8002-19BEF193C9EB}"/>
              </a:ext>
            </a:extLst>
          </p:cNvPr>
          <p:cNvGraphicFramePr>
            <a:graphicFrameLocks noGrp="1"/>
          </p:cNvGraphicFramePr>
          <p:nvPr>
            <p:extLst>
              <p:ext uri="{D42A27DB-BD31-4B8C-83A1-F6EECF244321}">
                <p14:modId xmlns:p14="http://schemas.microsoft.com/office/powerpoint/2010/main" val="3252844496"/>
              </p:ext>
            </p:extLst>
          </p:nvPr>
        </p:nvGraphicFramePr>
        <p:xfrm>
          <a:off x="575556" y="3926940"/>
          <a:ext cx="7992888" cy="2381785"/>
        </p:xfrm>
        <a:graphic>
          <a:graphicData uri="http://schemas.openxmlformats.org/drawingml/2006/table">
            <a:tbl>
              <a:tblPr firstRow="1" bandRow="1">
                <a:tableStyleId>{5C22544A-7EE6-4342-B048-85BDC9FD1C3A}</a:tableStyleId>
              </a:tblPr>
              <a:tblGrid>
                <a:gridCol w="648073">
                  <a:extLst>
                    <a:ext uri="{9D8B030D-6E8A-4147-A177-3AD203B41FA5}">
                      <a16:colId xmlns:a16="http://schemas.microsoft.com/office/drawing/2014/main" val="2517107321"/>
                    </a:ext>
                  </a:extLst>
                </a:gridCol>
                <a:gridCol w="1468963">
                  <a:extLst>
                    <a:ext uri="{9D8B030D-6E8A-4147-A177-3AD203B41FA5}">
                      <a16:colId xmlns:a16="http://schemas.microsoft.com/office/drawing/2014/main" val="3476648424"/>
                    </a:ext>
                  </a:extLst>
                </a:gridCol>
                <a:gridCol w="1468963">
                  <a:extLst>
                    <a:ext uri="{9D8B030D-6E8A-4147-A177-3AD203B41FA5}">
                      <a16:colId xmlns:a16="http://schemas.microsoft.com/office/drawing/2014/main" val="94241029"/>
                    </a:ext>
                  </a:extLst>
                </a:gridCol>
                <a:gridCol w="1468963">
                  <a:extLst>
                    <a:ext uri="{9D8B030D-6E8A-4147-A177-3AD203B41FA5}">
                      <a16:colId xmlns:a16="http://schemas.microsoft.com/office/drawing/2014/main" val="2670104367"/>
                    </a:ext>
                  </a:extLst>
                </a:gridCol>
                <a:gridCol w="1468963">
                  <a:extLst>
                    <a:ext uri="{9D8B030D-6E8A-4147-A177-3AD203B41FA5}">
                      <a16:colId xmlns:a16="http://schemas.microsoft.com/office/drawing/2014/main" val="3828288047"/>
                    </a:ext>
                  </a:extLst>
                </a:gridCol>
                <a:gridCol w="1468963">
                  <a:extLst>
                    <a:ext uri="{9D8B030D-6E8A-4147-A177-3AD203B41FA5}">
                      <a16:colId xmlns:a16="http://schemas.microsoft.com/office/drawing/2014/main" val="342020756"/>
                    </a:ext>
                  </a:extLst>
                </a:gridCol>
              </a:tblGrid>
              <a:tr h="279619">
                <a:tc gridSpan="6">
                  <a:txBody>
                    <a:bodyPr/>
                    <a:lstStyle/>
                    <a:p>
                      <a:pPr algn="ctr"/>
                      <a:r>
                        <a:rPr kumimoji="1" lang="ja-JP" altLang="en-US" sz="12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昇給予定表</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extLst>
                  <a:ext uri="{0D108BD9-81ED-4DB2-BD59-A6C34878D82A}">
                    <a16:rowId xmlns:a16="http://schemas.microsoft.com/office/drawing/2014/main" val="4141422456"/>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パターン</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452387"/>
                  </a:ext>
                </a:extLst>
              </a:tr>
              <a:tr h="424452">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業績</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9835568"/>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Ｓ</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７</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844102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A</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4300556"/>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B</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０</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979708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C</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45280845"/>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D</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endPar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8495163"/>
                  </a:ext>
                </a:extLst>
              </a:tr>
            </a:tbl>
          </a:graphicData>
        </a:graphic>
      </p:graphicFrame>
      <p:sp>
        <p:nvSpPr>
          <p:cNvPr id="8" name="フッター プレースホルダー 3">
            <a:extLst>
              <a:ext uri="{FF2B5EF4-FFF2-40B4-BE49-F238E27FC236}">
                <a16:creationId xmlns:a16="http://schemas.microsoft.com/office/drawing/2014/main" id="{508BF0F1-8169-4CC5-BA6C-0BD0B6E2474F}"/>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lang="ja-JP" altLang="en-US" dirty="0"/>
              <a:t>Ｂ</a:t>
            </a:r>
            <a:r>
              <a:rPr kumimoji="1" lang="ja-JP" altLang="en-US" dirty="0"/>
              <a:t>．賞与原資の計算について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①夏期賞与の賞与原資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②冬期賞与の賞与原資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③決算賞与の賞与原資　＝　経常利益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皆で教え合って業績を伸ばすことで、賞与原資が増え、全社員の賞与が増えます。</a:t>
            </a:r>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Tree>
    <p:extLst>
      <p:ext uri="{BB962C8B-B14F-4D97-AF65-F5344CB8AC3E}">
        <p14:creationId xmlns:p14="http://schemas.microsoft.com/office/powerpoint/2010/main" val="1693253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850" y="260350"/>
            <a:ext cx="8134350" cy="865188"/>
          </a:xfrm>
        </p:spPr>
        <p:txBody>
          <a:bodyPr/>
          <a:lstStyle/>
          <a:p>
            <a:pPr eaLnBrk="1" hangingPunct="1"/>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556792"/>
            <a:ext cx="7772400" cy="4752528"/>
          </a:xfrm>
        </p:spPr>
        <p:txBody>
          <a:bodyPr/>
          <a:lstStyle/>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私たちはすべての人に成長してもらいたいと思っています。しかし社内から、「どこに向かって成長したらいいのかわからない」「成長することで賃金が増えていくのかわからず不安だ」という声をいただいていました。そこで今回、その不安を払拭していただくために、人事制度をつくり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一般的に人事制度とは社員の賃金を決めるための仕組みのように思われています。しかし、それは人事制度の本来の姿ではありません。人事制度の本当の目的は、社員の成長です。それも無理強いするのではなく、社員が元気に生き生きとやる気を持って働ける環境をつくることで、楽しく成長できるようにすることです。その目的のため、誰もがわかる仕組みづくりを心がけ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しかし、社員のための仕組みに完璧はありません、みなさんの成長によって、そしてみなさんの声によって、仕組みは常に見直していきます。不明な点がありましたら、直属の上司に遠慮なく質問してください。</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今回の人事制度の特徴は次の通りです。</a:t>
            </a:r>
          </a:p>
        </p:txBody>
      </p:sp>
      <p:sp>
        <p:nvSpPr>
          <p:cNvPr id="4" name="フッター プレースホルダー 3">
            <a:extLst>
              <a:ext uri="{FF2B5EF4-FFF2-40B4-BE49-F238E27FC236}">
                <a16:creationId xmlns:a16="http://schemas.microsoft.com/office/drawing/2014/main" id="{A92F2C72-6293-47C2-BE17-D546822083BF}"/>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kumimoji="1" lang="ja-JP" altLang="en-US" dirty="0"/>
              <a:t>Ｃ．業績評価表について</a:t>
            </a:r>
            <a:endParaRPr kumimoji="1" lang="en-US" altLang="ja-JP" dirty="0"/>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sp>
        <p:nvSpPr>
          <p:cNvPr id="7" name="テキスト ボックス 6">
            <a:extLst>
              <a:ext uri="{FF2B5EF4-FFF2-40B4-BE49-F238E27FC236}">
                <a16:creationId xmlns:a16="http://schemas.microsoft.com/office/drawing/2014/main" id="{E0CCE318-8782-409D-A520-7EFBE19443CB}"/>
              </a:ext>
            </a:extLst>
          </p:cNvPr>
          <p:cNvSpPr txBox="1">
            <a:spLocks noChangeArrowheads="1"/>
          </p:cNvSpPr>
          <p:nvPr/>
        </p:nvSpPr>
        <p:spPr bwMode="auto">
          <a:xfrm>
            <a:off x="7689850" y="1644650"/>
            <a:ext cx="10001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r" eaLnBrk="1" hangingPunct="1">
              <a:spcBef>
                <a:spcPct val="0"/>
              </a:spcBef>
              <a:buClrTx/>
              <a:buSzTx/>
              <a:buFontTx/>
              <a:buNone/>
            </a:pPr>
            <a:r>
              <a:rPr lang="ja-JP" altLang="en-US" sz="800">
                <a:latin typeface="Arial" panose="020B0604020202020204" pitchFamily="34" charset="0"/>
                <a:ea typeface="ＭＳ Ｐゴシック" panose="020B0600070205080204" pitchFamily="50" charset="-128"/>
              </a:rPr>
              <a:t>（単位：千円）</a:t>
            </a:r>
          </a:p>
        </p:txBody>
      </p:sp>
      <p:graphicFrame>
        <p:nvGraphicFramePr>
          <p:cNvPr id="8" name="コンテンツ プレースホルダ 5">
            <a:extLst>
              <a:ext uri="{FF2B5EF4-FFF2-40B4-BE49-F238E27FC236}">
                <a16:creationId xmlns:a16="http://schemas.microsoft.com/office/drawing/2014/main" id="{D3C70AE9-AF7B-4F7B-A2ED-D7160A2FFF91}"/>
              </a:ext>
            </a:extLst>
          </p:cNvPr>
          <p:cNvGraphicFramePr>
            <a:graphicFrameLocks/>
          </p:cNvGraphicFramePr>
          <p:nvPr>
            <p:extLst>
              <p:ext uri="{D42A27DB-BD31-4B8C-83A1-F6EECF244321}">
                <p14:modId xmlns:p14="http://schemas.microsoft.com/office/powerpoint/2010/main" val="2825075726"/>
              </p:ext>
            </p:extLst>
          </p:nvPr>
        </p:nvGraphicFramePr>
        <p:xfrm>
          <a:off x="471488" y="3802063"/>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10</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3</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70,400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79,200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96,800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105,600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11,840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13,840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15,840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768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16,608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graphicFrame>
        <p:nvGraphicFramePr>
          <p:cNvPr id="9" name="コンテンツ プレースホルダ 5">
            <a:extLst>
              <a:ext uri="{FF2B5EF4-FFF2-40B4-BE49-F238E27FC236}">
                <a16:creationId xmlns:a16="http://schemas.microsoft.com/office/drawing/2014/main" id="{A0EDC701-81CD-459C-A297-F2948DCBD3C1}"/>
              </a:ext>
            </a:extLst>
          </p:cNvPr>
          <p:cNvGraphicFramePr>
            <a:graphicFrameLocks/>
          </p:cNvGraphicFramePr>
          <p:nvPr>
            <p:extLst>
              <p:ext uri="{D42A27DB-BD31-4B8C-83A1-F6EECF244321}">
                <p14:modId xmlns:p14="http://schemas.microsoft.com/office/powerpoint/2010/main" val="399804913"/>
              </p:ext>
            </p:extLst>
          </p:nvPr>
        </p:nvGraphicFramePr>
        <p:xfrm>
          <a:off x="469900" y="1911350"/>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4</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5</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6</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7</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8</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9</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17,600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26,400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35,200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52,800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53308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５．成長結果と処遇について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989888" cy="4897437"/>
          </a:xfrm>
        </p:spPr>
        <p:txBody>
          <a:bodyPr/>
          <a:lstStyle/>
          <a:p>
            <a:pPr marL="0" indent="0" eaLnBrk="1" hangingPunct="1">
              <a:buClr>
                <a:srgbClr val="3C8C93"/>
              </a:buClr>
              <a:buFont typeface="Wingdings" panose="05000000000000000000" pitchFamily="2" charset="2"/>
              <a:buNone/>
            </a:pPr>
            <a:r>
              <a:rPr lang="ja-JP" altLang="en-US" dirty="0"/>
              <a:t>Ｄ．個人配分額の計算について</a:t>
            </a:r>
            <a:endParaRPr lang="en-US" altLang="ja-JP" dirty="0"/>
          </a:p>
          <a:p>
            <a:pPr marL="538163" indent="0" eaLnBrk="1" hangingPunct="1">
              <a:spcBef>
                <a:spcPts val="200"/>
              </a:spcBef>
              <a:buClr>
                <a:srgbClr val="3C8C93"/>
              </a:buClr>
              <a:buFont typeface="Wingdings" panose="05000000000000000000" pitchFamily="2" charset="2"/>
              <a:buNone/>
            </a:pPr>
            <a:r>
              <a:rPr lang="ja-JP" altLang="en-US" sz="1600" dirty="0">
                <a:solidFill>
                  <a:schemeClr val="accent1">
                    <a:lumMod val="50000"/>
                  </a:schemeClr>
                </a:solidFill>
              </a:rPr>
              <a:t>成長結果により、毎回の賞与の中の成長賞与分が決定されます。</a:t>
            </a:r>
            <a:endParaRPr lang="en-US" altLang="ja-JP" sz="1800" dirty="0">
              <a:solidFill>
                <a:schemeClr val="accent1">
                  <a:lumMod val="50000"/>
                </a:schemeClr>
              </a:solidFill>
            </a:endParaRPr>
          </a:p>
          <a:p>
            <a:pPr marL="857250" lvl="1" indent="-457200" eaLnBrk="1" hangingPunct="1">
              <a:buClr>
                <a:srgbClr val="3C8C93"/>
              </a:buClr>
              <a:buFont typeface="+mj-ea"/>
              <a:buAutoNum type="circleNumDbPlain"/>
            </a:pPr>
            <a:r>
              <a:rPr lang="ja-JP" altLang="en-US" dirty="0"/>
              <a:t>個人配分額の計算</a:t>
            </a:r>
            <a:endParaRPr lang="en-US" altLang="ja-JP" dirty="0"/>
          </a:p>
          <a:p>
            <a:pPr marL="1028700" lvl="2" indent="0" eaLnBrk="1" hangingPunct="1">
              <a:lnSpc>
                <a:spcPct val="130000"/>
              </a:lnSpc>
              <a:spcBef>
                <a:spcPts val="1200"/>
              </a:spcBef>
              <a:buClr>
                <a:srgbClr val="3C8C93"/>
              </a:buClr>
              <a:buFont typeface="+mj-ea"/>
              <a:buNone/>
            </a:pPr>
            <a:r>
              <a:rPr lang="ja-JP" altLang="en-US" sz="1200" dirty="0"/>
              <a:t>イ．　各個人の賞与額　＝（基礎賞与額　＋　成長賞与分）　</a:t>
            </a:r>
            <a:r>
              <a:rPr lang="en-US" altLang="ja-JP" sz="1200" dirty="0"/>
              <a:t>×</a:t>
            </a:r>
            <a:r>
              <a:rPr lang="ja-JP" altLang="en-US" sz="1200" dirty="0"/>
              <a:t>　勤怠係数　</a:t>
            </a:r>
            <a:r>
              <a:rPr lang="en-US" altLang="ja-JP" sz="1200" dirty="0"/>
              <a:t>×</a:t>
            </a:r>
            <a:r>
              <a:rPr lang="ja-JP" altLang="en-US" sz="1200" dirty="0"/>
              <a:t>　勤続係数</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ロ．　成長賞与分　＝　１点単価　</a:t>
            </a:r>
            <a:r>
              <a:rPr lang="en-US" altLang="ja-JP" sz="1200" dirty="0"/>
              <a:t>×</a:t>
            </a:r>
            <a:r>
              <a:rPr lang="ja-JP" altLang="en-US" sz="1200" dirty="0"/>
              <a:t>　成長賞与ポイント</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ハ．　１点単価　＝</a:t>
            </a:r>
            <a:endParaRPr lang="en-US" altLang="ja-JP" sz="1200" dirty="0"/>
          </a:p>
          <a:p>
            <a:pPr marL="1200150" lvl="2" indent="-171450" eaLnBrk="1" hangingPunct="1">
              <a:spcBef>
                <a:spcPts val="1800"/>
              </a:spcBef>
              <a:buClr>
                <a:srgbClr val="3C8C93"/>
              </a:buClr>
              <a:buFont typeface="游ゴシック" panose="020B0400000000000000" pitchFamily="50" charset="-128"/>
              <a:buChar char="※"/>
            </a:pPr>
            <a:r>
              <a:rPr lang="ja-JP" altLang="en-US" sz="1100" dirty="0"/>
              <a:t>基礎賞与額とは賞与基礎額（各社員の年齢給・勤続給・成長給・役職手当）の合計に支給月数を掛け算したものです。</a:t>
            </a:r>
            <a:endParaRPr lang="en-US" altLang="ja-JP" sz="1100" dirty="0"/>
          </a:p>
          <a:p>
            <a:pPr marL="857250" lvl="1" indent="-457200" eaLnBrk="1" hangingPunct="1">
              <a:spcBef>
                <a:spcPts val="1800"/>
              </a:spcBef>
              <a:buClr>
                <a:srgbClr val="3C8C93"/>
              </a:buClr>
              <a:buFont typeface="ヒラギノ角ゴ Pro W6"/>
              <a:buAutoNum type="circleNumDbPlain"/>
            </a:pPr>
            <a:r>
              <a:rPr lang="ja-JP" altLang="en-US" dirty="0"/>
              <a:t>成長賞与ポイント表</a:t>
            </a:r>
            <a:endParaRPr lang="en-US" altLang="ja-JP" sz="1600" dirty="0"/>
          </a:p>
        </p:txBody>
      </p:sp>
      <p:sp>
        <p:nvSpPr>
          <p:cNvPr id="4" name="フッター プレースホルダー 3">
            <a:extLst>
              <a:ext uri="{FF2B5EF4-FFF2-40B4-BE49-F238E27FC236}">
                <a16:creationId xmlns:a16="http://schemas.microsoft.com/office/drawing/2014/main" id="{64B5F6B9-F3EC-4DB2-8F03-CC03293724EC}"/>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dirty="0"/>
          </a:p>
        </p:txBody>
      </p:sp>
      <p:grpSp>
        <p:nvGrpSpPr>
          <p:cNvPr id="29701" name="グループ化 3">
            <a:extLst>
              <a:ext uri="{FF2B5EF4-FFF2-40B4-BE49-F238E27FC236}">
                <a16:creationId xmlns:a16="http://schemas.microsoft.com/office/drawing/2014/main" id="{04C0AB35-E204-4EBA-BF08-F82130D73C59}"/>
              </a:ext>
            </a:extLst>
          </p:cNvPr>
          <p:cNvGrpSpPr>
            <a:grpSpLocks/>
          </p:cNvGrpSpPr>
          <p:nvPr/>
        </p:nvGrpSpPr>
        <p:grpSpPr bwMode="auto">
          <a:xfrm>
            <a:off x="2699792" y="2935104"/>
            <a:ext cx="5040313" cy="575735"/>
            <a:chOff x="3035763" y="4040596"/>
            <a:chExt cx="4035884" cy="574681"/>
          </a:xfrm>
        </p:grpSpPr>
        <p:sp>
          <p:nvSpPr>
            <p:cNvPr id="29796" name="テキスト ボックス 9">
              <a:extLst>
                <a:ext uri="{FF2B5EF4-FFF2-40B4-BE49-F238E27FC236}">
                  <a16:creationId xmlns:a16="http://schemas.microsoft.com/office/drawing/2014/main" id="{F7E0A9D2-95BC-4EF9-B329-FF2EB4F0DB6B}"/>
                </a:ext>
              </a:extLst>
            </p:cNvPr>
            <p:cNvSpPr txBox="1">
              <a:spLocks noChangeArrowheads="1"/>
            </p:cNvSpPr>
            <p:nvPr/>
          </p:nvSpPr>
          <p:spPr bwMode="auto">
            <a:xfrm>
              <a:off x="3035763" y="4040596"/>
              <a:ext cx="4035884" cy="574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賞与原資　－　基礎賞与合計額　－（調整予定額）</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全社員の成長賞与ポイント総合計</a:t>
              </a:r>
            </a:p>
          </p:txBody>
        </p:sp>
        <p:cxnSp>
          <p:nvCxnSpPr>
            <p:cNvPr id="9" name="直線コネクタ 8">
              <a:extLst>
                <a:ext uri="{FF2B5EF4-FFF2-40B4-BE49-F238E27FC236}">
                  <a16:creationId xmlns:a16="http://schemas.microsoft.com/office/drawing/2014/main" id="{97406514-B008-4415-B56C-13F71D7A6042}"/>
                </a:ext>
              </a:extLst>
            </p:cNvPr>
            <p:cNvCxnSpPr/>
            <p:nvPr/>
          </p:nvCxnSpPr>
          <p:spPr>
            <a:xfrm>
              <a:off x="3497188" y="4328101"/>
              <a:ext cx="3113032" cy="0"/>
            </a:xfrm>
            <a:prstGeom prst="line">
              <a:avLst/>
            </a:prstGeom>
            <a:ln w="63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11" name="コンテンツ プレースホルダ 5">
            <a:extLst>
              <a:ext uri="{FF2B5EF4-FFF2-40B4-BE49-F238E27FC236}">
                <a16:creationId xmlns:a16="http://schemas.microsoft.com/office/drawing/2014/main" id="{E0C5C340-BA1B-4D03-BB91-5AEE19C2AF98}"/>
              </a:ext>
            </a:extLst>
          </p:cNvPr>
          <p:cNvGraphicFramePr>
            <a:graphicFrameLocks/>
          </p:cNvGraphicFramePr>
          <p:nvPr>
            <p:extLst>
              <p:ext uri="{D42A27DB-BD31-4B8C-83A1-F6EECF244321}">
                <p14:modId xmlns:p14="http://schemas.microsoft.com/office/powerpoint/2010/main" val="1011268657"/>
              </p:ext>
            </p:extLst>
          </p:nvPr>
        </p:nvGraphicFramePr>
        <p:xfrm>
          <a:off x="575556" y="4436566"/>
          <a:ext cx="7989887" cy="2016770"/>
        </p:xfrm>
        <a:graphic>
          <a:graphicData uri="http://schemas.openxmlformats.org/drawingml/2006/table">
            <a:tbl>
              <a:tblPr firstRow="1" bandRow="1">
                <a:tableStyleId>{5C22544A-7EE6-4342-B048-85BDC9FD1C3A}</a:tableStyleId>
              </a:tblPr>
              <a:tblGrid>
                <a:gridCol w="940272">
                  <a:extLst>
                    <a:ext uri="{9D8B030D-6E8A-4147-A177-3AD203B41FA5}">
                      <a16:colId xmlns:a16="http://schemas.microsoft.com/office/drawing/2014/main" val="20000"/>
                    </a:ext>
                  </a:extLst>
                </a:gridCol>
                <a:gridCol w="1409923">
                  <a:extLst>
                    <a:ext uri="{9D8B030D-6E8A-4147-A177-3AD203B41FA5}">
                      <a16:colId xmlns:a16="http://schemas.microsoft.com/office/drawing/2014/main" val="20001"/>
                    </a:ext>
                  </a:extLst>
                </a:gridCol>
                <a:gridCol w="1409923">
                  <a:extLst>
                    <a:ext uri="{9D8B030D-6E8A-4147-A177-3AD203B41FA5}">
                      <a16:colId xmlns:a16="http://schemas.microsoft.com/office/drawing/2014/main" val="20002"/>
                    </a:ext>
                  </a:extLst>
                </a:gridCol>
                <a:gridCol w="1409923">
                  <a:extLst>
                    <a:ext uri="{9D8B030D-6E8A-4147-A177-3AD203B41FA5}">
                      <a16:colId xmlns:a16="http://schemas.microsoft.com/office/drawing/2014/main" val="20003"/>
                    </a:ext>
                  </a:extLst>
                </a:gridCol>
                <a:gridCol w="1409923">
                  <a:extLst>
                    <a:ext uri="{9D8B030D-6E8A-4147-A177-3AD203B41FA5}">
                      <a16:colId xmlns:a16="http://schemas.microsoft.com/office/drawing/2014/main" val="20004"/>
                    </a:ext>
                  </a:extLst>
                </a:gridCol>
                <a:gridCol w="1409923">
                  <a:extLst>
                    <a:ext uri="{9D8B030D-6E8A-4147-A177-3AD203B41FA5}">
                      <a16:colId xmlns:a16="http://schemas.microsoft.com/office/drawing/2014/main" val="20005"/>
                    </a:ext>
                  </a:extLst>
                </a:gridCol>
              </a:tblGrid>
              <a:tr h="201677">
                <a:tc>
                  <a:txBody>
                    <a:bodyPr/>
                    <a:lstStyle/>
                    <a:p>
                      <a:pPr algn="ct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algn="ctr" defTabSz="914400" rtl="0" eaLnBrk="1" latinLnBrk="0" hangingPunct="1"/>
                      <a:r>
                        <a:rPr kumimoji="1" lang="en-US" altLang="ja-JP" sz="1000" b="0" kern="1200" dirty="0">
                          <a:solidFill>
                            <a:schemeClr val="tx2">
                              <a:lumMod val="50000"/>
                              <a:lumOff val="50000"/>
                            </a:schemeClr>
                          </a:solidFill>
                        </a:rPr>
                        <a:t>S</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A</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B</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C</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D</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201677">
                <a:tc>
                  <a:txBody>
                    <a:bodyPr/>
                    <a:lstStyle/>
                    <a:p>
                      <a:pPr algn="ct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800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140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kumimoji="1" lang="ja-JP" altLang="en-US" dirty="0"/>
              <a:t>Ｅ．業績と基礎賞与額の支給の関係について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基礎賞与の支給額は業績（賞与原資）によって変わります。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また、営業利益がマイナスのときには、賞与が出せない可能性があります。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この数字は毎年変動するため、毎年発表します。</a:t>
            </a:r>
            <a:endParaRPr kumimoji="1" lang="ja-JP" altLang="en-US" dirty="0"/>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2024 ENTOENTO Co. Ltd. All Rights Reserved.</a:t>
            </a:r>
            <a:endParaRPr lang="ja-JP" altLang="en-US" dirty="0"/>
          </a:p>
        </p:txBody>
      </p:sp>
      <p:graphicFrame>
        <p:nvGraphicFramePr>
          <p:cNvPr id="6" name="コンテンツ プレースホルダ 5">
            <a:extLst>
              <a:ext uri="{FF2B5EF4-FFF2-40B4-BE49-F238E27FC236}">
                <a16:creationId xmlns:a16="http://schemas.microsoft.com/office/drawing/2014/main" id="{E569D7FF-9FAB-477E-8398-7A6AAEE305EF}"/>
              </a:ext>
            </a:extLst>
          </p:cNvPr>
          <p:cNvGraphicFramePr>
            <a:graphicFrameLocks/>
          </p:cNvGraphicFramePr>
          <p:nvPr>
            <p:extLst>
              <p:ext uri="{D42A27DB-BD31-4B8C-83A1-F6EECF244321}">
                <p14:modId xmlns:p14="http://schemas.microsoft.com/office/powerpoint/2010/main" val="552091442"/>
              </p:ext>
            </p:extLst>
          </p:nvPr>
        </p:nvGraphicFramePr>
        <p:xfrm>
          <a:off x="1105520" y="3089956"/>
          <a:ext cx="7210896" cy="1491172"/>
        </p:xfrm>
        <a:graphic>
          <a:graphicData uri="http://schemas.openxmlformats.org/drawingml/2006/table">
            <a:tbl>
              <a:tblPr firstRow="1" bandRow="1">
                <a:tableStyleId>{5C22544A-7EE6-4342-B048-85BDC9FD1C3A}</a:tableStyleId>
              </a:tblPr>
              <a:tblGrid>
                <a:gridCol w="3375508">
                  <a:extLst>
                    <a:ext uri="{9D8B030D-6E8A-4147-A177-3AD203B41FA5}">
                      <a16:colId xmlns:a16="http://schemas.microsoft.com/office/drawing/2014/main" val="20001"/>
                    </a:ext>
                  </a:extLst>
                </a:gridCol>
                <a:gridCol w="1917694">
                  <a:extLst>
                    <a:ext uri="{9D8B030D-6E8A-4147-A177-3AD203B41FA5}">
                      <a16:colId xmlns:a16="http://schemas.microsoft.com/office/drawing/2014/main" val="3309889718"/>
                    </a:ext>
                  </a:extLst>
                </a:gridCol>
                <a:gridCol w="1917694">
                  <a:extLst>
                    <a:ext uri="{9D8B030D-6E8A-4147-A177-3AD203B41FA5}">
                      <a16:colId xmlns:a16="http://schemas.microsoft.com/office/drawing/2014/main" val="2318000666"/>
                    </a:ext>
                  </a:extLst>
                </a:gridCol>
              </a:tblGrid>
              <a:tr h="3727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賞与原資</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支給月数</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基礎賞与額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450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万円未満</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なし</a:t>
                      </a: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91295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528" y="260648"/>
            <a:ext cx="8134672" cy="864096"/>
          </a:xfrm>
        </p:spPr>
        <p:txBody>
          <a:bodyPr/>
          <a:lstStyle/>
          <a:p>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268760"/>
            <a:ext cx="7772400" cy="5040560"/>
          </a:xfrm>
        </p:spPr>
        <p:txBody>
          <a:bodyPr/>
          <a:lstStyle/>
          <a:p>
            <a:pPr marL="360363" indent="-360363">
              <a:buClr>
                <a:schemeClr val="accent6">
                  <a:lumMod val="60000"/>
                  <a:lumOff val="40000"/>
                </a:schemeClr>
              </a:buClr>
              <a:buFont typeface="+mj-lt"/>
              <a:buAutoNum type="romanUcPeriod"/>
            </a:pPr>
            <a:r>
              <a:rPr lang="ja-JP" altLang="en-US" sz="1800" dirty="0"/>
              <a:t>成長の内容や基準を明確にしました</a:t>
            </a:r>
            <a:endParaRPr lang="en-US" altLang="ja-JP" sz="1800" dirty="0"/>
          </a:p>
          <a:p>
            <a:pPr lvl="1"/>
            <a:r>
              <a:rPr lang="ja-JP" altLang="en-US" dirty="0"/>
              <a:t>職種や階層ごとに成長シートをまとめ、社員の期待像を明確にしました。これにより、社員本人の自己育成や上司の部下指導に役立てます。</a:t>
            </a:r>
            <a:endParaRPr lang="en-US" altLang="ja-JP" dirty="0"/>
          </a:p>
          <a:p>
            <a:pPr marL="360363" indent="-360363">
              <a:spcBef>
                <a:spcPts val="1200"/>
              </a:spcBef>
              <a:buFont typeface="+mj-lt"/>
              <a:buAutoNum type="romanUcPeriod"/>
            </a:pPr>
            <a:r>
              <a:rPr lang="ja-JP" altLang="en-US" sz="1800" dirty="0"/>
              <a:t>全社員の成長結果は組織的に決定されます</a:t>
            </a:r>
            <a:endParaRPr lang="en-US" altLang="ja-JP" sz="1800" dirty="0"/>
          </a:p>
          <a:p>
            <a:pPr lvl="1"/>
            <a:r>
              <a:rPr lang="ja-JP" altLang="en-US" dirty="0"/>
              <a:t>今までは直属の上司１人で成長を確認していましたが、今後は全上司が出席する成長支援会議にて決定します。社員１人ひとり、どれくらい成長しているかは、組織的に確定されます。部署部門による有利不利はなくなります。</a:t>
            </a:r>
            <a:endParaRPr lang="en-US" altLang="ja-JP" dirty="0"/>
          </a:p>
          <a:p>
            <a:pPr marL="360363" indent="-360363">
              <a:spcBef>
                <a:spcPts val="1200"/>
              </a:spcBef>
              <a:buFont typeface="+mj-lt"/>
              <a:buAutoNum type="romanUcPeriod"/>
            </a:pPr>
            <a:r>
              <a:rPr lang="ja-JP" altLang="en-US" sz="1800" dirty="0"/>
              <a:t>成長結果は、社員本人にフィードバックします</a:t>
            </a:r>
            <a:endParaRPr lang="en-US" altLang="ja-JP" sz="1800" dirty="0"/>
          </a:p>
          <a:p>
            <a:pPr lvl="1"/>
            <a:r>
              <a:rPr lang="ja-JP" altLang="en-US" dirty="0"/>
              <a:t>今までは、どこまで成長しているかということを伝えきれていませんでした。どこまで成長しているのかが明確になることで、次の成長を具体的に計画することができます。</a:t>
            </a:r>
            <a:endParaRPr lang="en-US" altLang="ja-JP" dirty="0"/>
          </a:p>
          <a:p>
            <a:pPr marL="360363" indent="-360363">
              <a:spcBef>
                <a:spcPts val="1200"/>
              </a:spcBef>
              <a:buFont typeface="+mj-lt"/>
              <a:buAutoNum type="romanUcPeriod"/>
            </a:pPr>
            <a:r>
              <a:rPr lang="ja-JP" altLang="en-US" sz="1800" dirty="0"/>
              <a:t>成長結果が、処遇決定に反映されます</a:t>
            </a:r>
            <a:endParaRPr lang="en-US" altLang="ja-JP" sz="1800" dirty="0"/>
          </a:p>
          <a:p>
            <a:pPr lvl="1"/>
            <a:r>
              <a:rPr lang="ja-JP" altLang="en-US" dirty="0"/>
              <a:t>今までは、成長することで、どのように処遇（昇給・賞与・昇進・昇格）に反映されているのかをオープンにしていませんでした。これからは、自分の成長で処遇がどう変わるのかを事前に確認できるようになります。</a:t>
            </a:r>
            <a:endParaRPr lang="en-US" altLang="ja-JP" dirty="0"/>
          </a:p>
          <a:p>
            <a:pPr marL="360363" indent="-360363">
              <a:spcBef>
                <a:spcPts val="1200"/>
              </a:spcBef>
              <a:buFont typeface="+mj-lt"/>
              <a:buAutoNum type="romanUcPeriod"/>
            </a:pPr>
            <a:r>
              <a:rPr lang="ja-JP" altLang="en-US" sz="1800" dirty="0">
                <a:latin typeface="游ゴシック Medium" panose="020B0500000000000000" pitchFamily="50" charset="-128"/>
                <a:ea typeface="游ゴシック Medium" panose="020B0500000000000000" pitchFamily="50" charset="-128"/>
              </a:rPr>
              <a:t>すべての社員の処遇向上を目指しています</a:t>
            </a:r>
            <a:endParaRPr lang="en-US" altLang="ja-JP" sz="1800" dirty="0"/>
          </a:p>
          <a:p>
            <a:pPr marL="457200" lvl="1" indent="0" eaLnBrk="1" hangingPunct="1">
              <a:buNone/>
              <a:defRPr/>
            </a:pPr>
            <a:r>
              <a:rPr lang="ja-JP" altLang="en-US" dirty="0"/>
              <a:t>処遇は一般的には、社員間で差をつけるものと理解されていますが、我が社においては全社員の処遇向上を期待しています</a:t>
            </a:r>
            <a:r>
              <a:rPr lang="ja-JP" altLang="en-US" sz="1200" dirty="0"/>
              <a:t>。</a:t>
            </a:r>
          </a:p>
        </p:txBody>
      </p:sp>
      <p:sp>
        <p:nvSpPr>
          <p:cNvPr id="4" name="フッター プレースホルダー 3">
            <a:extLst>
              <a:ext uri="{FF2B5EF4-FFF2-40B4-BE49-F238E27FC236}">
                <a16:creationId xmlns:a16="http://schemas.microsoft.com/office/drawing/2014/main" id="{A92F2C72-6293-47C2-BE17-D546822083BF}"/>
              </a:ext>
            </a:extLst>
          </p:cNvPr>
          <p:cNvSpPr>
            <a:spLocks noGrp="1"/>
          </p:cNvSpPr>
          <p:nvPr>
            <p:ph type="ftr" sz="quarter" idx="10"/>
          </p:nvPr>
        </p:nvSpPr>
        <p:spPr>
          <a:xfrm>
            <a:off x="1258888" y="6524625"/>
            <a:ext cx="6848475" cy="333375"/>
          </a:xfrm>
        </p:spPr>
        <p:txBody>
          <a:bodyPr/>
          <a:lstStyle/>
          <a:p>
            <a:r>
              <a:rPr lang="en-US" altLang="ja-JP"/>
              <a:t>Copyright 2024 ENTOENTO Co. Ltd. All Rights Reserved.</a:t>
            </a:r>
            <a:endParaRPr lang="ja-JP" altLang="en-US"/>
          </a:p>
        </p:txBody>
      </p:sp>
    </p:spTree>
    <p:extLst>
      <p:ext uri="{BB962C8B-B14F-4D97-AF65-F5344CB8AC3E}">
        <p14:creationId xmlns:p14="http://schemas.microsoft.com/office/powerpoint/2010/main" val="4282836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36B7F1D8-4BB9-C3B1-507A-6CC94EDD1BAF}"/>
              </a:ext>
            </a:extLst>
          </p:cNvPr>
          <p:cNvGrpSpPr/>
          <p:nvPr/>
        </p:nvGrpSpPr>
        <p:grpSpPr>
          <a:xfrm>
            <a:off x="611560" y="1236398"/>
            <a:ext cx="5090191" cy="5286239"/>
            <a:chOff x="611560" y="1236398"/>
            <a:chExt cx="5090191" cy="5286239"/>
          </a:xfrm>
        </p:grpSpPr>
        <p:grpSp>
          <p:nvGrpSpPr>
            <p:cNvPr id="8254" name="グループ化 8253">
              <a:extLst>
                <a:ext uri="{FF2B5EF4-FFF2-40B4-BE49-F238E27FC236}">
                  <a16:creationId xmlns:a16="http://schemas.microsoft.com/office/drawing/2014/main" id="{3571E29B-3E6F-1B6B-3E68-36E0EC50B198}"/>
                </a:ext>
              </a:extLst>
            </p:cNvPr>
            <p:cNvGrpSpPr/>
            <p:nvPr/>
          </p:nvGrpSpPr>
          <p:grpSpPr bwMode="gray">
            <a:xfrm>
              <a:off x="611560" y="1236398"/>
              <a:ext cx="5090191" cy="4859013"/>
              <a:chOff x="468313" y="1714500"/>
              <a:chExt cx="3775075" cy="3603625"/>
            </a:xfrm>
          </p:grpSpPr>
          <p:sp>
            <p:nvSpPr>
              <p:cNvPr id="8270" name="二等辺三角形 8269">
                <a:extLst>
                  <a:ext uri="{FF2B5EF4-FFF2-40B4-BE49-F238E27FC236}">
                    <a16:creationId xmlns:a16="http://schemas.microsoft.com/office/drawing/2014/main" id="{506713BA-1656-9907-2525-8A76BCE8219B}"/>
                  </a:ext>
                </a:extLst>
              </p:cNvPr>
              <p:cNvSpPr/>
              <p:nvPr/>
            </p:nvSpPr>
            <p:spPr bwMode="gray">
              <a:xfrm>
                <a:off x="1412875" y="1714500"/>
                <a:ext cx="1887538" cy="1801813"/>
              </a:xfrm>
              <a:prstGeom prst="triangle">
                <a:avLst/>
              </a:prstGeom>
              <a:solidFill>
                <a:srgbClr val="FF7C8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1" name="二等辺三角形 8270">
                <a:extLst>
                  <a:ext uri="{FF2B5EF4-FFF2-40B4-BE49-F238E27FC236}">
                    <a16:creationId xmlns:a16="http://schemas.microsoft.com/office/drawing/2014/main" id="{E9B6F841-53B7-6779-5847-F27BB81DBB9F}"/>
                  </a:ext>
                </a:extLst>
              </p:cNvPr>
              <p:cNvSpPr/>
              <p:nvPr/>
            </p:nvSpPr>
            <p:spPr bwMode="gray">
              <a:xfrm>
                <a:off x="468313" y="3516313"/>
                <a:ext cx="1887537" cy="1801812"/>
              </a:xfrm>
              <a:prstGeom prst="triangl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2" name="二等辺三角形 8271">
                <a:extLst>
                  <a:ext uri="{FF2B5EF4-FFF2-40B4-BE49-F238E27FC236}">
                    <a16:creationId xmlns:a16="http://schemas.microsoft.com/office/drawing/2014/main" id="{B24F544C-6FF3-1B22-5A7B-2F8FAFE3A327}"/>
                  </a:ext>
                </a:extLst>
              </p:cNvPr>
              <p:cNvSpPr/>
              <p:nvPr/>
            </p:nvSpPr>
            <p:spPr bwMode="gray">
              <a:xfrm>
                <a:off x="2355850" y="3516313"/>
                <a:ext cx="1887538" cy="1801812"/>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3" name="二等辺三角形 8272">
                <a:extLst>
                  <a:ext uri="{FF2B5EF4-FFF2-40B4-BE49-F238E27FC236}">
                    <a16:creationId xmlns:a16="http://schemas.microsoft.com/office/drawing/2014/main" id="{DEB379E3-E914-CD2D-85DC-8F464C0BC141}"/>
                  </a:ext>
                </a:extLst>
              </p:cNvPr>
              <p:cNvSpPr>
                <a:spLocks noChangeAspect="1" noChangeArrowheads="1"/>
              </p:cNvSpPr>
              <p:nvPr/>
            </p:nvSpPr>
            <p:spPr bwMode="gray">
              <a:xfrm rot="10800000">
                <a:off x="1412875" y="3516313"/>
                <a:ext cx="1887538" cy="1801812"/>
              </a:xfrm>
              <a:prstGeom prst="triangle">
                <a:avLst>
                  <a:gd name="adj" fmla="val 50000"/>
                </a:avLst>
              </a:prstGeom>
              <a:solidFill>
                <a:srgbClr val="FFC000"/>
              </a:solidFill>
              <a:ln w="25400" algn="ctr">
                <a:solidFill>
                  <a:schemeClr val="bg1"/>
                </a:solidFill>
                <a:miter lim="800000"/>
                <a:headEnd/>
                <a:tailEnd/>
              </a:ln>
            </p:spPr>
            <p:txBody>
              <a:bodyPr rot="10800000" anchor="ctr"/>
              <a:lstStyle/>
              <a:p>
                <a:pPr algn="ctr" eaLnBrk="1" hangingPunct="1">
                  <a:defRPr/>
                </a:pPr>
                <a:endParaRPr lang="ja-JP" altLang="en-US" dirty="0">
                  <a:solidFill>
                    <a:schemeClr val="lt1"/>
                  </a:solidFill>
                  <a:latin typeface="+mn-lt"/>
                  <a:ea typeface="+mn-ea"/>
                </a:endParaRPr>
              </a:p>
            </p:txBody>
          </p:sp>
        </p:grpSp>
        <p:sp>
          <p:nvSpPr>
            <p:cNvPr id="8265" name="円弧 11">
              <a:extLst>
                <a:ext uri="{FF2B5EF4-FFF2-40B4-BE49-F238E27FC236}">
                  <a16:creationId xmlns:a16="http://schemas.microsoft.com/office/drawing/2014/main" id="{5D944915-DAB7-AA11-AE99-0FD86CDB58F8}"/>
                </a:ext>
              </a:extLst>
            </p:cNvPr>
            <p:cNvSpPr>
              <a:spLocks noChangeAspect="1" noChangeArrowheads="1"/>
            </p:cNvSpPr>
            <p:nvPr/>
          </p:nvSpPr>
          <p:spPr bwMode="gray">
            <a:xfrm rot="15020529">
              <a:off x="1508919" y="3106825"/>
              <a:ext cx="1115992" cy="1131523"/>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vert="eaVert" anchor="ctr"/>
            <a:lstStyle/>
            <a:p>
              <a:pPr algn="ctr" eaLnBrk="1" hangingPunct="1">
                <a:defRPr/>
              </a:pPr>
              <a:endParaRPr lang="ja-JP" altLang="en-US" dirty="0">
                <a:latin typeface="+mn-lt"/>
                <a:ea typeface="+mn-ea"/>
              </a:endParaRPr>
            </a:p>
          </p:txBody>
        </p:sp>
        <p:sp>
          <p:nvSpPr>
            <p:cNvPr id="8266" name="円弧 12">
              <a:extLst>
                <a:ext uri="{FF2B5EF4-FFF2-40B4-BE49-F238E27FC236}">
                  <a16:creationId xmlns:a16="http://schemas.microsoft.com/office/drawing/2014/main" id="{868316E9-C2A3-EE52-3B31-D7EBED63D810}"/>
                </a:ext>
              </a:extLst>
            </p:cNvPr>
            <p:cNvSpPr>
              <a:spLocks noChangeAspect="1" noChangeArrowheads="1"/>
            </p:cNvSpPr>
            <p:nvPr/>
          </p:nvSpPr>
          <p:spPr bwMode="gray">
            <a:xfrm rot="7995131">
              <a:off x="2404036" y="5140288"/>
              <a:ext cx="1372109" cy="1392589"/>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rot="10800000" vert="eaVert" anchor="ctr"/>
            <a:lstStyle/>
            <a:p>
              <a:pPr algn="ctr" eaLnBrk="1" hangingPunct="1">
                <a:defRPr/>
              </a:pPr>
              <a:endParaRPr lang="ja-JP" altLang="en-US" dirty="0">
                <a:latin typeface="+mn-lt"/>
                <a:ea typeface="+mn-ea"/>
              </a:endParaRPr>
            </a:p>
          </p:txBody>
        </p:sp>
        <p:sp>
          <p:nvSpPr>
            <p:cNvPr id="8269" name="円弧 8268">
              <a:extLst>
                <a:ext uri="{FF2B5EF4-FFF2-40B4-BE49-F238E27FC236}">
                  <a16:creationId xmlns:a16="http://schemas.microsoft.com/office/drawing/2014/main" id="{C8A1CB1D-349B-1BA2-22A3-55DD28033AA3}"/>
                </a:ext>
              </a:extLst>
            </p:cNvPr>
            <p:cNvSpPr/>
            <p:nvPr/>
          </p:nvSpPr>
          <p:spPr bwMode="gray">
            <a:xfrm rot="1007463">
              <a:off x="3719060" y="3108482"/>
              <a:ext cx="1044082" cy="1084115"/>
            </a:xfrm>
            <a:prstGeom prst="arc">
              <a:avLst>
                <a:gd name="adj1" fmla="val 14802385"/>
                <a:gd name="adj2" fmla="val 1607939"/>
              </a:avLst>
            </a:prstGeom>
            <a:ln w="38100">
              <a:solidFill>
                <a:srgbClr val="969696"/>
              </a:solidFill>
              <a:headEnd type="arrow"/>
              <a:tailEnd type="arrow"/>
            </a:ln>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ja-JP" altLang="en-US" dirty="0"/>
            </a:p>
          </p:txBody>
        </p:sp>
      </p:grpSp>
      <p:sp>
        <p:nvSpPr>
          <p:cNvPr id="8194" name="タイトル 1">
            <a:extLst>
              <a:ext uri="{FF2B5EF4-FFF2-40B4-BE49-F238E27FC236}">
                <a16:creationId xmlns:a16="http://schemas.microsoft.com/office/drawing/2014/main" id="{26E29BCB-32F7-4E08-8F01-77A94A56EDCC}"/>
              </a:ext>
            </a:extLst>
          </p:cNvPr>
          <p:cNvSpPr>
            <a:spLocks noGrp="1" noChangeArrowheads="1"/>
          </p:cNvSpPr>
          <p:nvPr>
            <p:ph type="title"/>
          </p:nvPr>
        </p:nvSpPr>
        <p:spPr>
          <a:xfrm>
            <a:off x="323528" y="260648"/>
            <a:ext cx="8134672" cy="864096"/>
          </a:xfrm>
        </p:spPr>
        <p:txBody>
          <a:bodyPr/>
          <a:lstStyle/>
          <a:p>
            <a:r>
              <a:rPr lang="ja-JP" altLang="en-US"/>
              <a:t>２．成長支援制度について</a:t>
            </a:r>
          </a:p>
        </p:txBody>
      </p:sp>
      <p:sp>
        <p:nvSpPr>
          <p:cNvPr id="3" name="コンテンツ プレースホルダー 2">
            <a:extLst>
              <a:ext uri="{FF2B5EF4-FFF2-40B4-BE49-F238E27FC236}">
                <a16:creationId xmlns:a16="http://schemas.microsoft.com/office/drawing/2014/main" id="{A44023E6-43F9-40FC-A747-A47BFFACD736}"/>
              </a:ext>
            </a:extLst>
          </p:cNvPr>
          <p:cNvSpPr>
            <a:spLocks noGrp="1"/>
          </p:cNvSpPr>
          <p:nvPr>
            <p:ph idx="1"/>
          </p:nvPr>
        </p:nvSpPr>
        <p:spPr>
          <a:xfrm>
            <a:off x="5656107" y="1519380"/>
            <a:ext cx="3103315" cy="3320170"/>
          </a:xfrm>
          <a:ln>
            <a:miter lim="800000"/>
            <a:headEnd/>
            <a:tailEnd/>
          </a:ln>
        </p:spPr>
        <p:txBody>
          <a:bodyPr/>
          <a:lstStyle/>
          <a:p>
            <a:pPr marL="0" indent="0">
              <a:buNone/>
            </a:pPr>
            <a:r>
              <a:rPr lang="ja-JP" altLang="en-US" dirty="0"/>
              <a:t>Ａ．人事制度の体系</a:t>
            </a:r>
            <a:endParaRPr lang="en-US" altLang="ja-JP" dirty="0"/>
          </a:p>
          <a:p>
            <a:pPr lvl="1"/>
            <a:r>
              <a:rPr lang="ja-JP" altLang="en-US" dirty="0"/>
              <a:t>人事制度は、大きく分けると成長支援制度、賃金制度、ステップアップ制度、教育制度の４つに分けられます。</a:t>
            </a:r>
          </a:p>
          <a:p>
            <a:pPr lvl="1"/>
            <a:r>
              <a:rPr lang="ja-JP" altLang="en-US" dirty="0"/>
              <a:t>その中で、成長支援制度は他の３つの制度を運営するための中心となるものです。</a:t>
            </a:r>
            <a:endParaRPr lang="en-US" altLang="ja-JP" sz="1200" dirty="0">
              <a:latin typeface="游ゴシック Medium" panose="020B0500000000000000" pitchFamily="50" charset="-128"/>
              <a:ea typeface="游ゴシック Medium" panose="020B0500000000000000" pitchFamily="50" charset="-128"/>
            </a:endParaRPr>
          </a:p>
          <a:p>
            <a:pPr lvl="8"/>
            <a:endParaRPr lang="en-US" altLang="ja-JP" dirty="0"/>
          </a:p>
          <a:p>
            <a:pPr lvl="1"/>
            <a:endParaRPr lang="en-US" altLang="ja-JP" dirty="0"/>
          </a:p>
        </p:txBody>
      </p:sp>
      <p:sp>
        <p:nvSpPr>
          <p:cNvPr id="4" name="フッター プレースホルダー 3">
            <a:extLst>
              <a:ext uri="{FF2B5EF4-FFF2-40B4-BE49-F238E27FC236}">
                <a16:creationId xmlns:a16="http://schemas.microsoft.com/office/drawing/2014/main" id="{BA00271D-A862-4B78-94A9-8AB91BC02CC4}"/>
              </a:ext>
            </a:extLst>
          </p:cNvPr>
          <p:cNvSpPr>
            <a:spLocks noGrp="1"/>
          </p:cNvSpPr>
          <p:nvPr>
            <p:ph type="ftr" sz="quarter" idx="10"/>
          </p:nvPr>
        </p:nvSpPr>
        <p:spPr>
          <a:xfrm>
            <a:off x="1258888" y="6524625"/>
            <a:ext cx="6848475" cy="333375"/>
          </a:xfrm>
        </p:spPr>
        <p:txBody>
          <a:bodyPr/>
          <a:lstStyle/>
          <a:p>
            <a:r>
              <a:rPr lang="en-US" altLang="ja-JP"/>
              <a:t>Copyright 2024 ENTOENTO Co. Ltd. All Rights Reserved.</a:t>
            </a:r>
            <a:endParaRPr lang="ja-JP" altLang="en-US" dirty="0"/>
          </a:p>
        </p:txBody>
      </p:sp>
      <p:sp>
        <p:nvSpPr>
          <p:cNvPr id="8264" name="左右矢印 15">
            <a:extLst>
              <a:ext uri="{FF2B5EF4-FFF2-40B4-BE49-F238E27FC236}">
                <a16:creationId xmlns:a16="http://schemas.microsoft.com/office/drawing/2014/main" id="{E7A372A9-1BAD-83B3-52B7-ED94D91E7789}"/>
              </a:ext>
            </a:extLst>
          </p:cNvPr>
          <p:cNvSpPr>
            <a:spLocks noChangeAspect="1" noChangeArrowheads="1"/>
          </p:cNvSpPr>
          <p:nvPr/>
        </p:nvSpPr>
        <p:spPr bwMode="gray">
          <a:xfrm rot="16200000">
            <a:off x="2957177" y="3511660"/>
            <a:ext cx="413744" cy="254759"/>
          </a:xfrm>
          <a:prstGeom prst="leftRightArrow">
            <a:avLst>
              <a:gd name="adj1" fmla="val 50000"/>
              <a:gd name="adj2" fmla="val 50342"/>
            </a:avLst>
          </a:prstGeom>
          <a:solidFill>
            <a:schemeClr val="bg1"/>
          </a:solidFill>
          <a:ln w="25400" algn="ctr">
            <a:noFill/>
            <a:miter lim="800000"/>
            <a:headEnd/>
            <a:tailEnd/>
          </a:ln>
        </p:spPr>
        <p:txBody>
          <a:bodyPr vert="eaVert" anchor="ctr"/>
          <a:lstStyle/>
          <a:p>
            <a:pPr algn="ctr" eaLnBrk="1" fontAlgn="auto" hangingPunct="1">
              <a:spcBef>
                <a:spcPts val="0"/>
              </a:spcBef>
              <a:spcAft>
                <a:spcPts val="0"/>
              </a:spcAft>
              <a:defRPr/>
            </a:pPr>
            <a:endParaRPr lang="ja-JP" altLang="en-US" dirty="0">
              <a:solidFill>
                <a:schemeClr val="lt1"/>
              </a:solidFill>
              <a:latin typeface="+mn-lt"/>
              <a:ea typeface="+mn-ea"/>
            </a:endParaRPr>
          </a:p>
        </p:txBody>
      </p:sp>
      <p:sp>
        <p:nvSpPr>
          <p:cNvPr id="8267" name="左右矢印 19">
            <a:extLst>
              <a:ext uri="{FF2B5EF4-FFF2-40B4-BE49-F238E27FC236}">
                <a16:creationId xmlns:a16="http://schemas.microsoft.com/office/drawing/2014/main" id="{D26E8B5D-7B84-FD63-2286-81829306E3F9}"/>
              </a:ext>
            </a:extLst>
          </p:cNvPr>
          <p:cNvSpPr/>
          <p:nvPr/>
        </p:nvSpPr>
        <p:spPr bwMode="gray">
          <a:xfrm rot="1706542">
            <a:off x="3733596" y="4451813"/>
            <a:ext cx="413744" cy="254759"/>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8268" name="左右矢印 20">
            <a:extLst>
              <a:ext uri="{FF2B5EF4-FFF2-40B4-BE49-F238E27FC236}">
                <a16:creationId xmlns:a16="http://schemas.microsoft.com/office/drawing/2014/main" id="{3B272831-3B45-DA83-DBEE-FC5C82AAD3F2}"/>
              </a:ext>
            </a:extLst>
          </p:cNvPr>
          <p:cNvSpPr/>
          <p:nvPr/>
        </p:nvSpPr>
        <p:spPr bwMode="gray">
          <a:xfrm rot="19826098">
            <a:off x="2183704" y="4504887"/>
            <a:ext cx="413744" cy="256675"/>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8256" name="テキスト ボックス 18">
            <a:extLst>
              <a:ext uri="{FF2B5EF4-FFF2-40B4-BE49-F238E27FC236}">
                <a16:creationId xmlns:a16="http://schemas.microsoft.com/office/drawing/2014/main" id="{24E41F5D-422F-D480-893C-4AA86C7C4400}"/>
              </a:ext>
            </a:extLst>
          </p:cNvPr>
          <p:cNvSpPr txBox="1">
            <a:spLocks noChangeAspect="1" noChangeArrowheads="1"/>
          </p:cNvSpPr>
          <p:nvPr/>
        </p:nvSpPr>
        <p:spPr bwMode="black">
          <a:xfrm>
            <a:off x="2232374" y="2335175"/>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教育制度</a:t>
            </a:r>
          </a:p>
        </p:txBody>
      </p:sp>
      <p:sp>
        <p:nvSpPr>
          <p:cNvPr id="8257" name="テキスト ボックス 21">
            <a:extLst>
              <a:ext uri="{FF2B5EF4-FFF2-40B4-BE49-F238E27FC236}">
                <a16:creationId xmlns:a16="http://schemas.microsoft.com/office/drawing/2014/main" id="{3E0F5172-5647-DE14-225D-6EEDD1F9AB0F}"/>
              </a:ext>
            </a:extLst>
          </p:cNvPr>
          <p:cNvSpPr txBox="1">
            <a:spLocks noChangeAspect="1" noChangeArrowheads="1"/>
          </p:cNvSpPr>
          <p:nvPr/>
        </p:nvSpPr>
        <p:spPr bwMode="black">
          <a:xfrm>
            <a:off x="2219477" y="3914201"/>
            <a:ext cx="1846932" cy="32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latin typeface="HGSｺﾞｼｯｸE" panose="020B0900000000000000" pitchFamily="50" charset="-128"/>
                <a:ea typeface="HGSｺﾞｼｯｸE" panose="020B0900000000000000" pitchFamily="50" charset="-128"/>
              </a:rPr>
              <a:t>成長支援制度</a:t>
            </a:r>
          </a:p>
        </p:txBody>
      </p:sp>
      <p:sp>
        <p:nvSpPr>
          <p:cNvPr id="8258" name="テキスト ボックス 22">
            <a:extLst>
              <a:ext uri="{FF2B5EF4-FFF2-40B4-BE49-F238E27FC236}">
                <a16:creationId xmlns:a16="http://schemas.microsoft.com/office/drawing/2014/main" id="{3935A70C-0AEC-1F1C-E951-5E14BBC50DC4}"/>
              </a:ext>
            </a:extLst>
          </p:cNvPr>
          <p:cNvSpPr txBox="1">
            <a:spLocks noChangeAspect="1" noChangeArrowheads="1"/>
          </p:cNvSpPr>
          <p:nvPr/>
        </p:nvSpPr>
        <p:spPr bwMode="black">
          <a:xfrm>
            <a:off x="931772" y="4703349"/>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賃金制度</a:t>
            </a:r>
          </a:p>
        </p:txBody>
      </p:sp>
      <p:sp>
        <p:nvSpPr>
          <p:cNvPr id="8259" name="テキスト ボックス 23">
            <a:extLst>
              <a:ext uri="{FF2B5EF4-FFF2-40B4-BE49-F238E27FC236}">
                <a16:creationId xmlns:a16="http://schemas.microsoft.com/office/drawing/2014/main" id="{BDB26ED3-E4CF-7927-D80B-7CA1FF997029}"/>
              </a:ext>
            </a:extLst>
          </p:cNvPr>
          <p:cNvSpPr txBox="1">
            <a:spLocks noChangeAspect="1" noChangeArrowheads="1"/>
          </p:cNvSpPr>
          <p:nvPr/>
        </p:nvSpPr>
        <p:spPr bwMode="black">
          <a:xfrm>
            <a:off x="3539675" y="4644929"/>
            <a:ext cx="1688361" cy="5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ステップ</a:t>
            </a:r>
            <a:endParaRPr lang="en-US" altLang="ja-JP" sz="1600" dirty="0">
              <a:solidFill>
                <a:schemeClr val="bg1"/>
              </a:solidFill>
              <a:latin typeface="HGSｺﾞｼｯｸE" panose="020B0900000000000000" pitchFamily="50" charset="-128"/>
              <a:ea typeface="HGSｺﾞｼｯｸE" panose="020B0900000000000000" pitchFamily="50" charset="-128"/>
            </a:endParaRPr>
          </a:p>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アップ制度</a:t>
            </a:r>
          </a:p>
        </p:txBody>
      </p:sp>
      <p:sp>
        <p:nvSpPr>
          <p:cNvPr id="8260" name="テキスト ボックス 8259">
            <a:extLst>
              <a:ext uri="{FF2B5EF4-FFF2-40B4-BE49-F238E27FC236}">
                <a16:creationId xmlns:a16="http://schemas.microsoft.com/office/drawing/2014/main" id="{34846170-0B72-CF5A-0950-5EDD9DD6D680}"/>
              </a:ext>
            </a:extLst>
          </p:cNvPr>
          <p:cNvSpPr txBox="1"/>
          <p:nvPr/>
        </p:nvSpPr>
        <p:spPr bwMode="black">
          <a:xfrm>
            <a:off x="1087470" y="5102956"/>
            <a:ext cx="1593273" cy="784061"/>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会社の業績と社員の成長によって賃金（昇給・賞与）がどのように決まるか明らかにする制度です</a:t>
            </a:r>
          </a:p>
        </p:txBody>
      </p:sp>
      <p:sp>
        <p:nvSpPr>
          <p:cNvPr id="8261" name="テキスト ボックス 8260">
            <a:extLst>
              <a:ext uri="{FF2B5EF4-FFF2-40B4-BE49-F238E27FC236}">
                <a16:creationId xmlns:a16="http://schemas.microsoft.com/office/drawing/2014/main" id="{EA8FA59D-42B8-79FC-C79C-02AFE0CAC8FE}"/>
              </a:ext>
            </a:extLst>
          </p:cNvPr>
          <p:cNvSpPr txBox="1"/>
          <p:nvPr/>
        </p:nvSpPr>
        <p:spPr bwMode="black">
          <a:xfrm>
            <a:off x="2543602" y="4296448"/>
            <a:ext cx="1257781" cy="784061"/>
          </a:xfrm>
          <a:prstGeom prst="rect">
            <a:avLst/>
          </a:prstGeom>
          <a:noFill/>
        </p:spPr>
        <p:txBody>
          <a:bodyPr wrap="square">
            <a:spAutoFit/>
          </a:bodyPr>
          <a:lstStyle/>
          <a:p>
            <a:pPr marL="0" lvl="1" eaLnBrk="1" hangingPunct="1">
              <a:lnSpc>
                <a:spcPts val="1400"/>
              </a:lnSpc>
              <a:spcBef>
                <a:spcPts val="600"/>
              </a:spcBef>
            </a:pPr>
            <a:r>
              <a:rPr lang="ja-JP" altLang="en-US" sz="1000" dirty="0">
                <a:latin typeface="BIZ UDゴシック" panose="020B0400000000000000" pitchFamily="49" charset="-128"/>
                <a:ea typeface="BIZ UDゴシック" panose="020B0400000000000000" pitchFamily="49" charset="-128"/>
              </a:rPr>
              <a:t>社員が入社してから退職するまで継続的に成長を支援する制度です</a:t>
            </a:r>
          </a:p>
        </p:txBody>
      </p:sp>
      <p:sp>
        <p:nvSpPr>
          <p:cNvPr id="8262" name="テキスト ボックス 8261">
            <a:extLst>
              <a:ext uri="{FF2B5EF4-FFF2-40B4-BE49-F238E27FC236}">
                <a16:creationId xmlns:a16="http://schemas.microsoft.com/office/drawing/2014/main" id="{E475CD8D-8761-4B8A-AB8E-ED9CC00FD8EF}"/>
              </a:ext>
            </a:extLst>
          </p:cNvPr>
          <p:cNvSpPr txBox="1"/>
          <p:nvPr/>
        </p:nvSpPr>
        <p:spPr bwMode="black">
          <a:xfrm>
            <a:off x="2533653" y="2764802"/>
            <a:ext cx="1344120" cy="404376"/>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社員の成長を組織的に支援する制度です</a:t>
            </a:r>
          </a:p>
        </p:txBody>
      </p:sp>
      <p:sp>
        <p:nvSpPr>
          <p:cNvPr id="8263" name="テキスト ボックス 8262">
            <a:extLst>
              <a:ext uri="{FF2B5EF4-FFF2-40B4-BE49-F238E27FC236}">
                <a16:creationId xmlns:a16="http://schemas.microsoft.com/office/drawing/2014/main" id="{7145EC29-79D4-7246-6BB8-ABEDB1A91BCE}"/>
              </a:ext>
            </a:extLst>
          </p:cNvPr>
          <p:cNvSpPr txBox="1"/>
          <p:nvPr/>
        </p:nvSpPr>
        <p:spPr bwMode="black">
          <a:xfrm>
            <a:off x="3701445" y="5232716"/>
            <a:ext cx="1517591" cy="746035"/>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社員が組織の中で、どこまで成長したか確認するとともに成長の目標を設定する制度です</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5184923"/>
          </a:xfrm>
        </p:spPr>
        <p:txBody>
          <a:bodyPr/>
          <a:lstStyle/>
          <a:p>
            <a:pPr marL="0" indent="0" eaLnBrk="1" hangingPunct="1">
              <a:buClr>
                <a:srgbClr val="3C8C93"/>
              </a:buClr>
              <a:buNone/>
            </a:pPr>
            <a:r>
              <a:rPr lang="ja-JP" altLang="en-US" dirty="0"/>
              <a:t>Ｂ．成長シートとは</a:t>
            </a:r>
            <a:endParaRPr lang="en-US" altLang="ja-JP" dirty="0"/>
          </a:p>
          <a:p>
            <a:pPr marL="0" indent="0" eaLnBrk="1" hangingPunct="1">
              <a:buClr>
                <a:srgbClr val="3C8C93"/>
              </a:buClr>
              <a:buNone/>
            </a:pPr>
            <a:endParaRPr lang="en-US" altLang="ja-JP" sz="1400" dirty="0">
              <a:solidFill>
                <a:srgbClr val="3C8C93"/>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我が社での成長のゴールを示すものです。その内容を実現している人が社内にいます。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期待成果</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どんな成果を上げたらいいのか。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重要業務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成果を上げるためにどんな業務を遂行すればいいのか。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知識技術</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業務を行うためにはどんな知識や技術を習得すればいいのか。</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spcAft>
                <a:spcPts val="600"/>
              </a:spcAft>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勤務態度</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どんな姿勢・考え方で仕事をすべきか。</a:t>
            </a:r>
          </a:p>
          <a:p>
            <a:pPr marL="0" indent="0" eaLnBrk="1" hangingPunct="1">
              <a:lnSpc>
                <a:spcPct val="120000"/>
              </a:lnSpc>
              <a:spcBef>
                <a:spcPct val="0"/>
              </a:spcBef>
              <a:spcAft>
                <a:spcPts val="600"/>
              </a:spcAft>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という内容がまとめられています。</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成長要素</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成長してもらいたい項目です。</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ウエート</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成長要素の重要度を示しています。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60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ウエートに成長基準点数を掛けたものが、その成長要素の成長点数となります。</a:t>
            </a:r>
          </a:p>
          <a:p>
            <a:pPr marL="0" indent="0" eaLnBrk="1" hangingPunct="1">
              <a:lnSpc>
                <a:spcPct val="120000"/>
              </a:lnSpc>
              <a:spcBef>
                <a:spcPct val="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例　ウエート２点</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成長基準点数４点＝８点</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成長基準</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成長を確認する際の基準です。</a:t>
            </a: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5112915"/>
          </a:xfrm>
        </p:spPr>
        <p:txBody>
          <a:bodyPr/>
          <a:lstStyle/>
          <a:p>
            <a:pPr marL="0" indent="0" eaLnBrk="1" hangingPunct="1">
              <a:buClr>
                <a:srgbClr val="3C8C93"/>
              </a:buClr>
              <a:buNone/>
            </a:pPr>
            <a:r>
              <a:rPr lang="ja-JP" altLang="en-US" dirty="0"/>
              <a:t>Ｃ．成長シートの種類</a:t>
            </a:r>
            <a:endParaRPr lang="en-US" altLang="ja-JP"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我が社には次の職種・階層があります。</a:t>
            </a:r>
            <a:endParaRPr lang="en-US" altLang="ja-JP" sz="1400" dirty="0">
              <a:solidFill>
                <a:srgbClr val="3C8C93"/>
              </a:solidFill>
              <a:latin typeface="游ゴシック" panose="020B0400000000000000" pitchFamily="50" charset="-128"/>
              <a:ea typeface="游ゴシック" panose="020B0400000000000000" pitchFamily="50" charset="-128"/>
            </a:endParaRP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7" name="表 6">
            <a:extLst>
              <a:ext uri="{FF2B5EF4-FFF2-40B4-BE49-F238E27FC236}">
                <a16:creationId xmlns:a16="http://schemas.microsoft.com/office/drawing/2014/main" id="{C05F78C8-F4E0-4FD0-9CC0-925287014089}"/>
              </a:ext>
            </a:extLst>
          </p:cNvPr>
          <p:cNvGraphicFramePr>
            <a:graphicFrameLocks noGrp="1"/>
          </p:cNvGraphicFramePr>
          <p:nvPr>
            <p:extLst>
              <p:ext uri="{D42A27DB-BD31-4B8C-83A1-F6EECF244321}">
                <p14:modId xmlns:p14="http://schemas.microsoft.com/office/powerpoint/2010/main" val="2271370355"/>
              </p:ext>
            </p:extLst>
          </p:nvPr>
        </p:nvGraphicFramePr>
        <p:xfrm>
          <a:off x="791580" y="2949217"/>
          <a:ext cx="5868651" cy="1919943"/>
        </p:xfrm>
        <a:graphic>
          <a:graphicData uri="http://schemas.openxmlformats.org/drawingml/2006/table">
            <a:tbl>
              <a:tblPr firstRow="1" bandRow="1">
                <a:tableStyleId>{5C22544A-7EE6-4342-B048-85BDC9FD1C3A}</a:tableStyleId>
              </a:tblPr>
              <a:tblGrid>
                <a:gridCol w="421122">
                  <a:extLst>
                    <a:ext uri="{9D8B030D-6E8A-4147-A177-3AD203B41FA5}">
                      <a16:colId xmlns:a16="http://schemas.microsoft.com/office/drawing/2014/main" val="20000"/>
                    </a:ext>
                  </a:extLst>
                </a:gridCol>
                <a:gridCol w="1210728">
                  <a:extLst>
                    <a:ext uri="{9D8B030D-6E8A-4147-A177-3AD203B41FA5}">
                      <a16:colId xmlns:a16="http://schemas.microsoft.com/office/drawing/2014/main" val="20001"/>
                    </a:ext>
                  </a:extLst>
                </a:gridCol>
                <a:gridCol w="1412267">
                  <a:extLst>
                    <a:ext uri="{9D8B030D-6E8A-4147-A177-3AD203B41FA5}">
                      <a16:colId xmlns:a16="http://schemas.microsoft.com/office/drawing/2014/main" val="20002"/>
                    </a:ext>
                  </a:extLst>
                </a:gridCol>
                <a:gridCol w="1412267">
                  <a:extLst>
                    <a:ext uri="{9D8B030D-6E8A-4147-A177-3AD203B41FA5}">
                      <a16:colId xmlns:a16="http://schemas.microsoft.com/office/drawing/2014/main" val="1856068252"/>
                    </a:ext>
                  </a:extLst>
                </a:gridCol>
                <a:gridCol w="1412267">
                  <a:extLst>
                    <a:ext uri="{9D8B030D-6E8A-4147-A177-3AD203B41FA5}">
                      <a16:colId xmlns:a16="http://schemas.microsoft.com/office/drawing/2014/main" val="3905248044"/>
                    </a:ext>
                  </a:extLst>
                </a:gridCol>
              </a:tblGrid>
              <a:tr h="339948">
                <a:tc rowSpan="2" gridSpan="2">
                  <a:txBody>
                    <a:bodyPr/>
                    <a:lstStyle/>
                    <a:p>
                      <a:pPr algn="ctr"/>
                      <a:endPar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rowSpan="2" hMerge="1">
                  <a:txBody>
                    <a:bodyPr/>
                    <a:lstStyle/>
                    <a:p>
                      <a:endParaRPr kumimoji="1" lang="ja-JP" altLang="en-US" dirty="0"/>
                    </a:p>
                  </a:txBody>
                  <a:tcPr>
                    <a:lnB w="9525" cap="flat" cmpd="sng" algn="ctr">
                      <a:solidFill>
                        <a:schemeClr val="bg1"/>
                      </a:solidFill>
                      <a:prstDash val="solid"/>
                      <a:round/>
                      <a:headEnd type="none" w="med" len="med"/>
                      <a:tailEnd type="none" w="med" len="med"/>
                    </a:lnB>
                  </a:tcPr>
                </a:tc>
                <a:tc grid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職　種</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100" b="1"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39948">
                <a:tc gridSpan="2"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hMerge="1"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営業職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製造職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総務職</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13349">
                <a:tc row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階　層</a:t>
                      </a:r>
                    </a:p>
                  </a:txBody>
                  <a:tcPr marT="45700" marB="45700" vert="eaVert"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管理階層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中堅階層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一般階層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79476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Ｄ．成長シート　</a:t>
            </a: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pic>
        <p:nvPicPr>
          <p:cNvPr id="3" name="図 2">
            <a:extLst>
              <a:ext uri="{FF2B5EF4-FFF2-40B4-BE49-F238E27FC236}">
                <a16:creationId xmlns:a16="http://schemas.microsoft.com/office/drawing/2014/main" id="{A6D3C7BF-1ADD-BA59-BC2C-A7059F2D9CF2}"/>
              </a:ext>
            </a:extLst>
          </p:cNvPr>
          <p:cNvPicPr>
            <a:picLocks noChangeAspect="1"/>
          </p:cNvPicPr>
          <p:nvPr/>
        </p:nvPicPr>
        <p:blipFill>
          <a:blip r:embed="rId2"/>
          <a:stretch>
            <a:fillRect/>
          </a:stretch>
        </p:blipFill>
        <p:spPr>
          <a:xfrm>
            <a:off x="2051483" y="1545870"/>
            <a:ext cx="5187517" cy="4978755"/>
          </a:xfrm>
          <a:prstGeom prst="rect">
            <a:avLst/>
          </a:prstGeom>
        </p:spPr>
      </p:pic>
    </p:spTree>
    <p:extLst>
      <p:ext uri="{BB962C8B-B14F-4D97-AF65-F5344CB8AC3E}">
        <p14:creationId xmlns:p14="http://schemas.microsoft.com/office/powerpoint/2010/main" val="4143686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Ｅ．成長確認の時期と方法について　</a:t>
            </a:r>
            <a:endParaRPr lang="en-US" altLang="ja-JP" dirty="0"/>
          </a:p>
          <a:p>
            <a:pPr marL="0" indent="0" eaLnBrk="1" hangingPunct="1">
              <a:buClr>
                <a:srgbClr val="3C8C93"/>
              </a:buClr>
              <a:buNone/>
            </a:pPr>
            <a:endParaRPr lang="en-US" altLang="ja-JP" sz="1400" dirty="0">
              <a:solidFill>
                <a:srgbClr val="3C8C93"/>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成長確認は次のように行います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lnSpc>
                <a:spcPct val="120000"/>
              </a:lnSpc>
              <a:buClr>
                <a:srgbClr val="3C8C93"/>
              </a:buClr>
            </a:pPr>
            <a:endParaRPr lang="en-US" altLang="ja-JP" sz="1600" dirty="0"/>
          </a:p>
          <a:p>
            <a:pPr marL="0" indent="0" eaLnBrk="1" hangingPunct="1">
              <a:lnSpc>
                <a:spcPct val="120000"/>
              </a:lnSpc>
              <a:buClr>
                <a:srgbClr val="3C8C93"/>
              </a:buClr>
              <a:buNone/>
            </a:pPr>
            <a:r>
              <a:rPr lang="ja-JP" altLang="en-US" sz="1600" dirty="0"/>
              <a:t>　</a:t>
            </a:r>
            <a:r>
              <a:rPr lang="ja-JP" altLang="ja-JP" sz="1800" dirty="0">
                <a:solidFill>
                  <a:schemeClr val="accent2">
                    <a:lumMod val="60000"/>
                    <a:lumOff val="40000"/>
                  </a:schemeClr>
                </a:solidFill>
              </a:rPr>
              <a:t>本人（一次確認）→　直属上司（二次確認）→　成長支援会議（確定）</a:t>
            </a:r>
            <a:endParaRPr lang="en-US" altLang="ja-JP" sz="1600" dirty="0"/>
          </a:p>
          <a:p>
            <a:pPr eaLnBrk="1" hangingPunct="1">
              <a:lnSpc>
                <a:spcPct val="120000"/>
              </a:lnSpc>
              <a:buClr>
                <a:srgbClr val="3C8C93"/>
              </a:buClr>
            </a:pPr>
            <a:endParaRPr lang="ja-JP" altLang="ja-JP" sz="1600" dirty="0"/>
          </a:p>
          <a:p>
            <a:pPr marL="0" indent="0" eaLnBrk="1" hangingPunct="1">
              <a:lnSpc>
                <a:spcPct val="120000"/>
              </a:lnSpc>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成長シート</a:t>
            </a:r>
            <a:r>
              <a:rPr lang="ja-JP" altLang="ja-JP" sz="1400" dirty="0">
                <a:solidFill>
                  <a:srgbClr val="3C8C93"/>
                </a:solidFill>
                <a:latin typeface="游ゴシック" panose="020B0400000000000000" pitchFamily="50" charset="-128"/>
                <a:ea typeface="游ゴシック" panose="020B0400000000000000" pitchFamily="50" charset="-128"/>
              </a:rPr>
              <a:t>を使った個々人の成長確認の時期と、組織的な成長確認の時期は</a:t>
            </a:r>
            <a:r>
              <a:rPr lang="ja-JP" altLang="en-US" sz="1400" dirty="0">
                <a:solidFill>
                  <a:srgbClr val="3C8C93"/>
                </a:solidFill>
                <a:latin typeface="游ゴシック" panose="020B0400000000000000" pitchFamily="50" charset="-128"/>
                <a:ea typeface="游ゴシック" panose="020B0400000000000000" pitchFamily="50" charset="-128"/>
              </a:rPr>
              <a:t>次</a:t>
            </a:r>
            <a:r>
              <a:rPr lang="ja-JP" altLang="ja-JP" sz="1400" dirty="0">
                <a:solidFill>
                  <a:srgbClr val="3C8C93"/>
                </a:solidFill>
                <a:latin typeface="游ゴシック" panose="020B0400000000000000" pitchFamily="50" charset="-128"/>
                <a:ea typeface="游ゴシック" panose="020B0400000000000000" pitchFamily="50" charset="-128"/>
              </a:rPr>
              <a:t>の通りです。</a:t>
            </a:r>
          </a:p>
          <a:p>
            <a:pPr eaLnBrk="1" hangingPunct="1">
              <a:buClr>
                <a:srgbClr val="3C8C93"/>
              </a:buClr>
            </a:pPr>
            <a:endParaRPr lang="en-US" altLang="ja-JP" sz="1400" dirty="0"/>
          </a:p>
          <a:p>
            <a:pPr marL="0" indent="0" eaLnBrk="1" hangingPunct="1">
              <a:buClr>
                <a:srgbClr val="3C8C93"/>
              </a:buClr>
              <a:buNone/>
            </a:pP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2024 ENTOENTO Co. Ltd. All Rights Reserved.</a:t>
            </a:r>
            <a:endParaRPr lang="ja-JP" altLang="en-US"/>
          </a:p>
        </p:txBody>
      </p:sp>
      <p:graphicFrame>
        <p:nvGraphicFramePr>
          <p:cNvPr id="7" name="表 6">
            <a:extLst>
              <a:ext uri="{FF2B5EF4-FFF2-40B4-BE49-F238E27FC236}">
                <a16:creationId xmlns:a16="http://schemas.microsoft.com/office/drawing/2014/main" id="{FF161804-B923-40F6-B406-EB58BBC415DE}"/>
              </a:ext>
            </a:extLst>
          </p:cNvPr>
          <p:cNvGraphicFramePr>
            <a:graphicFrameLocks noGrp="1"/>
          </p:cNvGraphicFramePr>
          <p:nvPr>
            <p:extLst>
              <p:ext uri="{D42A27DB-BD31-4B8C-83A1-F6EECF244321}">
                <p14:modId xmlns:p14="http://schemas.microsoft.com/office/powerpoint/2010/main" val="3470250174"/>
              </p:ext>
            </p:extLst>
          </p:nvPr>
        </p:nvGraphicFramePr>
        <p:xfrm>
          <a:off x="1043607" y="3591368"/>
          <a:ext cx="7056785" cy="2249490"/>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20000"/>
                    </a:ext>
                  </a:extLst>
                </a:gridCol>
                <a:gridCol w="1411357">
                  <a:extLst>
                    <a:ext uri="{9D8B030D-6E8A-4147-A177-3AD203B41FA5}">
                      <a16:colId xmlns:a16="http://schemas.microsoft.com/office/drawing/2014/main" val="20001"/>
                    </a:ext>
                  </a:extLst>
                </a:gridCol>
                <a:gridCol w="1411357">
                  <a:extLst>
                    <a:ext uri="{9D8B030D-6E8A-4147-A177-3AD203B41FA5}">
                      <a16:colId xmlns:a16="http://schemas.microsoft.com/office/drawing/2014/main" val="20002"/>
                    </a:ext>
                  </a:extLst>
                </a:gridCol>
                <a:gridCol w="1411357">
                  <a:extLst>
                    <a:ext uri="{9D8B030D-6E8A-4147-A177-3AD203B41FA5}">
                      <a16:colId xmlns:a16="http://schemas.microsoft.com/office/drawing/2014/main" val="20003"/>
                    </a:ext>
                  </a:extLst>
                </a:gridCol>
                <a:gridCol w="1411357">
                  <a:extLst>
                    <a:ext uri="{9D8B030D-6E8A-4147-A177-3AD203B41FA5}">
                      <a16:colId xmlns:a16="http://schemas.microsoft.com/office/drawing/2014/main" val="20004"/>
                    </a:ext>
                  </a:extLst>
                </a:gridCol>
              </a:tblGrid>
              <a:tr h="449898">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対象期間</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成長確認実施月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成長シート</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集計月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成長支援会議</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フィードバック月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6</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1"/>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9</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2"/>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12</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3</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85175490"/>
      </p:ext>
    </p:extLst>
  </p:cSld>
  <p:clrMapOvr>
    <a:masterClrMapping/>
  </p:clrMapOvr>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●entoentoビジネスマン</Template>
  <TotalTime>3087</TotalTime>
  <Words>4979</Words>
  <Application>Microsoft Office PowerPoint</Application>
  <PresentationFormat>画面に合わせる (4:3)</PresentationFormat>
  <Paragraphs>1853</Paragraphs>
  <Slides>32</Slides>
  <Notes>5</Notes>
  <HiddenSlides>0</HiddenSlides>
  <MMClips>0</MMClips>
  <ScaleCrop>false</ScaleCrop>
  <HeadingPairs>
    <vt:vector size="8" baseType="variant">
      <vt:variant>
        <vt:lpstr>使用されているフォント</vt:lpstr>
      </vt:variant>
      <vt:variant>
        <vt:i4>11</vt:i4>
      </vt:variant>
      <vt:variant>
        <vt:lpstr>テーマ</vt:lpstr>
      </vt:variant>
      <vt:variant>
        <vt:i4>1</vt:i4>
      </vt:variant>
      <vt:variant>
        <vt:lpstr>埋め込まれた OLE サーバー</vt:lpstr>
      </vt:variant>
      <vt:variant>
        <vt:i4>1</vt:i4>
      </vt:variant>
      <vt:variant>
        <vt:lpstr>スライド タイトル</vt:lpstr>
      </vt:variant>
      <vt:variant>
        <vt:i4>32</vt:i4>
      </vt:variant>
    </vt:vector>
  </HeadingPairs>
  <TitlesOfParts>
    <vt:vector size="45" baseType="lpstr">
      <vt:lpstr>BIZ UDゴシック</vt:lpstr>
      <vt:lpstr>HGP平成丸ｺﾞｼｯｸ体W8</vt:lpstr>
      <vt:lpstr>HGSｺﾞｼｯｸE</vt:lpstr>
      <vt:lpstr>ＭＳ ゴシック</vt:lpstr>
      <vt:lpstr>ヒラギノ角ゴ Pro W6</vt:lpstr>
      <vt:lpstr>游ゴシック</vt:lpstr>
      <vt:lpstr>游ゴシック Medium</vt:lpstr>
      <vt:lpstr>Arial</vt:lpstr>
      <vt:lpstr>Calibri</vt:lpstr>
      <vt:lpstr>Century Gothic</vt:lpstr>
      <vt:lpstr>Wingdings</vt:lpstr>
      <vt:lpstr>海風味</vt:lpstr>
      <vt:lpstr>Worksheet</vt:lpstr>
      <vt:lpstr>○○式人事制度</vt:lpstr>
      <vt:lpstr>目次</vt:lpstr>
      <vt:lpstr>１．新人事制度の特徴</vt:lpstr>
      <vt:lpstr>１．新人事制度の特徴</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４．賃金制度について</vt:lpstr>
      <vt:lpstr>４．賃金制度について</vt:lpstr>
      <vt:lpstr>４．賃金制度について</vt:lpstr>
      <vt:lpstr>４．賃金制度について</vt:lpstr>
      <vt:lpstr>４．賃金制度について</vt:lpstr>
      <vt:lpstr>４．賃金制度について</vt:lpstr>
      <vt:lpstr>５．成長結果と処遇について</vt:lpstr>
      <vt:lpstr>５．成長結果と処遇について</vt:lpstr>
      <vt:lpstr>５．成長結果と処遇について</vt:lpstr>
      <vt:lpstr>５．成長結果と処遇について</vt:lpstr>
      <vt:lpstr>５．成長結果と処遇について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人事制度 「完成モデル」</dc:title>
  <dc:creator>ENTOENTO</dc:creator>
  <cp:lastModifiedBy>ENTOENTO</cp:lastModifiedBy>
  <cp:revision>188</cp:revision>
  <cp:lastPrinted>2022-12-02T09:04:24Z</cp:lastPrinted>
  <dcterms:created xsi:type="dcterms:W3CDTF">2014-01-20T01:51:00Z</dcterms:created>
  <dcterms:modified xsi:type="dcterms:W3CDTF">2023-12-26T00:49:43Z</dcterms:modified>
</cp:coreProperties>
</file>