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aveSubsetFonts="1">
  <p:sldMasterIdLst>
    <p:sldMasterId id="2147483660" r:id="rId1"/>
  </p:sldMasterIdLst>
  <p:notesMasterIdLst>
    <p:notesMasterId r:id="rId26"/>
  </p:notesMasterIdLst>
  <p:sldIdLst>
    <p:sldId id="256" r:id="rId2"/>
    <p:sldId id="257" r:id="rId3"/>
    <p:sldId id="258" r:id="rId4"/>
    <p:sldId id="287" r:id="rId5"/>
    <p:sldId id="286" r:id="rId6"/>
    <p:sldId id="285" r:id="rId7"/>
    <p:sldId id="265" r:id="rId8"/>
    <p:sldId id="267" r:id="rId9"/>
    <p:sldId id="291" r:id="rId10"/>
    <p:sldId id="266" r:id="rId11"/>
    <p:sldId id="284" r:id="rId12"/>
    <p:sldId id="288" r:id="rId13"/>
    <p:sldId id="289" r:id="rId14"/>
    <p:sldId id="292" r:id="rId15"/>
    <p:sldId id="272" r:id="rId16"/>
    <p:sldId id="273" r:id="rId17"/>
    <p:sldId id="274" r:id="rId18"/>
    <p:sldId id="275" r:id="rId19"/>
    <p:sldId id="293" r:id="rId20"/>
    <p:sldId id="294" r:id="rId21"/>
    <p:sldId id="296" r:id="rId22"/>
    <p:sldId id="297" r:id="rId23"/>
    <p:sldId id="278" r:id="rId24"/>
    <p:sldId id="295" r:id="rId25"/>
  </p:sldIdLst>
  <p:sldSz cx="9144000" cy="6858000" type="screen4x3"/>
  <p:notesSz cx="6735763" cy="9866313"/>
  <p:defaultTextStyle>
    <a:defPPr>
      <a:defRPr lang="ja-JP"/>
    </a:defPPr>
    <a:lvl1pPr algn="l" rtl="0" fontAlgn="base">
      <a:spcBef>
        <a:spcPct val="0"/>
      </a:spcBef>
      <a:spcAft>
        <a:spcPct val="0"/>
      </a:spcAft>
      <a:defRPr kumimoji="1" kern="1200">
        <a:solidFill>
          <a:schemeClr val="tx1"/>
        </a:solidFill>
        <a:latin typeface="Arial" pitchFamily="34" charset="0"/>
        <a:ea typeface="Osaka"/>
        <a:cs typeface="Osaka"/>
      </a:defRPr>
    </a:lvl1pPr>
    <a:lvl2pPr marL="457200" algn="l" rtl="0" fontAlgn="base">
      <a:spcBef>
        <a:spcPct val="0"/>
      </a:spcBef>
      <a:spcAft>
        <a:spcPct val="0"/>
      </a:spcAft>
      <a:defRPr kumimoji="1" kern="1200">
        <a:solidFill>
          <a:schemeClr val="tx1"/>
        </a:solidFill>
        <a:latin typeface="Arial" pitchFamily="34" charset="0"/>
        <a:ea typeface="Osaka"/>
        <a:cs typeface="Osaka"/>
      </a:defRPr>
    </a:lvl2pPr>
    <a:lvl3pPr marL="914400" algn="l" rtl="0" fontAlgn="base">
      <a:spcBef>
        <a:spcPct val="0"/>
      </a:spcBef>
      <a:spcAft>
        <a:spcPct val="0"/>
      </a:spcAft>
      <a:defRPr kumimoji="1" kern="1200">
        <a:solidFill>
          <a:schemeClr val="tx1"/>
        </a:solidFill>
        <a:latin typeface="Arial" pitchFamily="34" charset="0"/>
        <a:ea typeface="Osaka"/>
        <a:cs typeface="Osaka"/>
      </a:defRPr>
    </a:lvl3pPr>
    <a:lvl4pPr marL="1371600" algn="l" rtl="0" fontAlgn="base">
      <a:spcBef>
        <a:spcPct val="0"/>
      </a:spcBef>
      <a:spcAft>
        <a:spcPct val="0"/>
      </a:spcAft>
      <a:defRPr kumimoji="1" kern="1200">
        <a:solidFill>
          <a:schemeClr val="tx1"/>
        </a:solidFill>
        <a:latin typeface="Arial" pitchFamily="34" charset="0"/>
        <a:ea typeface="Osaka"/>
        <a:cs typeface="Osaka"/>
      </a:defRPr>
    </a:lvl4pPr>
    <a:lvl5pPr marL="1828800" algn="l" rtl="0" fontAlgn="base">
      <a:spcBef>
        <a:spcPct val="0"/>
      </a:spcBef>
      <a:spcAft>
        <a:spcPct val="0"/>
      </a:spcAft>
      <a:defRPr kumimoji="1" kern="1200">
        <a:solidFill>
          <a:schemeClr val="tx1"/>
        </a:solidFill>
        <a:latin typeface="Arial" pitchFamily="34" charset="0"/>
        <a:ea typeface="Osaka"/>
        <a:cs typeface="Osaka"/>
      </a:defRPr>
    </a:lvl5pPr>
    <a:lvl6pPr marL="2286000" algn="l" defTabSz="914400" rtl="0" eaLnBrk="1" latinLnBrk="0" hangingPunct="1">
      <a:defRPr kumimoji="1" kern="1200">
        <a:solidFill>
          <a:schemeClr val="tx1"/>
        </a:solidFill>
        <a:latin typeface="Arial" pitchFamily="34" charset="0"/>
        <a:ea typeface="Osaka"/>
        <a:cs typeface="Osaka"/>
      </a:defRPr>
    </a:lvl6pPr>
    <a:lvl7pPr marL="2743200" algn="l" defTabSz="914400" rtl="0" eaLnBrk="1" latinLnBrk="0" hangingPunct="1">
      <a:defRPr kumimoji="1" kern="1200">
        <a:solidFill>
          <a:schemeClr val="tx1"/>
        </a:solidFill>
        <a:latin typeface="Arial" pitchFamily="34" charset="0"/>
        <a:ea typeface="Osaka"/>
        <a:cs typeface="Osaka"/>
      </a:defRPr>
    </a:lvl7pPr>
    <a:lvl8pPr marL="3200400" algn="l" defTabSz="914400" rtl="0" eaLnBrk="1" latinLnBrk="0" hangingPunct="1">
      <a:defRPr kumimoji="1" kern="1200">
        <a:solidFill>
          <a:schemeClr val="tx1"/>
        </a:solidFill>
        <a:latin typeface="Arial" pitchFamily="34" charset="0"/>
        <a:ea typeface="Osaka"/>
        <a:cs typeface="Osaka"/>
      </a:defRPr>
    </a:lvl8pPr>
    <a:lvl9pPr marL="3657600" algn="l" defTabSz="914400" rtl="0" eaLnBrk="1" latinLnBrk="0" hangingPunct="1">
      <a:defRPr kumimoji="1" kern="1200">
        <a:solidFill>
          <a:schemeClr val="tx1"/>
        </a:solidFill>
        <a:latin typeface="Arial" pitchFamily="34" charset="0"/>
        <a:ea typeface="Osaka"/>
        <a:cs typeface="Osaka"/>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99"/>
    <a:srgbClr val="FFCC99"/>
    <a:srgbClr val="E7F3F4"/>
    <a:srgbClr val="F3F9FA"/>
    <a:srgbClr val="FFCCCC"/>
    <a:srgbClr val="FF7C8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CF1AB2-1976-4502-BF36-3FF5EA218861}" styleName="中間スタイル 4 - アクセント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3262" autoAdjust="0"/>
    <p:restoredTop sz="94718" autoAdjust="0"/>
  </p:normalViewPr>
  <p:slideViewPr>
    <p:cSldViewPr>
      <p:cViewPr varScale="1">
        <p:scale>
          <a:sx n="105" d="100"/>
          <a:sy n="105" d="100"/>
        </p:scale>
        <p:origin x="1308" y="96"/>
      </p:cViewPr>
      <p:guideLst>
        <p:guide orient="horz" pos="2160"/>
        <p:guide pos="2880"/>
      </p:guideLst>
    </p:cSldViewPr>
  </p:slideViewPr>
  <p:outlineViewPr>
    <p:cViewPr>
      <p:scale>
        <a:sx n="33" d="100"/>
        <a:sy n="33" d="100"/>
      </p:scale>
      <p:origin x="0" y="-20328"/>
    </p:cViewPr>
  </p:outlineViewPr>
  <p:notesTextViewPr>
    <p:cViewPr>
      <p:scale>
        <a:sx n="100" d="100"/>
        <a:sy n="100" d="100"/>
      </p:scale>
      <p:origin x="0" y="0"/>
    </p:cViewPr>
  </p:notesTextViewPr>
  <p:notesViewPr>
    <p:cSldViewPr>
      <p:cViewPr varScale="1">
        <p:scale>
          <a:sx n="47" d="100"/>
          <a:sy n="47" d="100"/>
        </p:scale>
        <p:origin x="2800" y="6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2" y="1"/>
            <a:ext cx="2919413" cy="493713"/>
          </a:xfrm>
          <a:prstGeom prst="rect">
            <a:avLst/>
          </a:prstGeom>
        </p:spPr>
        <p:txBody>
          <a:bodyPr vert="horz" lIns="91441" tIns="45722" rIns="91441" bIns="45722" rtlCol="0"/>
          <a:lstStyle>
            <a:lvl1pPr algn="l" fontAlgn="auto">
              <a:spcBef>
                <a:spcPts val="0"/>
              </a:spcBef>
              <a:spcAft>
                <a:spcPts val="0"/>
              </a:spcAft>
              <a:defRPr sz="1200">
                <a:latin typeface="+mn-lt"/>
                <a:ea typeface="+mn-ea"/>
                <a:cs typeface="+mn-cs"/>
              </a:defRPr>
            </a:lvl1pPr>
          </a:lstStyle>
          <a:p>
            <a:pPr>
              <a:defRPr/>
            </a:pPr>
            <a:endParaRPr lang="ja-JP" altLang="en-US"/>
          </a:p>
        </p:txBody>
      </p:sp>
      <p:sp>
        <p:nvSpPr>
          <p:cNvPr id="3" name="日付プレースホルダー 2"/>
          <p:cNvSpPr>
            <a:spLocks noGrp="1"/>
          </p:cNvSpPr>
          <p:nvPr>
            <p:ph type="dt" idx="1"/>
          </p:nvPr>
        </p:nvSpPr>
        <p:spPr>
          <a:xfrm>
            <a:off x="3814763" y="1"/>
            <a:ext cx="2919412" cy="493713"/>
          </a:xfrm>
          <a:prstGeom prst="rect">
            <a:avLst/>
          </a:prstGeom>
        </p:spPr>
        <p:txBody>
          <a:bodyPr vert="horz" lIns="91441" tIns="45722" rIns="91441" bIns="45722" rtlCol="0"/>
          <a:lstStyle>
            <a:lvl1pPr algn="r" fontAlgn="auto">
              <a:spcBef>
                <a:spcPts val="0"/>
              </a:spcBef>
              <a:spcAft>
                <a:spcPts val="0"/>
              </a:spcAft>
              <a:defRPr sz="1200">
                <a:latin typeface="+mn-lt"/>
                <a:ea typeface="+mn-ea"/>
                <a:cs typeface="+mn-cs"/>
              </a:defRPr>
            </a:lvl1pPr>
          </a:lstStyle>
          <a:p>
            <a:pPr>
              <a:defRPr/>
            </a:pPr>
            <a:fld id="{14914154-900A-481E-A174-2A3264CE7C98}" type="datetimeFigureOut">
              <a:rPr lang="ja-JP" altLang="en-US"/>
              <a:pPr>
                <a:defRPr/>
              </a:pPr>
              <a:t>2023/12/26</a:t>
            </a:fld>
            <a:endParaRPr lang="ja-JP" altLang="en-US"/>
          </a:p>
        </p:txBody>
      </p:sp>
      <p:sp>
        <p:nvSpPr>
          <p:cNvPr id="4" name="スライド イメージ プレースホルダー 3"/>
          <p:cNvSpPr>
            <a:spLocks noGrp="1" noRot="1" noChangeAspect="1"/>
          </p:cNvSpPr>
          <p:nvPr>
            <p:ph type="sldImg" idx="2"/>
          </p:nvPr>
        </p:nvSpPr>
        <p:spPr>
          <a:xfrm>
            <a:off x="900113" y="739775"/>
            <a:ext cx="4935537" cy="3700463"/>
          </a:xfrm>
          <a:prstGeom prst="rect">
            <a:avLst/>
          </a:prstGeom>
          <a:noFill/>
          <a:ln w="12700">
            <a:solidFill>
              <a:prstClr val="black"/>
            </a:solidFill>
          </a:ln>
        </p:spPr>
        <p:txBody>
          <a:bodyPr vert="horz" lIns="91441" tIns="45722" rIns="91441" bIns="45722" rtlCol="0" anchor="ctr"/>
          <a:lstStyle/>
          <a:p>
            <a:pPr lvl="0"/>
            <a:endParaRPr lang="ja-JP" altLang="en-US" noProof="0"/>
          </a:p>
        </p:txBody>
      </p:sp>
      <p:sp>
        <p:nvSpPr>
          <p:cNvPr id="5" name="ノート プレースホルダー 4"/>
          <p:cNvSpPr>
            <a:spLocks noGrp="1"/>
          </p:cNvSpPr>
          <p:nvPr>
            <p:ph type="body" sz="quarter" idx="3"/>
          </p:nvPr>
        </p:nvSpPr>
        <p:spPr>
          <a:xfrm>
            <a:off x="673101" y="4686300"/>
            <a:ext cx="5389563" cy="4440238"/>
          </a:xfrm>
          <a:prstGeom prst="rect">
            <a:avLst/>
          </a:prstGeom>
        </p:spPr>
        <p:txBody>
          <a:bodyPr vert="horz" lIns="91441" tIns="45722" rIns="91441" bIns="45722" rtlCol="0"/>
          <a:lstStyle/>
          <a:p>
            <a:pPr lvl="0"/>
            <a:r>
              <a:rPr lang="ja-JP" altLang="en-US" noProof="0"/>
              <a:t>マスター テキストの書式設定</a:t>
            </a:r>
          </a:p>
          <a:p>
            <a:pPr lvl="1"/>
            <a:r>
              <a:rPr lang="ja-JP" altLang="en-US" noProof="0"/>
              <a:t>第 </a:t>
            </a:r>
            <a:r>
              <a:rPr lang="en-US" altLang="ja-JP" noProof="0"/>
              <a:t>2 </a:t>
            </a:r>
            <a:r>
              <a:rPr lang="ja-JP" altLang="en-US" noProof="0"/>
              <a:t>レベル</a:t>
            </a:r>
          </a:p>
          <a:p>
            <a:pPr lvl="2"/>
            <a:r>
              <a:rPr lang="ja-JP" altLang="en-US" noProof="0"/>
              <a:t>第 </a:t>
            </a:r>
            <a:r>
              <a:rPr lang="en-US" altLang="ja-JP" noProof="0"/>
              <a:t>3 </a:t>
            </a:r>
            <a:r>
              <a:rPr lang="ja-JP" altLang="en-US" noProof="0"/>
              <a:t>レベル</a:t>
            </a:r>
          </a:p>
          <a:p>
            <a:pPr lvl="3"/>
            <a:r>
              <a:rPr lang="ja-JP" altLang="en-US" noProof="0"/>
              <a:t>第 </a:t>
            </a:r>
            <a:r>
              <a:rPr lang="en-US" altLang="ja-JP" noProof="0"/>
              <a:t>4 </a:t>
            </a:r>
            <a:r>
              <a:rPr lang="ja-JP" altLang="en-US" noProof="0"/>
              <a:t>レベル</a:t>
            </a:r>
          </a:p>
          <a:p>
            <a:pPr lvl="4"/>
            <a:r>
              <a:rPr lang="ja-JP" altLang="en-US" noProof="0"/>
              <a:t>第 </a:t>
            </a:r>
            <a:r>
              <a:rPr lang="en-US" altLang="ja-JP" noProof="0"/>
              <a:t>5 </a:t>
            </a:r>
            <a:r>
              <a:rPr lang="ja-JP" altLang="en-US" noProof="0"/>
              <a:t>レベル</a:t>
            </a:r>
          </a:p>
        </p:txBody>
      </p:sp>
      <p:sp>
        <p:nvSpPr>
          <p:cNvPr id="6" name="フッター プレースホルダー 5"/>
          <p:cNvSpPr>
            <a:spLocks noGrp="1"/>
          </p:cNvSpPr>
          <p:nvPr>
            <p:ph type="ftr" sz="quarter" idx="4"/>
          </p:nvPr>
        </p:nvSpPr>
        <p:spPr>
          <a:xfrm>
            <a:off x="2" y="9371014"/>
            <a:ext cx="2919413" cy="493712"/>
          </a:xfrm>
          <a:prstGeom prst="rect">
            <a:avLst/>
          </a:prstGeom>
        </p:spPr>
        <p:txBody>
          <a:bodyPr vert="horz" lIns="91441" tIns="45722" rIns="91441" bIns="45722" rtlCol="0" anchor="b"/>
          <a:lstStyle>
            <a:lvl1pPr algn="l" fontAlgn="auto">
              <a:spcBef>
                <a:spcPts val="0"/>
              </a:spcBef>
              <a:spcAft>
                <a:spcPts val="0"/>
              </a:spcAft>
              <a:defRPr sz="1200">
                <a:latin typeface="+mn-lt"/>
                <a:ea typeface="+mn-ea"/>
                <a:cs typeface="+mn-cs"/>
              </a:defRPr>
            </a:lvl1pPr>
          </a:lstStyle>
          <a:p>
            <a:pPr>
              <a:defRPr/>
            </a:pPr>
            <a:endParaRPr lang="ja-JP" altLang="en-US"/>
          </a:p>
        </p:txBody>
      </p:sp>
      <p:sp>
        <p:nvSpPr>
          <p:cNvPr id="7" name="スライド番号プレースホルダー 6"/>
          <p:cNvSpPr>
            <a:spLocks noGrp="1"/>
          </p:cNvSpPr>
          <p:nvPr>
            <p:ph type="sldNum" sz="quarter" idx="5"/>
          </p:nvPr>
        </p:nvSpPr>
        <p:spPr>
          <a:xfrm>
            <a:off x="3814763" y="9371014"/>
            <a:ext cx="2919412" cy="493712"/>
          </a:xfrm>
          <a:prstGeom prst="rect">
            <a:avLst/>
          </a:prstGeom>
        </p:spPr>
        <p:txBody>
          <a:bodyPr vert="horz" lIns="91441" tIns="45722" rIns="91441" bIns="45722" rtlCol="0" anchor="b"/>
          <a:lstStyle>
            <a:lvl1pPr algn="r" fontAlgn="auto">
              <a:spcBef>
                <a:spcPts val="0"/>
              </a:spcBef>
              <a:spcAft>
                <a:spcPts val="0"/>
              </a:spcAft>
              <a:defRPr sz="1200">
                <a:latin typeface="+mn-lt"/>
                <a:ea typeface="+mn-ea"/>
                <a:cs typeface="+mn-cs"/>
              </a:defRPr>
            </a:lvl1pPr>
          </a:lstStyle>
          <a:p>
            <a:pPr>
              <a:defRPr/>
            </a:pPr>
            <a:fld id="{9B3799D3-F197-4415-98AA-0F9A17DAB07C}" type="slidenum">
              <a:rPr lang="ja-JP" altLang="en-US"/>
              <a:pPr>
                <a:defRPr/>
              </a:pPr>
              <a:t>‹#›</a:t>
            </a:fld>
            <a:endParaRPr lang="ja-JP" altLang="en-US"/>
          </a:p>
        </p:txBody>
      </p:sp>
    </p:spTree>
    <p:extLst>
      <p:ext uri="{BB962C8B-B14F-4D97-AF65-F5344CB8AC3E}">
        <p14:creationId xmlns:p14="http://schemas.microsoft.com/office/powerpoint/2010/main" val="472527122"/>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kumimoji="1" sz="1200" kern="1200">
        <a:solidFill>
          <a:schemeClr val="tx1"/>
        </a:solidFill>
        <a:latin typeface="+mn-lt"/>
        <a:ea typeface="+mn-ea"/>
        <a:cs typeface="+mn-cs"/>
      </a:defRPr>
    </a:lvl1pPr>
    <a:lvl2pPr marL="457200" algn="l" rtl="0" eaLnBrk="0" fontAlgn="base" hangingPunct="0">
      <a:spcBef>
        <a:spcPct val="30000"/>
      </a:spcBef>
      <a:spcAft>
        <a:spcPct val="0"/>
      </a:spcAft>
      <a:defRPr kumimoji="1" sz="1200" kern="1200">
        <a:solidFill>
          <a:schemeClr val="tx1"/>
        </a:solidFill>
        <a:latin typeface="+mn-lt"/>
        <a:ea typeface="+mn-ea"/>
        <a:cs typeface="+mn-cs"/>
      </a:defRPr>
    </a:lvl2pPr>
    <a:lvl3pPr marL="914400" algn="l" rtl="0" eaLnBrk="0" fontAlgn="base" hangingPunct="0">
      <a:spcBef>
        <a:spcPct val="30000"/>
      </a:spcBef>
      <a:spcAft>
        <a:spcPct val="0"/>
      </a:spcAft>
      <a:defRPr kumimoji="1" sz="1200" kern="1200">
        <a:solidFill>
          <a:schemeClr val="tx1"/>
        </a:solidFill>
        <a:latin typeface="+mn-lt"/>
        <a:ea typeface="+mn-ea"/>
        <a:cs typeface="+mn-cs"/>
      </a:defRPr>
    </a:lvl3pPr>
    <a:lvl4pPr marL="1371600" algn="l" rtl="0" eaLnBrk="0" fontAlgn="base" hangingPunct="0">
      <a:spcBef>
        <a:spcPct val="30000"/>
      </a:spcBef>
      <a:spcAft>
        <a:spcPct val="0"/>
      </a:spcAft>
      <a:defRPr kumimoji="1" sz="1200" kern="1200">
        <a:solidFill>
          <a:schemeClr val="tx1"/>
        </a:solidFill>
        <a:latin typeface="+mn-lt"/>
        <a:ea typeface="+mn-ea"/>
        <a:cs typeface="+mn-cs"/>
      </a:defRPr>
    </a:lvl4pPr>
    <a:lvl5pPr marL="1828800" algn="l" rtl="0" eaLnBrk="0" fontAlgn="base" hangingPunct="0">
      <a:spcBef>
        <a:spcPct val="30000"/>
      </a:spcBef>
      <a:spcAft>
        <a:spcPct val="0"/>
      </a:spcAft>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pPr>
              <a:defRPr/>
            </a:pPr>
            <a:fld id="{9B3799D3-F197-4415-98AA-0F9A17DAB07C}" type="slidenum">
              <a:rPr lang="ja-JP" altLang="en-US" smtClean="0"/>
              <a:pPr>
                <a:defRPr/>
              </a:pPr>
              <a:t>0</a:t>
            </a:fld>
            <a:endParaRPr lang="ja-JP" altLang="en-US"/>
          </a:p>
        </p:txBody>
      </p:sp>
    </p:spTree>
    <p:extLst>
      <p:ext uri="{BB962C8B-B14F-4D97-AF65-F5344CB8AC3E}">
        <p14:creationId xmlns:p14="http://schemas.microsoft.com/office/powerpoint/2010/main" val="395718027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pPr>
              <a:defRPr/>
            </a:pPr>
            <a:fld id="{9B3799D3-F197-4415-98AA-0F9A17DAB07C}" type="slidenum">
              <a:rPr lang="ja-JP" altLang="en-US" smtClean="0"/>
              <a:pPr>
                <a:defRPr/>
              </a:pPr>
              <a:t>18</a:t>
            </a:fld>
            <a:endParaRPr lang="ja-JP" altLang="en-US"/>
          </a:p>
        </p:txBody>
      </p:sp>
    </p:spTree>
    <p:extLst>
      <p:ext uri="{BB962C8B-B14F-4D97-AF65-F5344CB8AC3E}">
        <p14:creationId xmlns:p14="http://schemas.microsoft.com/office/powerpoint/2010/main" val="163419146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タイトル スライド">
    <p:spTree>
      <p:nvGrpSpPr>
        <p:cNvPr id="1" name=""/>
        <p:cNvGrpSpPr/>
        <p:nvPr/>
      </p:nvGrpSpPr>
      <p:grpSpPr>
        <a:xfrm>
          <a:off x="0" y="0"/>
          <a:ext cx="0" cy="0"/>
          <a:chOff x="0" y="0"/>
          <a:chExt cx="0" cy="0"/>
        </a:xfrm>
      </p:grpSpPr>
      <p:sp>
        <p:nvSpPr>
          <p:cNvPr id="8" name="正方形/長方形 7">
            <a:extLst>
              <a:ext uri="{FF2B5EF4-FFF2-40B4-BE49-F238E27FC236}">
                <a16:creationId xmlns:a16="http://schemas.microsoft.com/office/drawing/2014/main" id="{F7D7A219-F9CE-4EF0-B234-D3A0C30D994B}"/>
              </a:ext>
            </a:extLst>
          </p:cNvPr>
          <p:cNvSpPr/>
          <p:nvPr userDrawn="1"/>
        </p:nvSpPr>
        <p:spPr>
          <a:xfrm>
            <a:off x="0" y="0"/>
            <a:ext cx="9144000" cy="68580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bg1"/>
              </a:solidFill>
            </a:endParaRPr>
          </a:p>
        </p:txBody>
      </p:sp>
      <p:sp>
        <p:nvSpPr>
          <p:cNvPr id="9" name="Rectangle 3">
            <a:extLst>
              <a:ext uri="{FF2B5EF4-FFF2-40B4-BE49-F238E27FC236}">
                <a16:creationId xmlns:a16="http://schemas.microsoft.com/office/drawing/2014/main" id="{1F9D66BA-09FB-479D-9BEC-EEA4495F9C26}"/>
              </a:ext>
            </a:extLst>
          </p:cNvPr>
          <p:cNvSpPr>
            <a:spLocks noGrp="1" noChangeArrowheads="1"/>
          </p:cNvSpPr>
          <p:nvPr>
            <p:ph type="ctrTitle"/>
          </p:nvPr>
        </p:nvSpPr>
        <p:spPr bwMode="white">
          <a:xfrm>
            <a:off x="533400" y="2373288"/>
            <a:ext cx="7772400" cy="1143000"/>
          </a:xfrm>
          <a:prstGeom prst="rect">
            <a:avLst/>
          </a:prstGeom>
        </p:spPr>
        <p:txBody>
          <a:bodyPr/>
          <a:lstStyle>
            <a:lvl1pPr algn="ctr">
              <a:defRPr sz="4800" b="1">
                <a:latin typeface="游ゴシック" panose="020B0400000000000000" pitchFamily="50" charset="-128"/>
                <a:ea typeface="游ゴシック" panose="020B0400000000000000" pitchFamily="50" charset="-128"/>
              </a:defRPr>
            </a:lvl1pPr>
          </a:lstStyle>
          <a:p>
            <a:r>
              <a:rPr lang="ja-JP" altLang="en-US" dirty="0"/>
              <a:t>マスター タイトルの書式設定</a:t>
            </a:r>
          </a:p>
        </p:txBody>
      </p:sp>
      <p:sp>
        <p:nvSpPr>
          <p:cNvPr id="11" name="サブタイトル 2">
            <a:extLst>
              <a:ext uri="{FF2B5EF4-FFF2-40B4-BE49-F238E27FC236}">
                <a16:creationId xmlns:a16="http://schemas.microsoft.com/office/drawing/2014/main" id="{7B3114D4-5F86-482A-AC12-7C5FF695A30B}"/>
              </a:ext>
            </a:extLst>
          </p:cNvPr>
          <p:cNvSpPr>
            <a:spLocks noGrp="1"/>
          </p:cNvSpPr>
          <p:nvPr>
            <p:ph type="subTitle" idx="4294967295"/>
          </p:nvPr>
        </p:nvSpPr>
        <p:spPr>
          <a:xfrm>
            <a:off x="539552" y="1772816"/>
            <a:ext cx="7766248" cy="600472"/>
          </a:xfrm>
          <a:prstGeom prst="rect">
            <a:avLst/>
          </a:prstGeom>
        </p:spPr>
        <p:txBody>
          <a:bodyPr/>
          <a:lstStyle>
            <a:lvl1pPr marL="0" indent="0">
              <a:buNone/>
              <a:defRPr sz="2000">
                <a:solidFill>
                  <a:schemeClr val="accent6">
                    <a:lumMod val="60000"/>
                    <a:lumOff val="40000"/>
                  </a:schemeClr>
                </a:solidFill>
                <a:latin typeface="游ゴシック Medium" panose="020B0500000000000000" pitchFamily="50" charset="-128"/>
                <a:ea typeface="游ゴシック Medium" panose="020B0500000000000000" pitchFamily="50" charset="-128"/>
              </a:defRPr>
            </a:lvl1pPr>
          </a:lstStyle>
          <a:p>
            <a:r>
              <a:rPr lang="ja-JP" altLang="en-US" dirty="0"/>
              <a:t>マスター サブタイトルの書式設定</a:t>
            </a:r>
          </a:p>
        </p:txBody>
      </p:sp>
      <p:sp>
        <p:nvSpPr>
          <p:cNvPr id="10" name="Rectangle 5">
            <a:extLst>
              <a:ext uri="{FF2B5EF4-FFF2-40B4-BE49-F238E27FC236}">
                <a16:creationId xmlns:a16="http://schemas.microsoft.com/office/drawing/2014/main" id="{99FC20BF-A98A-4285-9298-F263000694D4}"/>
              </a:ext>
            </a:extLst>
          </p:cNvPr>
          <p:cNvSpPr>
            <a:spLocks noGrp="1" noChangeArrowheads="1"/>
          </p:cNvSpPr>
          <p:nvPr>
            <p:ph type="ftr" sz="quarter" idx="3"/>
          </p:nvPr>
        </p:nvSpPr>
        <p:spPr bwMode="auto">
          <a:xfrm>
            <a:off x="1258888" y="6524625"/>
            <a:ext cx="6848475" cy="3333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fontAlgn="auto" hangingPunct="1">
              <a:spcBef>
                <a:spcPts val="0"/>
              </a:spcBef>
              <a:spcAft>
                <a:spcPts val="0"/>
              </a:spcAft>
              <a:defRPr sz="1200" b="0">
                <a:solidFill>
                  <a:schemeClr val="bg1"/>
                </a:solidFill>
                <a:latin typeface="Century Gothic" panose="020B0502020202020204" pitchFamily="34" charset="0"/>
                <a:ea typeface="+mn-ea"/>
                <a:cs typeface="+mn-cs"/>
              </a:defRPr>
            </a:lvl1pPr>
          </a:lstStyle>
          <a:p>
            <a:pPr>
              <a:defRPr/>
            </a:pPr>
            <a:r>
              <a:rPr lang="en-US" altLang="ja-JP"/>
              <a:t>Copyright 2024 ENTOENTO Co. Ltd. All Rights Reserved.</a:t>
            </a:r>
            <a:endParaRPr lang="ja-JP" altLang="en-US" dirty="0"/>
          </a:p>
        </p:txBody>
      </p:sp>
    </p:spTree>
    <p:extLst>
      <p:ext uri="{BB962C8B-B14F-4D97-AF65-F5344CB8AC3E}">
        <p14:creationId xmlns:p14="http://schemas.microsoft.com/office/powerpoint/2010/main" val="256182143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a:xfrm>
            <a:off x="323850" y="260350"/>
            <a:ext cx="8134350" cy="865188"/>
          </a:xfrm>
          <a:prstGeom prst="rect">
            <a:avLst/>
          </a:prstGeom>
        </p:spPr>
        <p:txBody>
          <a:bodyPr/>
          <a:lstStyle/>
          <a:p>
            <a:r>
              <a:rPr lang="ja-JP" altLang="en-US"/>
              <a:t>マスター タイトルの書式設定</a:t>
            </a:r>
          </a:p>
        </p:txBody>
      </p:sp>
      <p:sp>
        <p:nvSpPr>
          <p:cNvPr id="3" name="縦書きテキスト プレースホルダ 2"/>
          <p:cNvSpPr>
            <a:spLocks noGrp="1"/>
          </p:cNvSpPr>
          <p:nvPr>
            <p:ph type="body" orient="vert" idx="1"/>
          </p:nvPr>
        </p:nvSpPr>
        <p:spPr>
          <a:xfrm>
            <a:off x="685800" y="1268413"/>
            <a:ext cx="7772400" cy="4897437"/>
          </a:xfrm>
          <a:prstGeom prst="rect">
            <a:avLst/>
          </a:prstGeo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Rectangle 4"/>
          <p:cNvSpPr>
            <a:spLocks noGrp="1" noChangeArrowheads="1"/>
          </p:cNvSpPr>
          <p:nvPr>
            <p:ph type="dt" sz="half" idx="10"/>
          </p:nvPr>
        </p:nvSpPr>
        <p:spPr>
          <a:xfrm>
            <a:off x="0" y="6553200"/>
            <a:ext cx="1905000" cy="457200"/>
          </a:xfrm>
          <a:prstGeom prst="rect">
            <a:avLst/>
          </a:prstGeom>
          <a:ln/>
        </p:spPr>
        <p:txBody>
          <a:bodyPr/>
          <a:lstStyle>
            <a:lvl1pPr>
              <a:defRPr/>
            </a:lvl1pPr>
          </a:lstStyle>
          <a:p>
            <a:pPr>
              <a:defRPr/>
            </a:pPr>
            <a:endParaRPr lang="ja-JP" altLang="en-US"/>
          </a:p>
        </p:txBody>
      </p:sp>
      <p:sp>
        <p:nvSpPr>
          <p:cNvPr id="5" name="Rectangle 5"/>
          <p:cNvSpPr>
            <a:spLocks noGrp="1" noChangeArrowheads="1"/>
          </p:cNvSpPr>
          <p:nvPr>
            <p:ph type="ftr" sz="quarter" idx="11"/>
          </p:nvPr>
        </p:nvSpPr>
        <p:spPr>
          <a:xfrm>
            <a:off x="1258888" y="6524625"/>
            <a:ext cx="6848475" cy="457200"/>
          </a:xfrm>
          <a:prstGeom prst="rect">
            <a:avLst/>
          </a:prstGeom>
          <a:ln/>
        </p:spPr>
        <p:txBody>
          <a:bodyPr/>
          <a:lstStyle>
            <a:lvl1pPr>
              <a:defRPr/>
            </a:lvl1pPr>
          </a:lstStyle>
          <a:p>
            <a:pPr>
              <a:defRPr/>
            </a:pPr>
            <a:r>
              <a:rPr lang="en-US" altLang="ja-JP"/>
              <a:t>Copyright 2024 ENTOENTO Co. Ltd. All Rights Reserved.</a:t>
            </a:r>
            <a:endParaRPr lang="ja-JP" altLang="en-US" dirty="0"/>
          </a:p>
        </p:txBody>
      </p:sp>
      <p:sp>
        <p:nvSpPr>
          <p:cNvPr id="6" name="Rectangle 6"/>
          <p:cNvSpPr>
            <a:spLocks noGrp="1" noChangeArrowheads="1"/>
          </p:cNvSpPr>
          <p:nvPr>
            <p:ph type="sldNum" sz="quarter" idx="12"/>
          </p:nvPr>
        </p:nvSpPr>
        <p:spPr>
          <a:xfrm>
            <a:off x="7239000" y="6553200"/>
            <a:ext cx="1905000" cy="457200"/>
          </a:xfrm>
          <a:prstGeom prst="rect">
            <a:avLst/>
          </a:prstGeom>
          <a:ln/>
        </p:spPr>
        <p:txBody>
          <a:bodyPr/>
          <a:lstStyle>
            <a:lvl1pPr>
              <a:defRPr/>
            </a:lvl1pPr>
          </a:lstStyle>
          <a:p>
            <a:pPr>
              <a:defRPr/>
            </a:pPr>
            <a:fld id="{8FF84BA6-A53D-4AF0-84FA-D10A90F101E6}" type="slidenum">
              <a:rPr lang="ja-JP" altLang="en-US"/>
              <a:pPr>
                <a:defRPr/>
              </a:pPr>
              <a:t>‹#›</a:t>
            </a:fld>
            <a:endParaRPr lang="ja-JP" altLang="en-US"/>
          </a:p>
        </p:txBody>
      </p:sp>
    </p:spTree>
    <p:extLst>
      <p:ext uri="{BB962C8B-B14F-4D97-AF65-F5344CB8AC3E}">
        <p14:creationId xmlns:p14="http://schemas.microsoft.com/office/powerpoint/2010/main" val="346100453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515100" y="457200"/>
            <a:ext cx="1943100" cy="5486400"/>
          </a:xfrm>
          <a:prstGeom prst="rect">
            <a:avLst/>
          </a:prstGeom>
        </p:spPr>
        <p:txBody>
          <a:bodyPr vert="eaVert"/>
          <a:lstStyle/>
          <a:p>
            <a:r>
              <a:rPr lang="ja-JP" altLang="en-US"/>
              <a:t>マスター タイトルの書式設定</a:t>
            </a:r>
          </a:p>
        </p:txBody>
      </p:sp>
      <p:sp>
        <p:nvSpPr>
          <p:cNvPr id="3" name="縦書きテキスト プレースホルダ 2"/>
          <p:cNvSpPr>
            <a:spLocks noGrp="1"/>
          </p:cNvSpPr>
          <p:nvPr>
            <p:ph type="body" orient="vert" idx="1"/>
          </p:nvPr>
        </p:nvSpPr>
        <p:spPr>
          <a:xfrm>
            <a:off x="685800" y="457200"/>
            <a:ext cx="5676900" cy="5486400"/>
          </a:xfrm>
          <a:prstGeom prst="rect">
            <a:avLst/>
          </a:prstGeo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Rectangle 4"/>
          <p:cNvSpPr>
            <a:spLocks noGrp="1" noChangeArrowheads="1"/>
          </p:cNvSpPr>
          <p:nvPr>
            <p:ph type="dt" sz="half" idx="10"/>
          </p:nvPr>
        </p:nvSpPr>
        <p:spPr>
          <a:xfrm>
            <a:off x="0" y="6553200"/>
            <a:ext cx="1905000" cy="457200"/>
          </a:xfrm>
          <a:prstGeom prst="rect">
            <a:avLst/>
          </a:prstGeom>
          <a:ln/>
        </p:spPr>
        <p:txBody>
          <a:bodyPr/>
          <a:lstStyle>
            <a:lvl1pPr>
              <a:defRPr/>
            </a:lvl1pPr>
          </a:lstStyle>
          <a:p>
            <a:pPr>
              <a:defRPr/>
            </a:pPr>
            <a:endParaRPr lang="ja-JP" altLang="en-US"/>
          </a:p>
        </p:txBody>
      </p:sp>
      <p:sp>
        <p:nvSpPr>
          <p:cNvPr id="5" name="Rectangle 5"/>
          <p:cNvSpPr>
            <a:spLocks noGrp="1" noChangeArrowheads="1"/>
          </p:cNvSpPr>
          <p:nvPr>
            <p:ph type="ftr" sz="quarter" idx="11"/>
          </p:nvPr>
        </p:nvSpPr>
        <p:spPr>
          <a:xfrm>
            <a:off x="1258888" y="6524625"/>
            <a:ext cx="6848475" cy="457200"/>
          </a:xfrm>
          <a:prstGeom prst="rect">
            <a:avLst/>
          </a:prstGeom>
          <a:ln/>
        </p:spPr>
        <p:txBody>
          <a:bodyPr/>
          <a:lstStyle>
            <a:lvl1pPr>
              <a:defRPr/>
            </a:lvl1pPr>
          </a:lstStyle>
          <a:p>
            <a:pPr>
              <a:defRPr/>
            </a:pPr>
            <a:r>
              <a:rPr lang="en-US" altLang="ja-JP"/>
              <a:t>Copyright 2024 ENTOENTO Co. Ltd. All Rights Reserved.</a:t>
            </a:r>
            <a:endParaRPr lang="ja-JP" altLang="en-US" dirty="0"/>
          </a:p>
        </p:txBody>
      </p:sp>
      <p:sp>
        <p:nvSpPr>
          <p:cNvPr id="6" name="Rectangle 6"/>
          <p:cNvSpPr>
            <a:spLocks noGrp="1" noChangeArrowheads="1"/>
          </p:cNvSpPr>
          <p:nvPr>
            <p:ph type="sldNum" sz="quarter" idx="12"/>
          </p:nvPr>
        </p:nvSpPr>
        <p:spPr>
          <a:xfrm>
            <a:off x="7239000" y="6553200"/>
            <a:ext cx="1905000" cy="457200"/>
          </a:xfrm>
          <a:prstGeom prst="rect">
            <a:avLst/>
          </a:prstGeom>
          <a:ln/>
        </p:spPr>
        <p:txBody>
          <a:bodyPr/>
          <a:lstStyle>
            <a:lvl1pPr>
              <a:defRPr/>
            </a:lvl1pPr>
          </a:lstStyle>
          <a:p>
            <a:pPr>
              <a:defRPr/>
            </a:pPr>
            <a:fld id="{00104BCC-472B-4822-9207-8C88E349A637}" type="slidenum">
              <a:rPr lang="ja-JP" altLang="en-US"/>
              <a:pPr>
                <a:defRPr/>
              </a:pPr>
              <a:t>‹#›</a:t>
            </a:fld>
            <a:endParaRPr lang="ja-JP" altLang="en-US"/>
          </a:p>
        </p:txBody>
      </p:sp>
    </p:spTree>
    <p:extLst>
      <p:ext uri="{BB962C8B-B14F-4D97-AF65-F5344CB8AC3E}">
        <p14:creationId xmlns:p14="http://schemas.microsoft.com/office/powerpoint/2010/main" val="128956856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323528" y="260648"/>
            <a:ext cx="8134672" cy="864096"/>
          </a:xfrm>
          <a:prstGeom prst="rect">
            <a:avLst/>
          </a:prstGeom>
        </p:spPr>
        <p:txBody>
          <a:bodyPr/>
          <a:lstStyle/>
          <a:p>
            <a:r>
              <a:rPr lang="ja-JP" altLang="en-US" dirty="0"/>
              <a:t>マスター タイトルの書式設定</a:t>
            </a:r>
          </a:p>
        </p:txBody>
      </p:sp>
      <p:sp>
        <p:nvSpPr>
          <p:cNvPr id="3" name="コンテンツ プレースホルダ 2"/>
          <p:cNvSpPr>
            <a:spLocks noGrp="1"/>
          </p:cNvSpPr>
          <p:nvPr>
            <p:ph idx="1"/>
          </p:nvPr>
        </p:nvSpPr>
        <p:spPr>
          <a:xfrm>
            <a:off x="685800" y="1268760"/>
            <a:ext cx="7772400" cy="4896544"/>
          </a:xfrm>
          <a:prstGeom prst="rect">
            <a:avLst/>
          </a:prstGeom>
        </p:spPr>
        <p:txBody>
          <a:bodyPr/>
          <a:lstStyle>
            <a:lvl1pPr>
              <a:buClr>
                <a:schemeClr val="accent1">
                  <a:lumMod val="50000"/>
                </a:schemeClr>
              </a:buClr>
              <a:defRPr>
                <a:latin typeface="游ゴシック Medium" panose="020B0500000000000000" pitchFamily="50" charset="-128"/>
                <a:ea typeface="游ゴシック Medium" panose="020B0500000000000000" pitchFamily="50" charset="-128"/>
              </a:defRPr>
            </a:lvl1pPr>
            <a:lvl2pPr>
              <a:buClr>
                <a:schemeClr val="accent1">
                  <a:lumMod val="50000"/>
                </a:schemeClr>
              </a:buClr>
              <a:defRPr/>
            </a:lvl2pPr>
            <a:lvl3pPr marL="1371600" indent="-457200">
              <a:buClr>
                <a:schemeClr val="accent1">
                  <a:lumMod val="50000"/>
                </a:schemeClr>
              </a:buClr>
              <a:buFont typeface="+mj-ea"/>
              <a:buAutoNum type="circleNumDbPlain"/>
              <a:defRPr/>
            </a:lvl3pPr>
            <a:lvl4pPr>
              <a:buClr>
                <a:schemeClr val="accent1">
                  <a:lumMod val="50000"/>
                </a:schemeClr>
              </a:buClr>
              <a:defRPr/>
            </a:lvl4pPr>
            <a:lvl5pPr>
              <a:buClr>
                <a:schemeClr val="accent1">
                  <a:lumMod val="50000"/>
                </a:schemeClr>
              </a:buClr>
              <a:defRPr/>
            </a:lvl5pPr>
          </a:lstStyle>
          <a:p>
            <a:pPr lvl="0"/>
            <a:r>
              <a:rPr lang="ja-JP" altLang="en-US" dirty="0"/>
              <a:t>マスター テキストの書式設定</a:t>
            </a:r>
          </a:p>
          <a:p>
            <a:pPr lvl="1"/>
            <a:r>
              <a:rPr lang="ja-JP" altLang="en-US" dirty="0"/>
              <a:t>第 </a:t>
            </a:r>
            <a:r>
              <a:rPr lang="en-US" altLang="ja-JP" dirty="0"/>
              <a:t>2 </a:t>
            </a:r>
            <a:r>
              <a:rPr lang="ja-JP" altLang="en-US" dirty="0"/>
              <a:t>レベル</a:t>
            </a:r>
          </a:p>
          <a:p>
            <a:pPr lvl="2"/>
            <a:r>
              <a:rPr lang="ja-JP" altLang="en-US" dirty="0"/>
              <a:t>第 </a:t>
            </a:r>
            <a:r>
              <a:rPr lang="en-US" altLang="ja-JP" dirty="0"/>
              <a:t>3 </a:t>
            </a:r>
            <a:r>
              <a:rPr lang="ja-JP" altLang="en-US" dirty="0"/>
              <a:t>レベル</a:t>
            </a:r>
          </a:p>
          <a:p>
            <a:pPr lvl="3"/>
            <a:r>
              <a:rPr lang="ja-JP" altLang="en-US" dirty="0"/>
              <a:t>第 </a:t>
            </a:r>
            <a:r>
              <a:rPr lang="en-US" altLang="ja-JP" dirty="0"/>
              <a:t>4 </a:t>
            </a:r>
            <a:r>
              <a:rPr lang="ja-JP" altLang="en-US" dirty="0"/>
              <a:t>レベル</a:t>
            </a:r>
          </a:p>
          <a:p>
            <a:pPr lvl="4"/>
            <a:r>
              <a:rPr lang="ja-JP" altLang="en-US" dirty="0"/>
              <a:t>第 </a:t>
            </a:r>
            <a:r>
              <a:rPr lang="en-US" altLang="ja-JP" dirty="0"/>
              <a:t>5 </a:t>
            </a:r>
            <a:r>
              <a:rPr lang="ja-JP" altLang="en-US" dirty="0"/>
              <a:t>レベル</a:t>
            </a:r>
          </a:p>
        </p:txBody>
      </p:sp>
      <p:sp>
        <p:nvSpPr>
          <p:cNvPr id="4" name="Rectangle 4"/>
          <p:cNvSpPr>
            <a:spLocks noGrp="1" noChangeArrowheads="1"/>
          </p:cNvSpPr>
          <p:nvPr>
            <p:ph type="dt" sz="half" idx="10"/>
          </p:nvPr>
        </p:nvSpPr>
        <p:spPr>
          <a:xfrm>
            <a:off x="0" y="6553200"/>
            <a:ext cx="1905000" cy="457200"/>
          </a:xfrm>
          <a:prstGeom prst="rect">
            <a:avLst/>
          </a:prstGeom>
          <a:ln/>
        </p:spPr>
        <p:txBody>
          <a:bodyPr/>
          <a:lstStyle>
            <a:lvl1pPr>
              <a:defRPr/>
            </a:lvl1pPr>
          </a:lstStyle>
          <a:p>
            <a:pPr>
              <a:defRPr/>
            </a:pPr>
            <a:endParaRPr lang="ja-JP" altLang="en-US"/>
          </a:p>
        </p:txBody>
      </p:sp>
      <p:sp>
        <p:nvSpPr>
          <p:cNvPr id="5" name="Rectangle 5"/>
          <p:cNvSpPr>
            <a:spLocks noGrp="1" noChangeArrowheads="1"/>
          </p:cNvSpPr>
          <p:nvPr>
            <p:ph type="ftr" sz="quarter" idx="11"/>
          </p:nvPr>
        </p:nvSpPr>
        <p:spPr>
          <a:xfrm>
            <a:off x="1258888" y="6524625"/>
            <a:ext cx="6848475" cy="304801"/>
          </a:xfrm>
          <a:prstGeom prst="rect">
            <a:avLst/>
          </a:prstGeom>
          <a:ln/>
        </p:spPr>
        <p:txBody>
          <a:bodyPr/>
          <a:lstStyle>
            <a:lvl1pPr>
              <a:defRPr/>
            </a:lvl1pPr>
          </a:lstStyle>
          <a:p>
            <a:pPr>
              <a:defRPr/>
            </a:pPr>
            <a:r>
              <a:rPr lang="en-US" altLang="ja-JP"/>
              <a:t>Copyright 2024 ENTOENTO Co. Ltd. All Rights Reserved.</a:t>
            </a:r>
            <a:endParaRPr lang="ja-JP" altLang="en-US" dirty="0"/>
          </a:p>
        </p:txBody>
      </p:sp>
      <p:sp>
        <p:nvSpPr>
          <p:cNvPr id="6" name="Rectangle 6"/>
          <p:cNvSpPr>
            <a:spLocks noGrp="1" noChangeArrowheads="1"/>
          </p:cNvSpPr>
          <p:nvPr>
            <p:ph type="sldNum" sz="quarter" idx="12"/>
          </p:nvPr>
        </p:nvSpPr>
        <p:spPr>
          <a:xfrm>
            <a:off x="7239000" y="6553200"/>
            <a:ext cx="1905000" cy="276226"/>
          </a:xfrm>
          <a:prstGeom prst="rect">
            <a:avLst/>
          </a:prstGeom>
          <a:ln/>
        </p:spPr>
        <p:txBody>
          <a:bodyPr/>
          <a:lstStyle>
            <a:lvl1pPr>
              <a:defRPr/>
            </a:lvl1pPr>
          </a:lstStyle>
          <a:p>
            <a:pPr>
              <a:defRPr/>
            </a:pPr>
            <a:fld id="{9220612B-C628-4C50-B197-07DF79448337}" type="slidenum">
              <a:rPr lang="ja-JP" altLang="en-US"/>
              <a:pPr>
                <a:defRPr/>
              </a:pPr>
              <a:t>‹#›</a:t>
            </a:fld>
            <a:endParaRPr lang="ja-JP" altLang="en-US"/>
          </a:p>
        </p:txBody>
      </p:sp>
    </p:spTree>
    <p:extLst>
      <p:ext uri="{BB962C8B-B14F-4D97-AF65-F5344CB8AC3E}">
        <p14:creationId xmlns:p14="http://schemas.microsoft.com/office/powerpoint/2010/main" val="211964057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ja-JP" altLang="en-US"/>
              <a:t>マスター タイトルの書式設定</a:t>
            </a:r>
          </a:p>
        </p:txBody>
      </p:sp>
      <p:sp>
        <p:nvSpPr>
          <p:cNvPr id="3" name="テキスト プレースホルダ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ja-JP" altLang="en-US"/>
              <a:t>マスター テキストの書式設定</a:t>
            </a:r>
          </a:p>
        </p:txBody>
      </p:sp>
      <p:sp>
        <p:nvSpPr>
          <p:cNvPr id="4" name="Rectangle 4"/>
          <p:cNvSpPr>
            <a:spLocks noGrp="1" noChangeArrowheads="1"/>
          </p:cNvSpPr>
          <p:nvPr>
            <p:ph type="dt" sz="half" idx="10"/>
          </p:nvPr>
        </p:nvSpPr>
        <p:spPr>
          <a:xfrm>
            <a:off x="0" y="6553200"/>
            <a:ext cx="1905000" cy="457200"/>
          </a:xfrm>
          <a:prstGeom prst="rect">
            <a:avLst/>
          </a:prstGeom>
          <a:ln/>
        </p:spPr>
        <p:txBody>
          <a:bodyPr/>
          <a:lstStyle>
            <a:lvl1pPr>
              <a:defRPr/>
            </a:lvl1pPr>
          </a:lstStyle>
          <a:p>
            <a:pPr>
              <a:defRPr/>
            </a:pPr>
            <a:endParaRPr lang="ja-JP" altLang="en-US"/>
          </a:p>
        </p:txBody>
      </p:sp>
      <p:sp>
        <p:nvSpPr>
          <p:cNvPr id="5" name="Rectangle 5"/>
          <p:cNvSpPr>
            <a:spLocks noGrp="1" noChangeArrowheads="1"/>
          </p:cNvSpPr>
          <p:nvPr>
            <p:ph type="ftr" sz="quarter" idx="11"/>
          </p:nvPr>
        </p:nvSpPr>
        <p:spPr>
          <a:xfrm>
            <a:off x="1258888" y="6524625"/>
            <a:ext cx="6848475" cy="333375"/>
          </a:xfrm>
          <a:prstGeom prst="rect">
            <a:avLst/>
          </a:prstGeom>
          <a:ln/>
        </p:spPr>
        <p:txBody>
          <a:bodyPr/>
          <a:lstStyle>
            <a:lvl1pPr>
              <a:defRPr/>
            </a:lvl1pPr>
          </a:lstStyle>
          <a:p>
            <a:pPr>
              <a:defRPr/>
            </a:pPr>
            <a:r>
              <a:rPr lang="en-US" altLang="ja-JP"/>
              <a:t>Copyright 2024 ENTOENTO Co. Ltd. All Rights Reserved.</a:t>
            </a:r>
            <a:endParaRPr lang="ja-JP" altLang="en-US" dirty="0"/>
          </a:p>
        </p:txBody>
      </p:sp>
      <p:sp>
        <p:nvSpPr>
          <p:cNvPr id="6" name="Rectangle 6"/>
          <p:cNvSpPr>
            <a:spLocks noGrp="1" noChangeArrowheads="1"/>
          </p:cNvSpPr>
          <p:nvPr>
            <p:ph type="sldNum" sz="quarter" idx="12"/>
          </p:nvPr>
        </p:nvSpPr>
        <p:spPr>
          <a:xfrm>
            <a:off x="7239000" y="6553200"/>
            <a:ext cx="1905000" cy="457200"/>
          </a:xfrm>
          <a:prstGeom prst="rect">
            <a:avLst/>
          </a:prstGeom>
          <a:ln/>
        </p:spPr>
        <p:txBody>
          <a:bodyPr/>
          <a:lstStyle>
            <a:lvl1pPr>
              <a:defRPr/>
            </a:lvl1pPr>
          </a:lstStyle>
          <a:p>
            <a:pPr>
              <a:defRPr/>
            </a:pPr>
            <a:fld id="{FD562048-CC97-46C1-839F-6C6C000DF327}" type="slidenum">
              <a:rPr lang="ja-JP" altLang="en-US"/>
              <a:pPr>
                <a:defRPr/>
              </a:pPr>
              <a:t>‹#›</a:t>
            </a:fld>
            <a:endParaRPr lang="ja-JP" altLang="en-US"/>
          </a:p>
        </p:txBody>
      </p:sp>
    </p:spTree>
    <p:extLst>
      <p:ext uri="{BB962C8B-B14F-4D97-AF65-F5344CB8AC3E}">
        <p14:creationId xmlns:p14="http://schemas.microsoft.com/office/powerpoint/2010/main" val="106398370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323850" y="260350"/>
            <a:ext cx="8134350" cy="865188"/>
          </a:xfrm>
          <a:prstGeom prst="rect">
            <a:avLst/>
          </a:prstGeom>
        </p:spPr>
        <p:txBody>
          <a:bodyPr/>
          <a:lstStyle/>
          <a:p>
            <a:r>
              <a:rPr lang="ja-JP" altLang="en-US"/>
              <a:t>マスター タイトルの書式設定</a:t>
            </a:r>
          </a:p>
        </p:txBody>
      </p:sp>
      <p:sp>
        <p:nvSpPr>
          <p:cNvPr id="3" name="コンテンツ プレースホルダ 2"/>
          <p:cNvSpPr>
            <a:spLocks noGrp="1"/>
          </p:cNvSpPr>
          <p:nvPr>
            <p:ph sz="half" idx="1"/>
          </p:nvPr>
        </p:nvSpPr>
        <p:spPr>
          <a:xfrm>
            <a:off x="685800" y="1828800"/>
            <a:ext cx="3810000" cy="4114800"/>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コンテンツ プレースホルダ 3"/>
          <p:cNvSpPr>
            <a:spLocks noGrp="1"/>
          </p:cNvSpPr>
          <p:nvPr>
            <p:ph sz="half" idx="2"/>
          </p:nvPr>
        </p:nvSpPr>
        <p:spPr>
          <a:xfrm>
            <a:off x="4648200" y="1828800"/>
            <a:ext cx="3810000" cy="4114800"/>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Rectangle 4"/>
          <p:cNvSpPr>
            <a:spLocks noGrp="1" noChangeArrowheads="1"/>
          </p:cNvSpPr>
          <p:nvPr>
            <p:ph type="dt" sz="half" idx="10"/>
          </p:nvPr>
        </p:nvSpPr>
        <p:spPr>
          <a:xfrm>
            <a:off x="0" y="6553200"/>
            <a:ext cx="1905000" cy="457200"/>
          </a:xfrm>
          <a:prstGeom prst="rect">
            <a:avLst/>
          </a:prstGeom>
          <a:ln/>
        </p:spPr>
        <p:txBody>
          <a:bodyPr/>
          <a:lstStyle>
            <a:lvl1pPr>
              <a:defRPr/>
            </a:lvl1pPr>
          </a:lstStyle>
          <a:p>
            <a:pPr>
              <a:defRPr/>
            </a:pPr>
            <a:endParaRPr lang="ja-JP" altLang="en-US"/>
          </a:p>
        </p:txBody>
      </p:sp>
      <p:sp>
        <p:nvSpPr>
          <p:cNvPr id="6" name="Rectangle 5"/>
          <p:cNvSpPr>
            <a:spLocks noGrp="1" noChangeArrowheads="1"/>
          </p:cNvSpPr>
          <p:nvPr>
            <p:ph type="ftr" sz="quarter" idx="11"/>
          </p:nvPr>
        </p:nvSpPr>
        <p:spPr>
          <a:xfrm>
            <a:off x="1258888" y="6524625"/>
            <a:ext cx="6848475" cy="457200"/>
          </a:xfrm>
          <a:prstGeom prst="rect">
            <a:avLst/>
          </a:prstGeom>
          <a:ln/>
        </p:spPr>
        <p:txBody>
          <a:bodyPr/>
          <a:lstStyle>
            <a:lvl1pPr>
              <a:defRPr/>
            </a:lvl1pPr>
          </a:lstStyle>
          <a:p>
            <a:pPr>
              <a:defRPr/>
            </a:pPr>
            <a:r>
              <a:rPr lang="en-US" altLang="ja-JP"/>
              <a:t>Copyright 2024 ENTOENTO Co. Ltd. All Rights Reserved.</a:t>
            </a:r>
            <a:endParaRPr lang="ja-JP" altLang="en-US" dirty="0"/>
          </a:p>
        </p:txBody>
      </p:sp>
      <p:sp>
        <p:nvSpPr>
          <p:cNvPr id="7" name="Rectangle 6"/>
          <p:cNvSpPr>
            <a:spLocks noGrp="1" noChangeArrowheads="1"/>
          </p:cNvSpPr>
          <p:nvPr>
            <p:ph type="sldNum" sz="quarter" idx="12"/>
          </p:nvPr>
        </p:nvSpPr>
        <p:spPr>
          <a:xfrm>
            <a:off x="7239000" y="6553200"/>
            <a:ext cx="1905000" cy="457200"/>
          </a:xfrm>
          <a:prstGeom prst="rect">
            <a:avLst/>
          </a:prstGeom>
          <a:ln/>
        </p:spPr>
        <p:txBody>
          <a:bodyPr/>
          <a:lstStyle>
            <a:lvl1pPr>
              <a:defRPr/>
            </a:lvl1pPr>
          </a:lstStyle>
          <a:p>
            <a:pPr>
              <a:defRPr/>
            </a:pPr>
            <a:fld id="{8857D53F-86F3-41AB-8056-52BC96E3C67D}" type="slidenum">
              <a:rPr lang="ja-JP" altLang="en-US"/>
              <a:pPr>
                <a:defRPr/>
              </a:pPr>
              <a:t>‹#›</a:t>
            </a:fld>
            <a:endParaRPr lang="ja-JP" altLang="en-US"/>
          </a:p>
        </p:txBody>
      </p:sp>
    </p:spTree>
    <p:extLst>
      <p:ext uri="{BB962C8B-B14F-4D97-AF65-F5344CB8AC3E}">
        <p14:creationId xmlns:p14="http://schemas.microsoft.com/office/powerpoint/2010/main" val="176064181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1143000"/>
          </a:xfrm>
          <a:prstGeom prst="rect">
            <a:avLst/>
          </a:prstGeom>
        </p:spPr>
        <p:txBody>
          <a:bodyPr/>
          <a:lstStyle>
            <a:lvl1pPr>
              <a:defRPr/>
            </a:lvl1pPr>
          </a:lstStyle>
          <a:p>
            <a:r>
              <a:rPr lang="ja-JP" altLang="en-US"/>
              <a:t>マスター タイトルの書式設定</a:t>
            </a:r>
          </a:p>
        </p:txBody>
      </p:sp>
      <p:sp>
        <p:nvSpPr>
          <p:cNvPr id="3" name="テキスト プレースホルダ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コンテンツ プレースホルダ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テキスト プレースホルダ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コンテンツ プレースホルダ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7" name="Rectangle 4"/>
          <p:cNvSpPr>
            <a:spLocks noGrp="1" noChangeArrowheads="1"/>
          </p:cNvSpPr>
          <p:nvPr>
            <p:ph type="dt" sz="half" idx="10"/>
          </p:nvPr>
        </p:nvSpPr>
        <p:spPr>
          <a:xfrm>
            <a:off x="0" y="6553200"/>
            <a:ext cx="1905000" cy="457200"/>
          </a:xfrm>
          <a:prstGeom prst="rect">
            <a:avLst/>
          </a:prstGeom>
          <a:ln/>
        </p:spPr>
        <p:txBody>
          <a:bodyPr/>
          <a:lstStyle>
            <a:lvl1pPr>
              <a:defRPr/>
            </a:lvl1pPr>
          </a:lstStyle>
          <a:p>
            <a:pPr>
              <a:defRPr/>
            </a:pPr>
            <a:endParaRPr lang="ja-JP" altLang="en-US"/>
          </a:p>
        </p:txBody>
      </p:sp>
      <p:sp>
        <p:nvSpPr>
          <p:cNvPr id="8" name="Rectangle 5"/>
          <p:cNvSpPr>
            <a:spLocks noGrp="1" noChangeArrowheads="1"/>
          </p:cNvSpPr>
          <p:nvPr>
            <p:ph type="ftr" sz="quarter" idx="11"/>
          </p:nvPr>
        </p:nvSpPr>
        <p:spPr>
          <a:xfrm>
            <a:off x="1258888" y="6524625"/>
            <a:ext cx="6848475" cy="457200"/>
          </a:xfrm>
          <a:prstGeom prst="rect">
            <a:avLst/>
          </a:prstGeom>
          <a:ln/>
        </p:spPr>
        <p:txBody>
          <a:bodyPr/>
          <a:lstStyle>
            <a:lvl1pPr>
              <a:defRPr/>
            </a:lvl1pPr>
          </a:lstStyle>
          <a:p>
            <a:pPr>
              <a:defRPr/>
            </a:pPr>
            <a:r>
              <a:rPr lang="en-US" altLang="ja-JP"/>
              <a:t>Copyright 2024 ENTOENTO Co. Ltd. All Rights Reserved.</a:t>
            </a:r>
            <a:endParaRPr lang="ja-JP" altLang="en-US" dirty="0"/>
          </a:p>
        </p:txBody>
      </p:sp>
      <p:sp>
        <p:nvSpPr>
          <p:cNvPr id="9" name="Rectangle 6"/>
          <p:cNvSpPr>
            <a:spLocks noGrp="1" noChangeArrowheads="1"/>
          </p:cNvSpPr>
          <p:nvPr>
            <p:ph type="sldNum" sz="quarter" idx="12"/>
          </p:nvPr>
        </p:nvSpPr>
        <p:spPr>
          <a:xfrm>
            <a:off x="7239000" y="6553200"/>
            <a:ext cx="1905000" cy="457200"/>
          </a:xfrm>
          <a:prstGeom prst="rect">
            <a:avLst/>
          </a:prstGeom>
          <a:ln/>
        </p:spPr>
        <p:txBody>
          <a:bodyPr/>
          <a:lstStyle>
            <a:lvl1pPr>
              <a:defRPr/>
            </a:lvl1pPr>
          </a:lstStyle>
          <a:p>
            <a:pPr>
              <a:defRPr/>
            </a:pPr>
            <a:fld id="{51D679D5-59A1-403D-8337-FDF63F823B3F}" type="slidenum">
              <a:rPr lang="ja-JP" altLang="en-US"/>
              <a:pPr>
                <a:defRPr/>
              </a:pPr>
              <a:t>‹#›</a:t>
            </a:fld>
            <a:endParaRPr lang="ja-JP" altLang="en-US"/>
          </a:p>
        </p:txBody>
      </p:sp>
    </p:spTree>
    <p:extLst>
      <p:ext uri="{BB962C8B-B14F-4D97-AF65-F5344CB8AC3E}">
        <p14:creationId xmlns:p14="http://schemas.microsoft.com/office/powerpoint/2010/main" val="117573426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a:xfrm>
            <a:off x="323850" y="260350"/>
            <a:ext cx="8134350" cy="865188"/>
          </a:xfrm>
          <a:prstGeom prst="rect">
            <a:avLst/>
          </a:prstGeom>
        </p:spPr>
        <p:txBody>
          <a:bodyPr/>
          <a:lstStyle/>
          <a:p>
            <a:r>
              <a:rPr lang="ja-JP" altLang="en-US"/>
              <a:t>マスター タイトルの書式設定</a:t>
            </a:r>
          </a:p>
        </p:txBody>
      </p:sp>
      <p:sp>
        <p:nvSpPr>
          <p:cNvPr id="3" name="Rectangle 4"/>
          <p:cNvSpPr>
            <a:spLocks noGrp="1" noChangeArrowheads="1"/>
          </p:cNvSpPr>
          <p:nvPr>
            <p:ph type="dt" sz="half" idx="10"/>
          </p:nvPr>
        </p:nvSpPr>
        <p:spPr>
          <a:xfrm>
            <a:off x="0" y="6553200"/>
            <a:ext cx="1905000" cy="457200"/>
          </a:xfrm>
          <a:prstGeom prst="rect">
            <a:avLst/>
          </a:prstGeom>
          <a:ln/>
        </p:spPr>
        <p:txBody>
          <a:bodyPr/>
          <a:lstStyle>
            <a:lvl1pPr>
              <a:defRPr/>
            </a:lvl1pPr>
          </a:lstStyle>
          <a:p>
            <a:pPr>
              <a:defRPr/>
            </a:pPr>
            <a:endParaRPr lang="ja-JP" altLang="en-US"/>
          </a:p>
        </p:txBody>
      </p:sp>
      <p:sp>
        <p:nvSpPr>
          <p:cNvPr id="4" name="Rectangle 5"/>
          <p:cNvSpPr>
            <a:spLocks noGrp="1" noChangeArrowheads="1"/>
          </p:cNvSpPr>
          <p:nvPr>
            <p:ph type="ftr" sz="quarter" idx="11"/>
          </p:nvPr>
        </p:nvSpPr>
        <p:spPr>
          <a:xfrm>
            <a:off x="1258888" y="6524626"/>
            <a:ext cx="6848475" cy="304800"/>
          </a:xfrm>
          <a:prstGeom prst="rect">
            <a:avLst/>
          </a:prstGeom>
          <a:ln/>
        </p:spPr>
        <p:txBody>
          <a:bodyPr/>
          <a:lstStyle>
            <a:lvl1pPr>
              <a:defRPr/>
            </a:lvl1pPr>
          </a:lstStyle>
          <a:p>
            <a:pPr>
              <a:defRPr/>
            </a:pPr>
            <a:r>
              <a:rPr lang="en-US" altLang="ja-JP"/>
              <a:t>Copyright 2024 ENTOENTO Co. Ltd. All Rights Reserved.</a:t>
            </a:r>
            <a:endParaRPr lang="ja-JP" altLang="en-US" dirty="0"/>
          </a:p>
        </p:txBody>
      </p:sp>
      <p:sp>
        <p:nvSpPr>
          <p:cNvPr id="5" name="Rectangle 6"/>
          <p:cNvSpPr>
            <a:spLocks noGrp="1" noChangeArrowheads="1"/>
          </p:cNvSpPr>
          <p:nvPr>
            <p:ph type="sldNum" sz="quarter" idx="12"/>
          </p:nvPr>
        </p:nvSpPr>
        <p:spPr>
          <a:xfrm>
            <a:off x="7239000" y="6553200"/>
            <a:ext cx="1905000" cy="304800"/>
          </a:xfrm>
          <a:prstGeom prst="rect">
            <a:avLst/>
          </a:prstGeom>
          <a:ln/>
        </p:spPr>
        <p:txBody>
          <a:bodyPr/>
          <a:lstStyle>
            <a:lvl1pPr>
              <a:defRPr/>
            </a:lvl1pPr>
          </a:lstStyle>
          <a:p>
            <a:pPr>
              <a:defRPr/>
            </a:pPr>
            <a:fld id="{7ACC9D1A-1D7C-4D66-919C-AF3D5AFAE940}" type="slidenum">
              <a:rPr lang="ja-JP" altLang="en-US"/>
              <a:pPr>
                <a:defRPr/>
              </a:pPr>
              <a:t>‹#›</a:t>
            </a:fld>
            <a:endParaRPr lang="ja-JP" altLang="en-US"/>
          </a:p>
        </p:txBody>
      </p:sp>
    </p:spTree>
    <p:extLst>
      <p:ext uri="{BB962C8B-B14F-4D97-AF65-F5344CB8AC3E}">
        <p14:creationId xmlns:p14="http://schemas.microsoft.com/office/powerpoint/2010/main" val="301032749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xfrm>
            <a:off x="0" y="6553200"/>
            <a:ext cx="1905000" cy="457200"/>
          </a:xfrm>
          <a:prstGeom prst="rect">
            <a:avLst/>
          </a:prstGeom>
          <a:ln/>
        </p:spPr>
        <p:txBody>
          <a:bodyPr/>
          <a:lstStyle>
            <a:lvl1pPr>
              <a:defRPr/>
            </a:lvl1pPr>
          </a:lstStyle>
          <a:p>
            <a:pPr>
              <a:defRPr/>
            </a:pPr>
            <a:endParaRPr lang="ja-JP" altLang="en-US"/>
          </a:p>
        </p:txBody>
      </p:sp>
      <p:sp>
        <p:nvSpPr>
          <p:cNvPr id="3" name="Rectangle 5"/>
          <p:cNvSpPr>
            <a:spLocks noGrp="1" noChangeArrowheads="1"/>
          </p:cNvSpPr>
          <p:nvPr>
            <p:ph type="ftr" sz="quarter" idx="11"/>
          </p:nvPr>
        </p:nvSpPr>
        <p:spPr>
          <a:xfrm>
            <a:off x="1258888" y="6524625"/>
            <a:ext cx="6848475" cy="457200"/>
          </a:xfrm>
          <a:prstGeom prst="rect">
            <a:avLst/>
          </a:prstGeom>
          <a:ln/>
        </p:spPr>
        <p:txBody>
          <a:bodyPr/>
          <a:lstStyle>
            <a:lvl1pPr>
              <a:defRPr/>
            </a:lvl1pPr>
          </a:lstStyle>
          <a:p>
            <a:pPr>
              <a:defRPr/>
            </a:pPr>
            <a:r>
              <a:rPr lang="en-US" altLang="ja-JP"/>
              <a:t>Copyright 2024 ENTOENTO Co. Ltd. All Rights Reserved.</a:t>
            </a:r>
            <a:endParaRPr lang="ja-JP" altLang="en-US" dirty="0"/>
          </a:p>
        </p:txBody>
      </p:sp>
      <p:sp>
        <p:nvSpPr>
          <p:cNvPr id="4" name="Rectangle 6"/>
          <p:cNvSpPr>
            <a:spLocks noGrp="1" noChangeArrowheads="1"/>
          </p:cNvSpPr>
          <p:nvPr>
            <p:ph type="sldNum" sz="quarter" idx="12"/>
          </p:nvPr>
        </p:nvSpPr>
        <p:spPr>
          <a:xfrm>
            <a:off x="7239000" y="6553200"/>
            <a:ext cx="1905000" cy="457200"/>
          </a:xfrm>
          <a:prstGeom prst="rect">
            <a:avLst/>
          </a:prstGeom>
          <a:ln/>
        </p:spPr>
        <p:txBody>
          <a:bodyPr/>
          <a:lstStyle>
            <a:lvl1pPr>
              <a:defRPr/>
            </a:lvl1pPr>
          </a:lstStyle>
          <a:p>
            <a:pPr>
              <a:defRPr/>
            </a:pPr>
            <a:fld id="{DE27250C-6E08-4A49-8017-BA4C6890FEEF}" type="slidenum">
              <a:rPr lang="ja-JP" altLang="en-US"/>
              <a:pPr>
                <a:defRPr/>
              </a:pPr>
              <a:t>‹#›</a:t>
            </a:fld>
            <a:endParaRPr lang="ja-JP" altLang="en-US"/>
          </a:p>
        </p:txBody>
      </p:sp>
    </p:spTree>
    <p:extLst>
      <p:ext uri="{BB962C8B-B14F-4D97-AF65-F5344CB8AC3E}">
        <p14:creationId xmlns:p14="http://schemas.microsoft.com/office/powerpoint/2010/main" val="388735981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a:prstGeom prst="rect">
            <a:avLst/>
          </a:prstGeom>
        </p:spPr>
        <p:txBody>
          <a:bodyPr anchor="b"/>
          <a:lstStyle>
            <a:lvl1pPr algn="l">
              <a:defRPr sz="2000" b="1"/>
            </a:lvl1pPr>
          </a:lstStyle>
          <a:p>
            <a:r>
              <a:rPr lang="ja-JP" altLang="en-US"/>
              <a:t>マスター タイトルの書式設定</a:t>
            </a:r>
          </a:p>
        </p:txBody>
      </p:sp>
      <p:sp>
        <p:nvSpPr>
          <p:cNvPr id="3" name="コンテンツ プレースホルダ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テキスト プレースホルダ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5" name="Rectangle 4"/>
          <p:cNvSpPr>
            <a:spLocks noGrp="1" noChangeArrowheads="1"/>
          </p:cNvSpPr>
          <p:nvPr>
            <p:ph type="dt" sz="half" idx="10"/>
          </p:nvPr>
        </p:nvSpPr>
        <p:spPr>
          <a:xfrm>
            <a:off x="0" y="6553200"/>
            <a:ext cx="1905000" cy="457200"/>
          </a:xfrm>
          <a:prstGeom prst="rect">
            <a:avLst/>
          </a:prstGeom>
          <a:ln/>
        </p:spPr>
        <p:txBody>
          <a:bodyPr/>
          <a:lstStyle>
            <a:lvl1pPr>
              <a:defRPr/>
            </a:lvl1pPr>
          </a:lstStyle>
          <a:p>
            <a:pPr>
              <a:defRPr/>
            </a:pPr>
            <a:endParaRPr lang="ja-JP" altLang="en-US"/>
          </a:p>
        </p:txBody>
      </p:sp>
      <p:sp>
        <p:nvSpPr>
          <p:cNvPr id="6" name="Rectangle 5"/>
          <p:cNvSpPr>
            <a:spLocks noGrp="1" noChangeArrowheads="1"/>
          </p:cNvSpPr>
          <p:nvPr>
            <p:ph type="ftr" sz="quarter" idx="11"/>
          </p:nvPr>
        </p:nvSpPr>
        <p:spPr>
          <a:xfrm>
            <a:off x="1258888" y="6524625"/>
            <a:ext cx="6848475" cy="457200"/>
          </a:xfrm>
          <a:prstGeom prst="rect">
            <a:avLst/>
          </a:prstGeom>
          <a:ln/>
        </p:spPr>
        <p:txBody>
          <a:bodyPr/>
          <a:lstStyle>
            <a:lvl1pPr>
              <a:defRPr/>
            </a:lvl1pPr>
          </a:lstStyle>
          <a:p>
            <a:pPr>
              <a:defRPr/>
            </a:pPr>
            <a:r>
              <a:rPr lang="en-US" altLang="ja-JP"/>
              <a:t>Copyright 2024 ENTOENTO Co. Ltd. All Rights Reserved.</a:t>
            </a:r>
            <a:endParaRPr lang="ja-JP" altLang="en-US" dirty="0"/>
          </a:p>
        </p:txBody>
      </p:sp>
      <p:sp>
        <p:nvSpPr>
          <p:cNvPr id="7" name="Rectangle 6"/>
          <p:cNvSpPr>
            <a:spLocks noGrp="1" noChangeArrowheads="1"/>
          </p:cNvSpPr>
          <p:nvPr>
            <p:ph type="sldNum" sz="quarter" idx="12"/>
          </p:nvPr>
        </p:nvSpPr>
        <p:spPr>
          <a:xfrm>
            <a:off x="7239000" y="6553200"/>
            <a:ext cx="1905000" cy="457200"/>
          </a:xfrm>
          <a:prstGeom prst="rect">
            <a:avLst/>
          </a:prstGeom>
          <a:ln/>
        </p:spPr>
        <p:txBody>
          <a:bodyPr/>
          <a:lstStyle>
            <a:lvl1pPr>
              <a:defRPr/>
            </a:lvl1pPr>
          </a:lstStyle>
          <a:p>
            <a:pPr>
              <a:defRPr/>
            </a:pPr>
            <a:fld id="{BAC05E80-0833-41BA-90D4-CBEFF1F97EF0}" type="slidenum">
              <a:rPr lang="ja-JP" altLang="en-US"/>
              <a:pPr>
                <a:defRPr/>
              </a:pPr>
              <a:t>‹#›</a:t>
            </a:fld>
            <a:endParaRPr lang="ja-JP" altLang="en-US"/>
          </a:p>
        </p:txBody>
      </p:sp>
    </p:spTree>
    <p:extLst>
      <p:ext uri="{BB962C8B-B14F-4D97-AF65-F5344CB8AC3E}">
        <p14:creationId xmlns:p14="http://schemas.microsoft.com/office/powerpoint/2010/main" val="371143723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a:prstGeom prst="rect">
            <a:avLst/>
          </a:prstGeom>
        </p:spPr>
        <p:txBody>
          <a:bodyPr anchor="b"/>
          <a:lstStyle>
            <a:lvl1pPr algn="l">
              <a:defRPr sz="2000" b="1"/>
            </a:lvl1pPr>
          </a:lstStyle>
          <a:p>
            <a:r>
              <a:rPr lang="ja-JP" altLang="en-US"/>
              <a:t>マスター タイトルの書式設定</a:t>
            </a:r>
          </a:p>
        </p:txBody>
      </p:sp>
      <p:sp>
        <p:nvSpPr>
          <p:cNvPr id="3" name="図プレースホルダ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ja-JP" altLang="en-US" noProof="0"/>
              <a:t>アイコンをクリックして図を追加</a:t>
            </a:r>
          </a:p>
        </p:txBody>
      </p:sp>
      <p:sp>
        <p:nvSpPr>
          <p:cNvPr id="4" name="テキスト プレースホルダ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5" name="Rectangle 4"/>
          <p:cNvSpPr>
            <a:spLocks noGrp="1" noChangeArrowheads="1"/>
          </p:cNvSpPr>
          <p:nvPr>
            <p:ph type="dt" sz="half" idx="10"/>
          </p:nvPr>
        </p:nvSpPr>
        <p:spPr>
          <a:xfrm>
            <a:off x="0" y="6553200"/>
            <a:ext cx="1905000" cy="457200"/>
          </a:xfrm>
          <a:prstGeom prst="rect">
            <a:avLst/>
          </a:prstGeom>
          <a:ln/>
        </p:spPr>
        <p:txBody>
          <a:bodyPr/>
          <a:lstStyle>
            <a:lvl1pPr>
              <a:defRPr/>
            </a:lvl1pPr>
          </a:lstStyle>
          <a:p>
            <a:pPr>
              <a:defRPr/>
            </a:pPr>
            <a:endParaRPr lang="ja-JP" altLang="en-US"/>
          </a:p>
        </p:txBody>
      </p:sp>
      <p:sp>
        <p:nvSpPr>
          <p:cNvPr id="6" name="Rectangle 5"/>
          <p:cNvSpPr>
            <a:spLocks noGrp="1" noChangeArrowheads="1"/>
          </p:cNvSpPr>
          <p:nvPr>
            <p:ph type="ftr" sz="quarter" idx="11"/>
          </p:nvPr>
        </p:nvSpPr>
        <p:spPr>
          <a:xfrm>
            <a:off x="1258888" y="6524625"/>
            <a:ext cx="6848475" cy="457200"/>
          </a:xfrm>
          <a:prstGeom prst="rect">
            <a:avLst/>
          </a:prstGeom>
          <a:ln/>
        </p:spPr>
        <p:txBody>
          <a:bodyPr/>
          <a:lstStyle>
            <a:lvl1pPr>
              <a:defRPr/>
            </a:lvl1pPr>
          </a:lstStyle>
          <a:p>
            <a:pPr>
              <a:defRPr/>
            </a:pPr>
            <a:r>
              <a:rPr lang="en-US" altLang="ja-JP"/>
              <a:t>Copyright 2024 ENTOENTO Co. Ltd. All Rights Reserved.</a:t>
            </a:r>
            <a:endParaRPr lang="ja-JP" altLang="en-US" dirty="0"/>
          </a:p>
        </p:txBody>
      </p:sp>
      <p:sp>
        <p:nvSpPr>
          <p:cNvPr id="7" name="Rectangle 6"/>
          <p:cNvSpPr>
            <a:spLocks noGrp="1" noChangeArrowheads="1"/>
          </p:cNvSpPr>
          <p:nvPr>
            <p:ph type="sldNum" sz="quarter" idx="12"/>
          </p:nvPr>
        </p:nvSpPr>
        <p:spPr>
          <a:xfrm>
            <a:off x="7239000" y="6553200"/>
            <a:ext cx="1905000" cy="457200"/>
          </a:xfrm>
          <a:prstGeom prst="rect">
            <a:avLst/>
          </a:prstGeom>
          <a:ln/>
        </p:spPr>
        <p:txBody>
          <a:bodyPr/>
          <a:lstStyle>
            <a:lvl1pPr>
              <a:defRPr/>
            </a:lvl1pPr>
          </a:lstStyle>
          <a:p>
            <a:pPr>
              <a:defRPr/>
            </a:pPr>
            <a:fld id="{42F4E304-A34C-4557-B736-FAADDECB56D0}" type="slidenum">
              <a:rPr lang="ja-JP" altLang="en-US"/>
              <a:pPr>
                <a:defRPr/>
              </a:pPr>
              <a:t>‹#›</a:t>
            </a:fld>
            <a:endParaRPr lang="ja-JP" altLang="en-US"/>
          </a:p>
        </p:txBody>
      </p:sp>
    </p:spTree>
    <p:extLst>
      <p:ext uri="{BB962C8B-B14F-4D97-AF65-F5344CB8AC3E}">
        <p14:creationId xmlns:p14="http://schemas.microsoft.com/office/powerpoint/2010/main" val="74774124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正方形/長方形 8">
            <a:extLst>
              <a:ext uri="{FF2B5EF4-FFF2-40B4-BE49-F238E27FC236}">
                <a16:creationId xmlns:a16="http://schemas.microsoft.com/office/drawing/2014/main" id="{08516D7F-131F-43D2-AF99-26764C52F725}"/>
              </a:ext>
            </a:extLst>
          </p:cNvPr>
          <p:cNvSpPr/>
          <p:nvPr userDrawn="1"/>
        </p:nvSpPr>
        <p:spPr>
          <a:xfrm>
            <a:off x="0" y="-1"/>
            <a:ext cx="9144000" cy="1154113"/>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Rectangle 3">
            <a:extLst>
              <a:ext uri="{FF2B5EF4-FFF2-40B4-BE49-F238E27FC236}">
                <a16:creationId xmlns:a16="http://schemas.microsoft.com/office/drawing/2014/main" id="{BE49BCFC-C43E-4DAF-9A4D-3F03A2A962DD}"/>
              </a:ext>
            </a:extLst>
          </p:cNvPr>
          <p:cNvSpPr>
            <a:spLocks noGrp="1" noChangeArrowheads="1"/>
          </p:cNvSpPr>
          <p:nvPr>
            <p:ph type="body" idx="1"/>
          </p:nvPr>
        </p:nvSpPr>
        <p:spPr bwMode="auto">
          <a:xfrm>
            <a:off x="685800" y="1268413"/>
            <a:ext cx="7772400" cy="4897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342900" lvl="0" indent="-342900" algn="l" rtl="0" eaLnBrk="0" fontAlgn="base" hangingPunct="0">
              <a:spcBef>
                <a:spcPct val="20000"/>
              </a:spcBef>
              <a:spcAft>
                <a:spcPct val="0"/>
              </a:spcAft>
              <a:buClr>
                <a:schemeClr val="accent6">
                  <a:lumMod val="60000"/>
                  <a:lumOff val="40000"/>
                </a:schemeClr>
              </a:buClr>
              <a:buSzPct val="100000"/>
              <a:buFont typeface="Wingdings" panose="05000000000000000000" pitchFamily="2" charset="2"/>
              <a:buChar char="l"/>
            </a:pPr>
            <a:r>
              <a:rPr lang="ja-JP" altLang="en-US" dirty="0"/>
              <a:t>マスタ テキストの書式設定</a:t>
            </a:r>
          </a:p>
          <a:p>
            <a:pPr marL="360000" lvl="1" indent="0" algn="l" rtl="0" eaLnBrk="0" fontAlgn="base" hangingPunct="0">
              <a:spcBef>
                <a:spcPts val="600"/>
              </a:spcBef>
              <a:spcAft>
                <a:spcPct val="0"/>
              </a:spcAft>
              <a:buClr>
                <a:schemeClr val="bg1">
                  <a:lumMod val="75000"/>
                </a:schemeClr>
              </a:buClr>
              <a:buSzPct val="100000"/>
              <a:buFont typeface="Wingdings" panose="05000000000000000000" pitchFamily="2" charset="2"/>
              <a:buNone/>
            </a:pPr>
            <a:r>
              <a:rPr lang="ja-JP" altLang="en-US" dirty="0"/>
              <a:t>第 </a:t>
            </a:r>
            <a:r>
              <a:rPr lang="en-US" altLang="ja-JP" dirty="0"/>
              <a:t>2 </a:t>
            </a:r>
            <a:r>
              <a:rPr lang="ja-JP" altLang="en-US" dirty="0"/>
              <a:t>レベル</a:t>
            </a:r>
          </a:p>
          <a:p>
            <a:pPr marL="1200150" lvl="2" indent="-285750" algn="l" rtl="0" eaLnBrk="0" fontAlgn="base" hangingPunct="0">
              <a:spcBef>
                <a:spcPct val="20000"/>
              </a:spcBef>
              <a:spcAft>
                <a:spcPct val="0"/>
              </a:spcAft>
              <a:buClr>
                <a:schemeClr val="bg1">
                  <a:lumMod val="75000"/>
                </a:schemeClr>
              </a:buClr>
              <a:buSzPct val="100000"/>
              <a:buFont typeface="Wingdings" panose="05000000000000000000" pitchFamily="2" charset="2"/>
              <a:buChar char="l"/>
            </a:pPr>
            <a:r>
              <a:rPr lang="ja-JP" altLang="en-US" dirty="0"/>
              <a:t>第 </a:t>
            </a:r>
            <a:r>
              <a:rPr lang="en-US" altLang="ja-JP" dirty="0"/>
              <a:t>3 </a:t>
            </a:r>
            <a:r>
              <a:rPr lang="ja-JP" altLang="en-US" dirty="0"/>
              <a:t>レベル</a:t>
            </a:r>
          </a:p>
          <a:p>
            <a:pPr marL="1543050" lvl="3" indent="-171450" algn="l" rtl="0" eaLnBrk="0" fontAlgn="base" hangingPunct="0">
              <a:spcBef>
                <a:spcPct val="20000"/>
              </a:spcBef>
              <a:spcAft>
                <a:spcPct val="0"/>
              </a:spcAft>
              <a:buClr>
                <a:schemeClr val="bg1">
                  <a:lumMod val="75000"/>
                </a:schemeClr>
              </a:buClr>
              <a:buSzPct val="100000"/>
              <a:buFont typeface="Wingdings" panose="05000000000000000000" pitchFamily="2" charset="2"/>
              <a:buChar char="l"/>
            </a:pPr>
            <a:r>
              <a:rPr lang="ja-JP" altLang="en-US" dirty="0"/>
              <a:t>第 </a:t>
            </a:r>
            <a:r>
              <a:rPr lang="en-US" altLang="ja-JP" dirty="0"/>
              <a:t>4 </a:t>
            </a:r>
            <a:r>
              <a:rPr lang="ja-JP" altLang="en-US" dirty="0"/>
              <a:t>レベル</a:t>
            </a:r>
          </a:p>
          <a:p>
            <a:pPr marL="2000250" lvl="4" indent="-171450" algn="l" rtl="0" eaLnBrk="0" fontAlgn="base" hangingPunct="0">
              <a:spcBef>
                <a:spcPct val="20000"/>
              </a:spcBef>
              <a:spcAft>
                <a:spcPct val="0"/>
              </a:spcAft>
              <a:buClr>
                <a:schemeClr val="bg1">
                  <a:lumMod val="75000"/>
                </a:schemeClr>
              </a:buClr>
              <a:buSzPct val="100000"/>
              <a:buFont typeface="Wingdings" panose="05000000000000000000" pitchFamily="2" charset="2"/>
              <a:buChar char="l"/>
            </a:pPr>
            <a:r>
              <a:rPr lang="ja-JP" altLang="en-US" dirty="0"/>
              <a:t>第 </a:t>
            </a:r>
            <a:r>
              <a:rPr lang="en-US" altLang="ja-JP" dirty="0"/>
              <a:t>5 </a:t>
            </a:r>
            <a:r>
              <a:rPr lang="ja-JP" altLang="en-US" dirty="0"/>
              <a:t>レベル</a:t>
            </a:r>
          </a:p>
        </p:txBody>
      </p:sp>
      <p:sp>
        <p:nvSpPr>
          <p:cNvPr id="12" name="Rectangle 5">
            <a:extLst>
              <a:ext uri="{FF2B5EF4-FFF2-40B4-BE49-F238E27FC236}">
                <a16:creationId xmlns:a16="http://schemas.microsoft.com/office/drawing/2014/main" id="{D15519FE-152D-4B9E-9315-131170210146}"/>
              </a:ext>
            </a:extLst>
          </p:cNvPr>
          <p:cNvSpPr>
            <a:spLocks noGrp="1" noChangeArrowheads="1"/>
          </p:cNvSpPr>
          <p:nvPr>
            <p:ph type="ftr" sz="quarter" idx="3"/>
          </p:nvPr>
        </p:nvSpPr>
        <p:spPr bwMode="auto">
          <a:xfrm>
            <a:off x="1258888" y="6524625"/>
            <a:ext cx="6848475" cy="3333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fontAlgn="auto" hangingPunct="1">
              <a:spcBef>
                <a:spcPts val="0"/>
              </a:spcBef>
              <a:spcAft>
                <a:spcPts val="0"/>
              </a:spcAft>
              <a:defRPr sz="1200" b="0">
                <a:solidFill>
                  <a:schemeClr val="accent1">
                    <a:lumMod val="75000"/>
                  </a:schemeClr>
                </a:solidFill>
                <a:latin typeface="Century Gothic" panose="020B0502020202020204" pitchFamily="34" charset="0"/>
                <a:ea typeface="+mn-ea"/>
                <a:cs typeface="+mn-cs"/>
              </a:defRPr>
            </a:lvl1pPr>
          </a:lstStyle>
          <a:p>
            <a:pPr>
              <a:defRPr/>
            </a:pPr>
            <a:r>
              <a:rPr lang="en-US" altLang="ja-JP"/>
              <a:t>Copyright 2024 ENTOENTO Co. Ltd. All Rights Reserved.</a:t>
            </a:r>
            <a:endParaRPr lang="ja-JP" altLang="en-US" dirty="0"/>
          </a:p>
        </p:txBody>
      </p:sp>
      <p:sp>
        <p:nvSpPr>
          <p:cNvPr id="13" name="Rectangle 6">
            <a:extLst>
              <a:ext uri="{FF2B5EF4-FFF2-40B4-BE49-F238E27FC236}">
                <a16:creationId xmlns:a16="http://schemas.microsoft.com/office/drawing/2014/main" id="{E5FDF536-F75B-4C02-82AF-CC10F4FDD3DC}"/>
              </a:ext>
            </a:extLst>
          </p:cNvPr>
          <p:cNvSpPr>
            <a:spLocks noGrp="1" noChangeArrowheads="1"/>
          </p:cNvSpPr>
          <p:nvPr>
            <p:ph type="sldNum" sz="quarter" idx="4"/>
          </p:nvPr>
        </p:nvSpPr>
        <p:spPr bwMode="auto">
          <a:xfrm>
            <a:off x="7239000" y="6597650"/>
            <a:ext cx="1905000" cy="2603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100" b="0">
                <a:solidFill>
                  <a:schemeClr val="accent1">
                    <a:lumMod val="75000"/>
                  </a:schemeClr>
                </a:solidFill>
                <a:latin typeface="Century Gothic" panose="020B0502020202020204" pitchFamily="34" charset="0"/>
              </a:defRPr>
            </a:lvl1pPr>
          </a:lstStyle>
          <a:p>
            <a:pPr>
              <a:defRPr/>
            </a:pPr>
            <a:fld id="{4DBE9989-8CEC-4646-8404-07EA16C86994}" type="slidenum">
              <a:rPr lang="ja-JP" altLang="en-US" smtClean="0"/>
              <a:pPr>
                <a:defRPr/>
              </a:pPr>
              <a:t>‹#›</a:t>
            </a:fld>
            <a:endParaRPr lang="ja-JP" altLang="en-US" dirty="0"/>
          </a:p>
        </p:txBody>
      </p:sp>
      <p:sp>
        <p:nvSpPr>
          <p:cNvPr id="14" name="Rectangle 2">
            <a:extLst>
              <a:ext uri="{FF2B5EF4-FFF2-40B4-BE49-F238E27FC236}">
                <a16:creationId xmlns:a16="http://schemas.microsoft.com/office/drawing/2014/main" id="{47D0CBDA-6C04-491B-86A8-C408FF6F4557}"/>
              </a:ext>
            </a:extLst>
          </p:cNvPr>
          <p:cNvSpPr>
            <a:spLocks noGrp="1" noChangeArrowheads="1"/>
          </p:cNvSpPr>
          <p:nvPr>
            <p:ph type="title"/>
          </p:nvPr>
        </p:nvSpPr>
        <p:spPr bwMode="white">
          <a:xfrm>
            <a:off x="323850" y="260350"/>
            <a:ext cx="8134350" cy="865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ja-JP" altLang="en-US" dirty="0"/>
              <a:t>マスタ タイトルの書式設定</a:t>
            </a:r>
          </a:p>
        </p:txBody>
      </p:sp>
    </p:spTree>
  </p:cSld>
  <p:clrMap bg1="lt1" tx1="dk1" bg2="lt2" tx2="dk2" accent1="accent1" accent2="accent2" accent3="accent3" accent4="accent4" accent5="accent5" accent6="accent6" hlink="hlink" folHlink="folHlink"/>
  <p:sldLayoutIdLst>
    <p:sldLayoutId id="2147483803" r:id="rId1"/>
    <p:sldLayoutId id="2147483793" r:id="rId2"/>
    <p:sldLayoutId id="2147483794" r:id="rId3"/>
    <p:sldLayoutId id="2147483795" r:id="rId4"/>
    <p:sldLayoutId id="2147483796" r:id="rId5"/>
    <p:sldLayoutId id="2147483797" r:id="rId6"/>
    <p:sldLayoutId id="2147483798" r:id="rId7"/>
    <p:sldLayoutId id="2147483799" r:id="rId8"/>
    <p:sldLayoutId id="2147483800" r:id="rId9"/>
    <p:sldLayoutId id="2147483801" r:id="rId10"/>
    <p:sldLayoutId id="2147483802" r:id="rId11"/>
  </p:sldLayoutIdLst>
  <p:hf sldNum="0" hdr="0" dt="0"/>
  <p:txStyles>
    <p:titleStyle>
      <a:lvl1pPr algn="l" rtl="0" eaLnBrk="0" fontAlgn="base" hangingPunct="0">
        <a:spcBef>
          <a:spcPct val="0"/>
        </a:spcBef>
        <a:spcAft>
          <a:spcPct val="0"/>
        </a:spcAft>
        <a:defRPr kumimoji="1" sz="3000" b="1">
          <a:solidFill>
            <a:schemeClr val="bg1"/>
          </a:solidFill>
          <a:latin typeface="游ゴシック" panose="020B0400000000000000" pitchFamily="50" charset="-128"/>
          <a:ea typeface="游ゴシック" panose="020B0400000000000000" pitchFamily="50" charset="-128"/>
          <a:cs typeface="+mj-cs"/>
        </a:defRPr>
      </a:lvl1pPr>
      <a:lvl2pPr algn="l" rtl="0" eaLnBrk="0" fontAlgn="base" hangingPunct="0">
        <a:spcBef>
          <a:spcPct val="0"/>
        </a:spcBef>
        <a:spcAft>
          <a:spcPct val="0"/>
        </a:spcAft>
        <a:defRPr kumimoji="1" sz="3000">
          <a:solidFill>
            <a:srgbClr val="663300"/>
          </a:solidFill>
          <a:latin typeface="HGP平成丸ｺﾞｼｯｸ体W8" pitchFamily="50" charset="-128"/>
          <a:ea typeface="HGP平成丸ｺﾞｼｯｸ体W8" pitchFamily="50" charset="-128"/>
        </a:defRPr>
      </a:lvl2pPr>
      <a:lvl3pPr algn="l" rtl="0" eaLnBrk="0" fontAlgn="base" hangingPunct="0">
        <a:spcBef>
          <a:spcPct val="0"/>
        </a:spcBef>
        <a:spcAft>
          <a:spcPct val="0"/>
        </a:spcAft>
        <a:defRPr kumimoji="1" sz="3000">
          <a:solidFill>
            <a:srgbClr val="663300"/>
          </a:solidFill>
          <a:latin typeface="HGP平成丸ｺﾞｼｯｸ体W8" pitchFamily="50" charset="-128"/>
          <a:ea typeface="HGP平成丸ｺﾞｼｯｸ体W8" pitchFamily="50" charset="-128"/>
        </a:defRPr>
      </a:lvl3pPr>
      <a:lvl4pPr algn="l" rtl="0" eaLnBrk="0" fontAlgn="base" hangingPunct="0">
        <a:spcBef>
          <a:spcPct val="0"/>
        </a:spcBef>
        <a:spcAft>
          <a:spcPct val="0"/>
        </a:spcAft>
        <a:defRPr kumimoji="1" sz="3000">
          <a:solidFill>
            <a:srgbClr val="663300"/>
          </a:solidFill>
          <a:latin typeface="HGP平成丸ｺﾞｼｯｸ体W8" pitchFamily="50" charset="-128"/>
          <a:ea typeface="HGP平成丸ｺﾞｼｯｸ体W8" pitchFamily="50" charset="-128"/>
        </a:defRPr>
      </a:lvl4pPr>
      <a:lvl5pPr algn="l" rtl="0" eaLnBrk="0" fontAlgn="base" hangingPunct="0">
        <a:spcBef>
          <a:spcPct val="0"/>
        </a:spcBef>
        <a:spcAft>
          <a:spcPct val="0"/>
        </a:spcAft>
        <a:defRPr kumimoji="1" sz="3000">
          <a:solidFill>
            <a:srgbClr val="663300"/>
          </a:solidFill>
          <a:latin typeface="HGP平成丸ｺﾞｼｯｸ体W8" pitchFamily="50" charset="-128"/>
          <a:ea typeface="HGP平成丸ｺﾞｼｯｸ体W8" pitchFamily="50" charset="-128"/>
        </a:defRPr>
      </a:lvl5pPr>
      <a:lvl6pPr marL="457200" algn="ctr" rtl="0" eaLnBrk="1" fontAlgn="base" hangingPunct="1">
        <a:spcBef>
          <a:spcPct val="0"/>
        </a:spcBef>
        <a:spcAft>
          <a:spcPct val="0"/>
        </a:spcAft>
        <a:defRPr kumimoji="1" sz="4400">
          <a:solidFill>
            <a:srgbClr val="663300"/>
          </a:solidFill>
          <a:latin typeface="Arial" charset="0"/>
          <a:ea typeface="ヒラギノ角ゴ Pro W6" charset="-128"/>
        </a:defRPr>
      </a:lvl6pPr>
      <a:lvl7pPr marL="914400" algn="ctr" rtl="0" eaLnBrk="1" fontAlgn="base" hangingPunct="1">
        <a:spcBef>
          <a:spcPct val="0"/>
        </a:spcBef>
        <a:spcAft>
          <a:spcPct val="0"/>
        </a:spcAft>
        <a:defRPr kumimoji="1" sz="4400">
          <a:solidFill>
            <a:srgbClr val="663300"/>
          </a:solidFill>
          <a:latin typeface="Arial" charset="0"/>
          <a:ea typeface="ヒラギノ角ゴ Pro W6" charset="-128"/>
        </a:defRPr>
      </a:lvl7pPr>
      <a:lvl8pPr marL="1371600" algn="ctr" rtl="0" eaLnBrk="1" fontAlgn="base" hangingPunct="1">
        <a:spcBef>
          <a:spcPct val="0"/>
        </a:spcBef>
        <a:spcAft>
          <a:spcPct val="0"/>
        </a:spcAft>
        <a:defRPr kumimoji="1" sz="4400">
          <a:solidFill>
            <a:srgbClr val="663300"/>
          </a:solidFill>
          <a:latin typeface="Arial" charset="0"/>
          <a:ea typeface="ヒラギノ角ゴ Pro W6" charset="-128"/>
        </a:defRPr>
      </a:lvl8pPr>
      <a:lvl9pPr marL="1828800" algn="ctr" rtl="0" eaLnBrk="1" fontAlgn="base" hangingPunct="1">
        <a:spcBef>
          <a:spcPct val="0"/>
        </a:spcBef>
        <a:spcAft>
          <a:spcPct val="0"/>
        </a:spcAft>
        <a:defRPr kumimoji="1" sz="4400">
          <a:solidFill>
            <a:srgbClr val="663300"/>
          </a:solidFill>
          <a:latin typeface="Arial" charset="0"/>
          <a:ea typeface="ヒラギノ角ゴ Pro W6" charset="-128"/>
        </a:defRPr>
      </a:lvl9pPr>
    </p:titleStyle>
    <p:bodyStyle>
      <a:lvl1pPr marL="342900" indent="-342900" algn="l" rtl="0" eaLnBrk="0" fontAlgn="base" hangingPunct="0">
        <a:spcBef>
          <a:spcPct val="20000"/>
        </a:spcBef>
        <a:spcAft>
          <a:spcPct val="0"/>
        </a:spcAft>
        <a:buClr>
          <a:srgbClr val="3C8C93"/>
        </a:buClr>
        <a:buSzPct val="100000"/>
        <a:buFont typeface="Wingdings" pitchFamily="2" charset="2"/>
        <a:buChar char="l"/>
        <a:defRPr kumimoji="1" lang="ja-JP" altLang="en-US" sz="2000" dirty="0" smtClean="0">
          <a:solidFill>
            <a:schemeClr val="accent6">
              <a:lumMod val="60000"/>
              <a:lumOff val="40000"/>
            </a:schemeClr>
          </a:solidFill>
          <a:latin typeface="游ゴシック" panose="020B0400000000000000" pitchFamily="50" charset="-128"/>
          <a:ea typeface="游ゴシック" panose="020B0400000000000000" pitchFamily="50" charset="-128"/>
          <a:cs typeface="+mn-cs"/>
        </a:defRPr>
      </a:lvl1pPr>
      <a:lvl2pPr marL="742950" indent="-285750" algn="l" rtl="0" eaLnBrk="0" fontAlgn="base" hangingPunct="0">
        <a:spcBef>
          <a:spcPct val="20000"/>
        </a:spcBef>
        <a:spcAft>
          <a:spcPct val="0"/>
        </a:spcAft>
        <a:buClr>
          <a:srgbClr val="3C8C93"/>
        </a:buClr>
        <a:buSzPct val="100000"/>
        <a:buFont typeface="Wingdings" pitchFamily="2" charset="2"/>
        <a:buChar char="l"/>
        <a:defRPr kumimoji="1" lang="ja-JP" altLang="en-US" sz="1400" dirty="0" smtClean="0">
          <a:solidFill>
            <a:schemeClr val="accent1">
              <a:lumMod val="50000"/>
            </a:schemeClr>
          </a:solidFill>
          <a:latin typeface="游ゴシック" panose="020B0400000000000000" pitchFamily="50" charset="-128"/>
          <a:ea typeface="游ゴシック" panose="020B0400000000000000" pitchFamily="50" charset="-128"/>
        </a:defRPr>
      </a:lvl2pPr>
      <a:lvl3pPr marL="1257300" indent="-342900" algn="l" rtl="0" eaLnBrk="0" fontAlgn="base" hangingPunct="0">
        <a:spcBef>
          <a:spcPct val="20000"/>
        </a:spcBef>
        <a:spcAft>
          <a:spcPct val="0"/>
        </a:spcAft>
        <a:buClr>
          <a:srgbClr val="3C8C93"/>
        </a:buClr>
        <a:buSzPct val="100000"/>
        <a:buFont typeface="ヒラギノ角ゴ Pro W6"/>
        <a:buAutoNum type="circleNumDbPlain"/>
        <a:defRPr kumimoji="1" lang="ja-JP" altLang="en-US" sz="1400" dirty="0" smtClean="0">
          <a:solidFill>
            <a:schemeClr val="accent1">
              <a:lumMod val="50000"/>
            </a:schemeClr>
          </a:solidFill>
          <a:latin typeface="游ゴシック" panose="020B0400000000000000" pitchFamily="50" charset="-128"/>
          <a:ea typeface="游ゴシック" panose="020B0400000000000000" pitchFamily="50" charset="-128"/>
        </a:defRPr>
      </a:lvl3pPr>
      <a:lvl4pPr marL="1600200" indent="-228600" algn="l" rtl="0" eaLnBrk="0" fontAlgn="base" hangingPunct="0">
        <a:spcBef>
          <a:spcPct val="20000"/>
        </a:spcBef>
        <a:spcAft>
          <a:spcPct val="0"/>
        </a:spcAft>
        <a:buClr>
          <a:srgbClr val="3C8C93"/>
        </a:buClr>
        <a:buSzPct val="100000"/>
        <a:buFont typeface="Wingdings" pitchFamily="2" charset="2"/>
        <a:buChar char="l"/>
        <a:defRPr kumimoji="1" lang="ja-JP" altLang="en-US" sz="1200" dirty="0" smtClean="0">
          <a:solidFill>
            <a:schemeClr val="accent1">
              <a:lumMod val="50000"/>
            </a:schemeClr>
          </a:solidFill>
          <a:latin typeface="游ゴシック" panose="020B0400000000000000" pitchFamily="50" charset="-128"/>
          <a:ea typeface="游ゴシック" panose="020B0400000000000000" pitchFamily="50" charset="-128"/>
        </a:defRPr>
      </a:lvl4pPr>
      <a:lvl5pPr marL="2057400" indent="-228600" algn="l" rtl="0" eaLnBrk="0" fontAlgn="base" hangingPunct="0">
        <a:spcBef>
          <a:spcPct val="20000"/>
        </a:spcBef>
        <a:spcAft>
          <a:spcPct val="0"/>
        </a:spcAft>
        <a:buClr>
          <a:srgbClr val="3C8C93"/>
        </a:buClr>
        <a:buSzPct val="100000"/>
        <a:buFont typeface="Wingdings" pitchFamily="2" charset="2"/>
        <a:buChar char="l"/>
        <a:defRPr kumimoji="1" lang="ja-JP" altLang="en-US" sz="1200" dirty="0">
          <a:solidFill>
            <a:schemeClr val="accent1">
              <a:lumMod val="50000"/>
            </a:schemeClr>
          </a:solidFill>
          <a:latin typeface="游ゴシック" panose="020B0400000000000000" pitchFamily="50" charset="-128"/>
          <a:ea typeface="游ゴシック" panose="020B0400000000000000" pitchFamily="50" charset="-128"/>
        </a:defRPr>
      </a:lvl5pPr>
      <a:lvl6pPr marL="2514600" indent="-228600" algn="l" rtl="0" eaLnBrk="1" fontAlgn="base" hangingPunct="1">
        <a:spcBef>
          <a:spcPct val="20000"/>
        </a:spcBef>
        <a:spcAft>
          <a:spcPct val="0"/>
        </a:spcAft>
        <a:buSzPct val="100000"/>
        <a:defRPr kumimoji="1" sz="2000">
          <a:solidFill>
            <a:schemeClr val="tx1"/>
          </a:solidFill>
          <a:latin typeface="+mn-lt"/>
          <a:ea typeface="+mn-ea"/>
        </a:defRPr>
      </a:lvl6pPr>
      <a:lvl7pPr marL="2971800" indent="-228600" algn="l" rtl="0" eaLnBrk="1" fontAlgn="base" hangingPunct="1">
        <a:spcBef>
          <a:spcPct val="20000"/>
        </a:spcBef>
        <a:spcAft>
          <a:spcPct val="0"/>
        </a:spcAft>
        <a:buSzPct val="100000"/>
        <a:defRPr kumimoji="1" sz="2000">
          <a:solidFill>
            <a:schemeClr val="tx1"/>
          </a:solidFill>
          <a:latin typeface="+mn-lt"/>
          <a:ea typeface="+mn-ea"/>
        </a:defRPr>
      </a:lvl7pPr>
      <a:lvl8pPr marL="3429000" indent="-228600" algn="l" rtl="0" eaLnBrk="1" fontAlgn="base" hangingPunct="1">
        <a:spcBef>
          <a:spcPct val="20000"/>
        </a:spcBef>
        <a:spcAft>
          <a:spcPct val="0"/>
        </a:spcAft>
        <a:buSzPct val="100000"/>
        <a:defRPr kumimoji="1" sz="2000">
          <a:solidFill>
            <a:schemeClr val="tx1"/>
          </a:solidFill>
          <a:latin typeface="+mn-lt"/>
          <a:ea typeface="+mn-ea"/>
        </a:defRPr>
      </a:lvl8pPr>
      <a:lvl9pPr marL="3886200" indent="-228600" algn="l" rtl="0" eaLnBrk="1" fontAlgn="base" hangingPunct="1">
        <a:spcBef>
          <a:spcPct val="20000"/>
        </a:spcBef>
        <a:spcAft>
          <a:spcPct val="0"/>
        </a:spcAft>
        <a:buSzPct val="100000"/>
        <a:defRPr kumimoji="1" sz="2000">
          <a:solidFill>
            <a:schemeClr val="tx1"/>
          </a:solidFill>
          <a:latin typeface="+mn-lt"/>
          <a:ea typeface="+mn-ea"/>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oleObject" Target="../embeddings/oleObject1.bin"/><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タイトル 1"/>
          <p:cNvSpPr>
            <a:spLocks noGrp="1"/>
          </p:cNvSpPr>
          <p:nvPr>
            <p:ph type="ctrTitle"/>
          </p:nvPr>
        </p:nvSpPr>
        <p:spPr>
          <a:xfrm>
            <a:off x="533400" y="2286000"/>
            <a:ext cx="7772400" cy="1143000"/>
          </a:xfrm>
        </p:spPr>
        <p:txBody>
          <a:bodyPr/>
          <a:lstStyle/>
          <a:p>
            <a:pPr algn="ctr" eaLnBrk="1" hangingPunct="1"/>
            <a:r>
              <a:rPr lang="ja-JP" altLang="ja-JP" dirty="0"/>
              <a:t>○○</a:t>
            </a:r>
            <a:r>
              <a:rPr lang="ja-JP" altLang="en-US" dirty="0"/>
              <a:t>式</a:t>
            </a:r>
            <a:r>
              <a:rPr lang="ja-JP" altLang="ja-JP" dirty="0"/>
              <a:t>人事制度</a:t>
            </a:r>
            <a:endParaRPr lang="ja-JP" altLang="en-US" dirty="0"/>
          </a:p>
        </p:txBody>
      </p:sp>
      <p:sp>
        <p:nvSpPr>
          <p:cNvPr id="5" name="サブタイトル 2"/>
          <p:cNvSpPr txBox="1">
            <a:spLocks/>
          </p:cNvSpPr>
          <p:nvPr/>
        </p:nvSpPr>
        <p:spPr bwMode="white">
          <a:xfrm>
            <a:off x="25400" y="4724400"/>
            <a:ext cx="9144000" cy="504825"/>
          </a:xfrm>
          <a:prstGeom prst="rect">
            <a:avLst/>
          </a:prstGeom>
          <a:noFill/>
          <a:ln w="9525">
            <a:noFill/>
            <a:miter lim="800000"/>
            <a:headEnd/>
            <a:tailEnd/>
          </a:ln>
          <a:effectLst/>
        </p:spPr>
        <p:txBody>
          <a:bodyPr/>
          <a:lstStyle>
            <a:defPPr>
              <a:defRPr lang="ja-JP"/>
            </a:defPPr>
            <a:lvl1pPr marL="0" algn="ctr" defTabSz="914400" eaLnBrk="1" latinLnBrk="0" hangingPunct="1">
              <a:spcBef>
                <a:spcPct val="20000"/>
              </a:spcBef>
              <a:buSzPct val="100000"/>
              <a:defRPr sz="2400" kern="0">
                <a:solidFill>
                  <a:schemeClr val="bg1"/>
                </a:solidFill>
                <a:latin typeface="游ゴシック Medium" panose="020B0500000000000000" pitchFamily="50" charset="-128"/>
                <a:ea typeface="游ゴシック Medium" panose="020B0500000000000000" pitchFamily="50" charset="-128"/>
                <a:cs typeface="+mn-cs"/>
              </a:defRPr>
            </a:lvl1pPr>
            <a:lvl2pPr defTabSz="914400" eaLnBrk="1" latinLnBrk="0" hangingPunct="1">
              <a:defRPr sz="1800">
                <a:latin typeface="+mn-lt"/>
                <a:ea typeface="+mn-ea"/>
                <a:cs typeface="+mn-cs"/>
              </a:defRPr>
            </a:lvl2pPr>
            <a:lvl3pPr defTabSz="914400" eaLnBrk="1" latinLnBrk="0" hangingPunct="1">
              <a:defRPr sz="1800">
                <a:latin typeface="+mn-lt"/>
                <a:ea typeface="+mn-ea"/>
                <a:cs typeface="+mn-cs"/>
              </a:defRPr>
            </a:lvl3pPr>
            <a:lvl4pPr defTabSz="914400" eaLnBrk="1" latinLnBrk="0" hangingPunct="1">
              <a:defRPr sz="1800">
                <a:latin typeface="+mn-lt"/>
                <a:ea typeface="+mn-ea"/>
                <a:cs typeface="+mn-cs"/>
              </a:defRPr>
            </a:lvl4pPr>
            <a:lvl5pPr defTabSz="914400" eaLnBrk="1" latinLnBrk="0" hangingPunct="1">
              <a:defRPr sz="1800">
                <a:latin typeface="+mn-lt"/>
                <a:ea typeface="+mn-ea"/>
                <a:cs typeface="+mn-cs"/>
              </a:defRPr>
            </a:lvl5pPr>
            <a:lvl6pPr>
              <a:defRPr sz="1800">
                <a:latin typeface="+mn-lt"/>
                <a:ea typeface="+mn-ea"/>
                <a:cs typeface="+mn-cs"/>
              </a:defRPr>
            </a:lvl6pPr>
            <a:lvl7pPr>
              <a:defRPr sz="1800">
                <a:latin typeface="+mn-lt"/>
                <a:ea typeface="+mn-ea"/>
                <a:cs typeface="+mn-cs"/>
              </a:defRPr>
            </a:lvl7pPr>
            <a:lvl8pPr>
              <a:defRPr sz="1800">
                <a:latin typeface="+mn-lt"/>
                <a:ea typeface="+mn-ea"/>
                <a:cs typeface="+mn-cs"/>
              </a:defRPr>
            </a:lvl8pPr>
            <a:lvl9pPr>
              <a:defRPr sz="1800">
                <a:latin typeface="+mn-lt"/>
                <a:ea typeface="+mn-ea"/>
                <a:cs typeface="+mn-cs"/>
              </a:defRPr>
            </a:lvl9pPr>
          </a:lstStyle>
          <a:p>
            <a:r>
              <a:rPr lang="ja-JP" altLang="en-US" dirty="0"/>
              <a:t>株式会社</a:t>
            </a:r>
            <a:r>
              <a:rPr lang="en-US" altLang="ja-JP" dirty="0"/>
              <a:t>ABCY</a:t>
            </a:r>
          </a:p>
        </p:txBody>
      </p:sp>
      <p:sp>
        <p:nvSpPr>
          <p:cNvPr id="6" name="サブタイトル 2"/>
          <p:cNvSpPr txBox="1">
            <a:spLocks/>
          </p:cNvSpPr>
          <p:nvPr/>
        </p:nvSpPr>
        <p:spPr bwMode="white">
          <a:xfrm>
            <a:off x="0" y="3860800"/>
            <a:ext cx="9144000" cy="431800"/>
          </a:xfrm>
          <a:prstGeom prst="rect">
            <a:avLst/>
          </a:prstGeom>
          <a:noFill/>
          <a:ln w="9525">
            <a:noFill/>
            <a:miter lim="800000"/>
            <a:headEnd/>
            <a:tailEnd/>
          </a:ln>
          <a:effectLst/>
        </p:spPr>
        <p:txBody>
          <a:bodyPr/>
          <a:lstStyle>
            <a:defPPr>
              <a:defRPr lang="ja-JP"/>
            </a:defPPr>
            <a:lvl1pPr algn="ctr" eaLnBrk="1" hangingPunct="1">
              <a:spcBef>
                <a:spcPct val="20000"/>
              </a:spcBef>
              <a:buSzPct val="100000"/>
              <a:defRPr sz="2000" kern="0">
                <a:solidFill>
                  <a:schemeClr val="bg1"/>
                </a:solidFill>
                <a:latin typeface="游ゴシック Medium" panose="020B0500000000000000" pitchFamily="50" charset="-128"/>
                <a:ea typeface="游ゴシック Medium" panose="020B0500000000000000" pitchFamily="50" charset="-128"/>
                <a:cs typeface="+mn-cs"/>
              </a:defRPr>
            </a:lvl1pPr>
            <a:lvl2pPr eaLnBrk="0" hangingPunct="0"/>
            <a:lvl3pPr eaLnBrk="0" hangingPunct="0"/>
            <a:lvl4pPr eaLnBrk="0" hangingPunct="0"/>
            <a:lvl5pPr eaLnBrk="0" hangingPunct="0"/>
          </a:lstStyle>
          <a:p>
            <a:r>
              <a:rPr lang="en-US" altLang="ja-JP" dirty="0"/>
              <a:t>2024</a:t>
            </a:r>
            <a:r>
              <a:rPr lang="ja-JP" altLang="en-US" dirty="0"/>
              <a:t>年○月○日</a:t>
            </a:r>
          </a:p>
        </p:txBody>
      </p:sp>
      <p:sp>
        <p:nvSpPr>
          <p:cNvPr id="2" name="フッター プレースホルダー 1">
            <a:extLst>
              <a:ext uri="{FF2B5EF4-FFF2-40B4-BE49-F238E27FC236}">
                <a16:creationId xmlns:a16="http://schemas.microsoft.com/office/drawing/2014/main" id="{DC9F4DAD-A9BA-4E8B-9928-12D7691AEAFC}"/>
              </a:ext>
            </a:extLst>
          </p:cNvPr>
          <p:cNvSpPr>
            <a:spLocks noGrp="1"/>
          </p:cNvSpPr>
          <p:nvPr>
            <p:ph type="ftr" sz="quarter" idx="3"/>
          </p:nvPr>
        </p:nvSpPr>
        <p:spPr bwMode="white"/>
        <p:txBody>
          <a:bodyPr/>
          <a:lstStyle/>
          <a:p>
            <a:pPr>
              <a:defRPr/>
            </a:pPr>
            <a:r>
              <a:rPr lang="en-US" altLang="ja-JP" dirty="0"/>
              <a:t>Copyright 2024 ENTOENTO Co. Ltd. All Rights Reserved.</a:t>
            </a:r>
            <a:endParaRPr lang="ja-JP" altLang="en-US" dirty="0"/>
          </a:p>
        </p:txBody>
      </p:sp>
      <p:sp>
        <p:nvSpPr>
          <p:cNvPr id="14" name="テキスト ボックス 13">
            <a:extLst>
              <a:ext uri="{FF2B5EF4-FFF2-40B4-BE49-F238E27FC236}">
                <a16:creationId xmlns:a16="http://schemas.microsoft.com/office/drawing/2014/main" id="{271FBA27-369E-46F7-82E6-C8AD63721C3F}"/>
              </a:ext>
            </a:extLst>
          </p:cNvPr>
          <p:cNvSpPr txBox="1">
            <a:spLocks noChangeArrowheads="1"/>
          </p:cNvSpPr>
          <p:nvPr/>
        </p:nvSpPr>
        <p:spPr bwMode="auto">
          <a:xfrm>
            <a:off x="-992" y="0"/>
            <a:ext cx="4572991" cy="2031325"/>
          </a:xfrm>
          <a:prstGeom prst="rect">
            <a:avLst/>
          </a:prstGeom>
          <a:solidFill>
            <a:srgbClr val="FFFF99"/>
          </a:solidFill>
          <a:ln>
            <a:solidFill>
              <a:schemeClr val="accent1">
                <a:lumMod val="50000"/>
              </a:schemeClr>
            </a:solidFill>
          </a:ln>
        </p:spPr>
        <p:txBody>
          <a:bodyPr wrap="square">
            <a:spAutoFit/>
          </a:bodyPr>
          <a:lstStyle>
            <a:lvl1pPr eaLnBrk="0" hangingPunct="0">
              <a:spcBef>
                <a:spcPct val="20000"/>
              </a:spcBef>
              <a:buClr>
                <a:srgbClr val="3C8C93"/>
              </a:buClr>
              <a:buSzPct val="100000"/>
              <a:buFont typeface="Wingdings" pitchFamily="2" charset="2"/>
              <a:defRPr kumimoji="1" sz="1400">
                <a:solidFill>
                  <a:schemeClr val="tx1"/>
                </a:solidFill>
                <a:latin typeface="メイリオ" pitchFamily="50" charset="-128"/>
                <a:ea typeface="メイリオ" pitchFamily="50" charset="-128"/>
                <a:cs typeface="メイリオ" pitchFamily="50" charset="-128"/>
              </a:defRPr>
            </a:lvl1pPr>
            <a:lvl2pPr marL="742950" indent="-285750" eaLnBrk="0" hangingPunct="0">
              <a:spcBef>
                <a:spcPct val="20000"/>
              </a:spcBef>
              <a:buClr>
                <a:srgbClr val="3C8C93"/>
              </a:buClr>
              <a:buSzPct val="100000"/>
              <a:buFont typeface="Wingdings" pitchFamily="2" charset="2"/>
              <a:buChar char="l"/>
              <a:defRPr kumimoji="1" sz="2200">
                <a:solidFill>
                  <a:schemeClr val="tx1"/>
                </a:solidFill>
                <a:latin typeface="HGP平成丸ｺﾞｼｯｸ体W4" pitchFamily="50" charset="-128"/>
                <a:ea typeface="HGP平成丸ｺﾞｼｯｸ体W4" pitchFamily="50" charset="-128"/>
                <a:cs typeface="メイリオ" pitchFamily="50" charset="-128"/>
              </a:defRPr>
            </a:lvl2pPr>
            <a:lvl3pPr marL="1371600" indent="-457200" eaLnBrk="0" hangingPunct="0">
              <a:spcBef>
                <a:spcPct val="20000"/>
              </a:spcBef>
              <a:buClr>
                <a:srgbClr val="3C8C93"/>
              </a:buClr>
              <a:buSzPct val="100000"/>
              <a:buFont typeface="ヒラギノ角ゴ Pro W6"/>
              <a:buAutoNum type="circleNumDbPlain"/>
              <a:defRPr kumimoji="1" sz="2000">
                <a:solidFill>
                  <a:schemeClr val="tx1"/>
                </a:solidFill>
                <a:latin typeface="HGP平成丸ｺﾞｼｯｸ体W4" pitchFamily="50" charset="-128"/>
                <a:ea typeface="HGP平成丸ｺﾞｼｯｸ体W4" pitchFamily="50" charset="-128"/>
                <a:cs typeface="メイリオ" pitchFamily="50" charset="-128"/>
              </a:defRPr>
            </a:lvl3pPr>
            <a:lvl4pPr marL="1600200" indent="-228600" eaLnBrk="0" hangingPunct="0">
              <a:spcBef>
                <a:spcPct val="20000"/>
              </a:spcBef>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4pPr>
            <a:lvl5pPr marL="2057400" indent="-228600" eaLnBrk="0" hangingPunct="0">
              <a:spcBef>
                <a:spcPct val="20000"/>
              </a:spcBef>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5pPr>
            <a:lvl6pPr marL="2514600" indent="-228600" eaLnBrk="0" fontAlgn="base" hangingPunct="0">
              <a:spcBef>
                <a:spcPct val="20000"/>
              </a:spcBef>
              <a:spcAft>
                <a:spcPct val="0"/>
              </a:spcAft>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6pPr>
            <a:lvl7pPr marL="2971800" indent="-228600" eaLnBrk="0" fontAlgn="base" hangingPunct="0">
              <a:spcBef>
                <a:spcPct val="20000"/>
              </a:spcBef>
              <a:spcAft>
                <a:spcPct val="0"/>
              </a:spcAft>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7pPr>
            <a:lvl8pPr marL="3429000" indent="-228600" eaLnBrk="0" fontAlgn="base" hangingPunct="0">
              <a:spcBef>
                <a:spcPct val="20000"/>
              </a:spcBef>
              <a:spcAft>
                <a:spcPct val="0"/>
              </a:spcAft>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8pPr>
            <a:lvl9pPr marL="3886200" indent="-228600" eaLnBrk="0" fontAlgn="base" hangingPunct="0">
              <a:spcBef>
                <a:spcPct val="20000"/>
              </a:spcBef>
              <a:spcAft>
                <a:spcPct val="0"/>
              </a:spcAft>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9pPr>
          </a:lstStyle>
          <a:p>
            <a:pPr marL="285750" indent="-285750" eaLnBrk="1" hangingPunct="1">
              <a:spcBef>
                <a:spcPct val="0"/>
              </a:spcBef>
              <a:buClrTx/>
              <a:buSzTx/>
              <a:buFont typeface="HGS平成丸ｺﾞｼｯｸ体W4" panose="020F0500000000000000" pitchFamily="50" charset="-128"/>
              <a:buChar char="※"/>
            </a:pPr>
            <a:r>
              <a:rPr lang="ja-JP" altLang="en-US" sz="1800" dirty="0">
                <a:solidFill>
                  <a:schemeClr val="accent1">
                    <a:lumMod val="50000"/>
                  </a:schemeClr>
                </a:solidFill>
                <a:latin typeface="游ゴシック" panose="020B0400000000000000" pitchFamily="50" charset="-128"/>
                <a:ea typeface="游ゴシック" panose="020B0400000000000000" pitchFamily="50" charset="-128"/>
              </a:rPr>
              <a:t>黄色のテキストボックスは確認・変更後、</a:t>
            </a:r>
            <a:r>
              <a:rPr lang="ja-JP" altLang="en-US" sz="1800" u="sng" dirty="0">
                <a:solidFill>
                  <a:schemeClr val="accent1">
                    <a:lumMod val="50000"/>
                  </a:schemeClr>
                </a:solidFill>
                <a:latin typeface="游ゴシック" panose="020B0400000000000000" pitchFamily="50" charset="-128"/>
                <a:ea typeface="游ゴシック" panose="020B0400000000000000" pitchFamily="50" charset="-128"/>
              </a:rPr>
              <a:t>削除してください</a:t>
            </a:r>
            <a:r>
              <a:rPr lang="ja-JP" altLang="en-US" sz="1800" dirty="0">
                <a:solidFill>
                  <a:schemeClr val="accent1">
                    <a:lumMod val="50000"/>
                  </a:schemeClr>
                </a:solidFill>
                <a:latin typeface="游ゴシック" panose="020B0400000000000000" pitchFamily="50" charset="-128"/>
                <a:ea typeface="游ゴシック" panose="020B0400000000000000" pitchFamily="50" charset="-128"/>
              </a:rPr>
              <a:t>。</a:t>
            </a:r>
          </a:p>
          <a:p>
            <a:pPr eaLnBrk="1" hangingPunct="1">
              <a:spcBef>
                <a:spcPct val="0"/>
              </a:spcBef>
              <a:buClrTx/>
              <a:buSzTx/>
              <a:buFontTx/>
              <a:buNone/>
            </a:pPr>
            <a:endParaRPr lang="en-US" altLang="ja-JP" sz="1800" dirty="0">
              <a:solidFill>
                <a:schemeClr val="accent1">
                  <a:lumMod val="50000"/>
                </a:schemeClr>
              </a:solidFill>
              <a:latin typeface="游ゴシック" panose="020B0400000000000000" pitchFamily="50" charset="-128"/>
              <a:ea typeface="游ゴシック" panose="020B0400000000000000" pitchFamily="50" charset="-128"/>
            </a:endParaRPr>
          </a:p>
          <a:p>
            <a:pPr marL="285750" indent="-285750" eaLnBrk="1" hangingPunct="1">
              <a:spcBef>
                <a:spcPct val="0"/>
              </a:spcBef>
              <a:buClrTx/>
              <a:buSzTx/>
              <a:buFont typeface="HGS平成丸ｺﾞｼｯｸ体W4" panose="020F0500000000000000" pitchFamily="50" charset="-128"/>
              <a:buChar char="※"/>
            </a:pPr>
            <a:r>
              <a:rPr lang="ja-JP" altLang="en-US" sz="1800" dirty="0">
                <a:solidFill>
                  <a:schemeClr val="accent1">
                    <a:lumMod val="50000"/>
                  </a:schemeClr>
                </a:solidFill>
                <a:latin typeface="游ゴシック" panose="020B0400000000000000" pitchFamily="50" charset="-128"/>
                <a:ea typeface="游ゴシック" panose="020B0400000000000000" pitchFamily="50" charset="-128"/>
              </a:rPr>
              <a:t>社内に発表する際の基本的な資料をまとめています。これ以外の資料を発表する際は</a:t>
            </a:r>
            <a:r>
              <a:rPr lang="ja-JP" altLang="en-US" sz="1800" u="sng" dirty="0">
                <a:solidFill>
                  <a:schemeClr val="accent1">
                    <a:lumMod val="50000"/>
                  </a:schemeClr>
                </a:solidFill>
                <a:latin typeface="游ゴシック" panose="020B0400000000000000" pitchFamily="50" charset="-128"/>
                <a:ea typeface="游ゴシック" panose="020B0400000000000000" pitchFamily="50" charset="-128"/>
              </a:rPr>
              <a:t>必ず事前（最低でも発表２週間前）にご相談ください</a:t>
            </a:r>
            <a:r>
              <a:rPr lang="ja-JP" altLang="en-US" sz="1800" dirty="0">
                <a:solidFill>
                  <a:schemeClr val="accent1">
                    <a:lumMod val="50000"/>
                  </a:schemeClr>
                </a:solidFill>
                <a:latin typeface="游ゴシック" panose="020B0400000000000000" pitchFamily="50" charset="-128"/>
                <a:ea typeface="游ゴシック" panose="020B0400000000000000" pitchFamily="50" charset="-128"/>
              </a:rPr>
              <a:t>。</a:t>
            </a:r>
            <a:endParaRPr lang="en-US" altLang="ja-JP" sz="1800" dirty="0">
              <a:solidFill>
                <a:schemeClr val="accent1">
                  <a:lumMod val="50000"/>
                </a:schemeClr>
              </a:solidFill>
              <a:latin typeface="游ゴシック" panose="020B0400000000000000" pitchFamily="50" charset="-128"/>
              <a:ea typeface="游ゴシック" panose="020B0400000000000000" pitchFamily="50" charset="-128"/>
            </a:endParaRPr>
          </a:p>
        </p:txBody>
      </p:sp>
      <p:sp>
        <p:nvSpPr>
          <p:cNvPr id="8" name="テキスト ボックス 6">
            <a:extLst>
              <a:ext uri="{FF2B5EF4-FFF2-40B4-BE49-F238E27FC236}">
                <a16:creationId xmlns:a16="http://schemas.microsoft.com/office/drawing/2014/main" id="{09022618-6A5F-4465-949D-25EC8B18A0EC}"/>
              </a:ext>
            </a:extLst>
          </p:cNvPr>
          <p:cNvSpPr txBox="1">
            <a:spLocks noChangeArrowheads="1"/>
          </p:cNvSpPr>
          <p:nvPr/>
        </p:nvSpPr>
        <p:spPr bwMode="auto">
          <a:xfrm>
            <a:off x="5988495" y="4180344"/>
            <a:ext cx="3155505" cy="2677656"/>
          </a:xfrm>
          <a:prstGeom prst="rect">
            <a:avLst/>
          </a:prstGeom>
          <a:solidFill>
            <a:srgbClr val="FFFF99"/>
          </a:solidFill>
          <a:ln>
            <a:solidFill>
              <a:schemeClr val="accent1">
                <a:lumMod val="50000"/>
              </a:schemeClr>
            </a:solidFill>
          </a:ln>
        </p:spPr>
        <p:txBody>
          <a:bodyPr wrap="square">
            <a:spAutoFit/>
          </a:bodyPr>
          <a:lstStyle>
            <a:lvl1pPr eaLnBrk="0" hangingPunct="0">
              <a:spcBef>
                <a:spcPct val="20000"/>
              </a:spcBef>
              <a:buClr>
                <a:srgbClr val="3C8C93"/>
              </a:buClr>
              <a:buSzPct val="100000"/>
              <a:buFont typeface="Wingdings" pitchFamily="2" charset="2"/>
              <a:defRPr kumimoji="1" sz="1400">
                <a:solidFill>
                  <a:schemeClr val="tx1"/>
                </a:solidFill>
                <a:latin typeface="メイリオ" pitchFamily="50" charset="-128"/>
                <a:ea typeface="メイリオ" pitchFamily="50" charset="-128"/>
                <a:cs typeface="メイリオ" pitchFamily="50" charset="-128"/>
              </a:defRPr>
            </a:lvl1pPr>
            <a:lvl2pPr marL="742950" indent="-285750" eaLnBrk="0" hangingPunct="0">
              <a:spcBef>
                <a:spcPct val="20000"/>
              </a:spcBef>
              <a:buClr>
                <a:srgbClr val="3C8C93"/>
              </a:buClr>
              <a:buSzPct val="100000"/>
              <a:buFont typeface="Wingdings" pitchFamily="2" charset="2"/>
              <a:buChar char="l"/>
              <a:defRPr kumimoji="1" sz="2200">
                <a:solidFill>
                  <a:schemeClr val="tx1"/>
                </a:solidFill>
                <a:latin typeface="HGP平成丸ｺﾞｼｯｸ体W4" pitchFamily="50" charset="-128"/>
                <a:ea typeface="HGP平成丸ｺﾞｼｯｸ体W4" pitchFamily="50" charset="-128"/>
                <a:cs typeface="メイリオ" pitchFamily="50" charset="-128"/>
              </a:defRPr>
            </a:lvl2pPr>
            <a:lvl3pPr marL="1371600" indent="-457200" eaLnBrk="0" hangingPunct="0">
              <a:spcBef>
                <a:spcPct val="20000"/>
              </a:spcBef>
              <a:buClr>
                <a:srgbClr val="3C8C93"/>
              </a:buClr>
              <a:buSzPct val="100000"/>
              <a:buFont typeface="ヒラギノ角ゴ Pro W6"/>
              <a:buAutoNum type="circleNumDbPlain"/>
              <a:defRPr kumimoji="1" sz="2000">
                <a:solidFill>
                  <a:schemeClr val="tx1"/>
                </a:solidFill>
                <a:latin typeface="HGP平成丸ｺﾞｼｯｸ体W4" pitchFamily="50" charset="-128"/>
                <a:ea typeface="HGP平成丸ｺﾞｼｯｸ体W4" pitchFamily="50" charset="-128"/>
                <a:cs typeface="メイリオ" pitchFamily="50" charset="-128"/>
              </a:defRPr>
            </a:lvl3pPr>
            <a:lvl4pPr marL="1600200" indent="-228600" eaLnBrk="0" hangingPunct="0">
              <a:spcBef>
                <a:spcPct val="20000"/>
              </a:spcBef>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4pPr>
            <a:lvl5pPr marL="2057400" indent="-228600" eaLnBrk="0" hangingPunct="0">
              <a:spcBef>
                <a:spcPct val="20000"/>
              </a:spcBef>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5pPr>
            <a:lvl6pPr marL="2514600" indent="-228600" eaLnBrk="0" fontAlgn="base" hangingPunct="0">
              <a:spcBef>
                <a:spcPct val="20000"/>
              </a:spcBef>
              <a:spcAft>
                <a:spcPct val="0"/>
              </a:spcAft>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6pPr>
            <a:lvl7pPr marL="2971800" indent="-228600" eaLnBrk="0" fontAlgn="base" hangingPunct="0">
              <a:spcBef>
                <a:spcPct val="20000"/>
              </a:spcBef>
              <a:spcAft>
                <a:spcPct val="0"/>
              </a:spcAft>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7pPr>
            <a:lvl8pPr marL="3429000" indent="-228600" eaLnBrk="0" fontAlgn="base" hangingPunct="0">
              <a:spcBef>
                <a:spcPct val="20000"/>
              </a:spcBef>
              <a:spcAft>
                <a:spcPct val="0"/>
              </a:spcAft>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8pPr>
            <a:lvl9pPr marL="3886200" indent="-228600" eaLnBrk="0" fontAlgn="base" hangingPunct="0">
              <a:spcBef>
                <a:spcPct val="20000"/>
              </a:spcBef>
              <a:spcAft>
                <a:spcPct val="0"/>
              </a:spcAft>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9pPr>
          </a:lstStyle>
          <a:p>
            <a:pPr marL="228600" indent="-228600" eaLnBrk="1" hangingPunct="1">
              <a:spcBef>
                <a:spcPct val="0"/>
              </a:spcBef>
              <a:buClrTx/>
              <a:buSzTx/>
              <a:buFont typeface="+mj-lt"/>
              <a:buAutoNum type="arabicPeriod"/>
            </a:pPr>
            <a:r>
              <a:rPr lang="ja-JP" altLang="en-US" sz="1200" dirty="0">
                <a:solidFill>
                  <a:schemeClr val="accent1">
                    <a:lumMod val="50000"/>
                  </a:schemeClr>
                </a:solidFill>
                <a:latin typeface="游ゴシック" panose="020B0400000000000000" pitchFamily="50" charset="-128"/>
                <a:ea typeface="游ゴシック" panose="020B0400000000000000" pitchFamily="50" charset="-128"/>
              </a:rPr>
              <a:t>「○○式人事制度」の「○○」を社長様の名前にしてください。</a:t>
            </a:r>
            <a:endParaRPr lang="en-US" altLang="ja-JP" sz="1200" dirty="0">
              <a:solidFill>
                <a:schemeClr val="accent1">
                  <a:lumMod val="50000"/>
                </a:schemeClr>
              </a:solidFill>
              <a:latin typeface="游ゴシック" panose="020B0400000000000000" pitchFamily="50" charset="-128"/>
              <a:ea typeface="游ゴシック" panose="020B0400000000000000" pitchFamily="50" charset="-128"/>
            </a:endParaRPr>
          </a:p>
          <a:p>
            <a:pPr marL="228600" indent="-228600" eaLnBrk="1" hangingPunct="1">
              <a:spcBef>
                <a:spcPts val="600"/>
              </a:spcBef>
              <a:buClrTx/>
              <a:buSzTx/>
              <a:buFont typeface="+mj-lt"/>
              <a:buAutoNum type="arabicPeriod"/>
            </a:pPr>
            <a:r>
              <a:rPr lang="ja-JP" altLang="en-US" sz="1200" dirty="0">
                <a:solidFill>
                  <a:schemeClr val="accent1">
                    <a:lumMod val="50000"/>
                  </a:schemeClr>
                </a:solidFill>
                <a:latin typeface="游ゴシック" panose="020B0400000000000000" pitchFamily="50" charset="-128"/>
                <a:ea typeface="游ゴシック" panose="020B0400000000000000" pitchFamily="50" charset="-128"/>
              </a:rPr>
              <a:t>日付は発表日に変更してください。</a:t>
            </a:r>
            <a:endParaRPr lang="en-US" altLang="ja-JP" sz="1200" dirty="0">
              <a:solidFill>
                <a:schemeClr val="accent1">
                  <a:lumMod val="50000"/>
                </a:schemeClr>
              </a:solidFill>
              <a:latin typeface="游ゴシック" panose="020B0400000000000000" pitchFamily="50" charset="-128"/>
              <a:ea typeface="游ゴシック" panose="020B0400000000000000" pitchFamily="50" charset="-128"/>
            </a:endParaRPr>
          </a:p>
          <a:p>
            <a:pPr marL="228600" indent="-228600" eaLnBrk="1" hangingPunct="1">
              <a:spcBef>
                <a:spcPts val="600"/>
              </a:spcBef>
              <a:buClrTx/>
              <a:buSzTx/>
              <a:buFont typeface="+mj-lt"/>
              <a:buAutoNum type="arabicPeriod"/>
            </a:pPr>
            <a:r>
              <a:rPr lang="ja-JP" altLang="en-US" sz="1200" dirty="0">
                <a:solidFill>
                  <a:schemeClr val="accent1">
                    <a:lumMod val="50000"/>
                  </a:schemeClr>
                </a:solidFill>
                <a:latin typeface="游ゴシック" panose="020B0400000000000000" pitchFamily="50" charset="-128"/>
                <a:ea typeface="游ゴシック" panose="020B0400000000000000" pitchFamily="50" charset="-128"/>
              </a:rPr>
              <a:t>「株式会社</a:t>
            </a:r>
            <a:r>
              <a:rPr lang="en-US" altLang="ja-JP" sz="1200" dirty="0">
                <a:solidFill>
                  <a:schemeClr val="accent1">
                    <a:lumMod val="50000"/>
                  </a:schemeClr>
                </a:solidFill>
                <a:latin typeface="游ゴシック" panose="020B0400000000000000" pitchFamily="50" charset="-128"/>
                <a:ea typeface="游ゴシック" panose="020B0400000000000000" pitchFamily="50" charset="-128"/>
              </a:rPr>
              <a:t>ABCY</a:t>
            </a:r>
            <a:r>
              <a:rPr lang="ja-JP" altLang="en-US" sz="1200" dirty="0">
                <a:solidFill>
                  <a:schemeClr val="accent1">
                    <a:lumMod val="50000"/>
                  </a:schemeClr>
                </a:solidFill>
                <a:latin typeface="游ゴシック" panose="020B0400000000000000" pitchFamily="50" charset="-128"/>
                <a:ea typeface="游ゴシック" panose="020B0400000000000000" pitchFamily="50" charset="-128"/>
              </a:rPr>
              <a:t>」を御社名に変更してください。</a:t>
            </a:r>
            <a:endParaRPr lang="en-US" altLang="ja-JP" sz="1200" dirty="0">
              <a:solidFill>
                <a:schemeClr val="accent1">
                  <a:lumMod val="50000"/>
                </a:schemeClr>
              </a:solidFill>
              <a:latin typeface="游ゴシック" panose="020B0400000000000000" pitchFamily="50" charset="-128"/>
              <a:ea typeface="游ゴシック" panose="020B0400000000000000" pitchFamily="50" charset="-128"/>
            </a:endParaRPr>
          </a:p>
          <a:p>
            <a:pPr marL="228600" indent="-228600" eaLnBrk="1" hangingPunct="1">
              <a:spcBef>
                <a:spcPts val="600"/>
              </a:spcBef>
              <a:buClrTx/>
              <a:buSzTx/>
              <a:buFont typeface="+mj-lt"/>
              <a:buAutoNum type="arabicPeriod"/>
            </a:pPr>
            <a:r>
              <a:rPr lang="ja-JP" altLang="en-US" sz="1200" dirty="0">
                <a:solidFill>
                  <a:schemeClr val="accent1">
                    <a:lumMod val="50000"/>
                  </a:schemeClr>
                </a:solidFill>
                <a:latin typeface="游ゴシック" panose="020B0400000000000000" pitchFamily="50" charset="-128"/>
                <a:ea typeface="游ゴシック" panose="020B0400000000000000" pitchFamily="50" charset="-128"/>
              </a:rPr>
              <a:t>コピーライトを御社名に変更してください。</a:t>
            </a:r>
            <a:endParaRPr lang="en-US" altLang="ja-JP" sz="1200" dirty="0">
              <a:solidFill>
                <a:schemeClr val="accent1">
                  <a:lumMod val="50000"/>
                </a:schemeClr>
              </a:solidFill>
              <a:latin typeface="游ゴシック" panose="020B0400000000000000" pitchFamily="50" charset="-128"/>
              <a:ea typeface="游ゴシック" panose="020B0400000000000000" pitchFamily="50" charset="-128"/>
            </a:endParaRPr>
          </a:p>
          <a:p>
            <a:pPr eaLnBrk="1" hangingPunct="1">
              <a:spcBef>
                <a:spcPts val="600"/>
              </a:spcBef>
              <a:buClrTx/>
              <a:buSzTx/>
              <a:buFontTx/>
              <a:buNone/>
            </a:pPr>
            <a:r>
              <a:rPr lang="en-US" altLang="ja-JP" sz="1200" dirty="0">
                <a:solidFill>
                  <a:schemeClr val="accent1">
                    <a:lumMod val="50000"/>
                  </a:schemeClr>
                </a:solidFill>
                <a:latin typeface="游ゴシック" panose="020B0400000000000000" pitchFamily="50" charset="-128"/>
                <a:ea typeface="游ゴシック" panose="020B0400000000000000" pitchFamily="50" charset="-128"/>
              </a:rPr>
              <a:t>【</a:t>
            </a:r>
            <a:r>
              <a:rPr lang="ja-JP" altLang="en-US" sz="1200" dirty="0">
                <a:solidFill>
                  <a:schemeClr val="accent1">
                    <a:lumMod val="50000"/>
                  </a:schemeClr>
                </a:solidFill>
                <a:latin typeface="游ゴシック" panose="020B0400000000000000" pitchFamily="50" charset="-128"/>
                <a:ea typeface="游ゴシック" panose="020B0400000000000000" pitchFamily="50" charset="-128"/>
              </a:rPr>
              <a:t>コピーライト変更方法</a:t>
            </a:r>
            <a:r>
              <a:rPr lang="en-US" altLang="ja-JP" sz="1200" dirty="0">
                <a:solidFill>
                  <a:schemeClr val="accent1">
                    <a:lumMod val="50000"/>
                  </a:schemeClr>
                </a:solidFill>
                <a:latin typeface="游ゴシック" panose="020B0400000000000000" pitchFamily="50" charset="-128"/>
                <a:ea typeface="游ゴシック" panose="020B0400000000000000" pitchFamily="50" charset="-128"/>
              </a:rPr>
              <a:t>】</a:t>
            </a:r>
          </a:p>
          <a:p>
            <a:pPr marL="228600" indent="-228600" eaLnBrk="1" hangingPunct="1">
              <a:spcBef>
                <a:spcPct val="0"/>
              </a:spcBef>
              <a:buClrTx/>
              <a:buSzTx/>
              <a:buFont typeface="+mj-ea"/>
              <a:buAutoNum type="circleNumDbPlain"/>
            </a:pPr>
            <a:r>
              <a:rPr lang="ja-JP" altLang="en-US" sz="1050" dirty="0">
                <a:solidFill>
                  <a:schemeClr val="accent1">
                    <a:lumMod val="50000"/>
                  </a:schemeClr>
                </a:solidFill>
                <a:latin typeface="游ゴシック" panose="020B0400000000000000" pitchFamily="50" charset="-128"/>
                <a:ea typeface="游ゴシック" panose="020B0400000000000000" pitchFamily="50" charset="-128"/>
              </a:rPr>
              <a:t>画面上のメニュー「挿入」→「ヘッダーとフッター」をクリック</a:t>
            </a:r>
          </a:p>
          <a:p>
            <a:pPr marL="228600" indent="-228600" eaLnBrk="1" hangingPunct="1">
              <a:spcBef>
                <a:spcPts val="600"/>
              </a:spcBef>
              <a:buClrTx/>
              <a:buSzTx/>
              <a:buFont typeface="+mj-ea"/>
              <a:buAutoNum type="circleNumDbPlain"/>
            </a:pPr>
            <a:r>
              <a:rPr lang="ja-JP" altLang="en-US" sz="1050" dirty="0">
                <a:solidFill>
                  <a:schemeClr val="accent1">
                    <a:lumMod val="50000"/>
                  </a:schemeClr>
                </a:solidFill>
                <a:latin typeface="游ゴシック" panose="020B0400000000000000" pitchFamily="50" charset="-128"/>
                <a:ea typeface="游ゴシック" panose="020B0400000000000000" pitchFamily="50" charset="-128"/>
              </a:rPr>
              <a:t>フッターを御社名に変更</a:t>
            </a:r>
          </a:p>
          <a:p>
            <a:pPr marL="228600" indent="-228600" eaLnBrk="1" hangingPunct="1">
              <a:spcBef>
                <a:spcPts val="600"/>
              </a:spcBef>
              <a:buClrTx/>
              <a:buSzTx/>
              <a:buFont typeface="+mj-ea"/>
              <a:buAutoNum type="circleNumDbPlain"/>
            </a:pPr>
            <a:r>
              <a:rPr lang="ja-JP" altLang="en-US" sz="1050" dirty="0">
                <a:solidFill>
                  <a:schemeClr val="accent1">
                    <a:lumMod val="50000"/>
                  </a:schemeClr>
                </a:solidFill>
                <a:latin typeface="游ゴシック" panose="020B0400000000000000" pitchFamily="50" charset="-128"/>
                <a:ea typeface="游ゴシック" panose="020B0400000000000000" pitchFamily="50" charset="-128"/>
              </a:rPr>
              <a:t>「すべてに適用」をクリック</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タイトル 1"/>
          <p:cNvSpPr>
            <a:spLocks noGrp="1"/>
          </p:cNvSpPr>
          <p:nvPr>
            <p:ph type="title"/>
          </p:nvPr>
        </p:nvSpPr>
        <p:spPr>
          <a:xfrm>
            <a:off x="323850" y="260350"/>
            <a:ext cx="8134350" cy="865188"/>
          </a:xfrm>
        </p:spPr>
        <p:txBody>
          <a:bodyPr/>
          <a:lstStyle/>
          <a:p>
            <a:pPr eaLnBrk="1" hangingPunct="1"/>
            <a:r>
              <a:rPr lang="ja-JP" altLang="en-US"/>
              <a:t>４．ステップアップ制度について</a:t>
            </a:r>
          </a:p>
        </p:txBody>
      </p:sp>
      <p:sp>
        <p:nvSpPr>
          <p:cNvPr id="11267" name="コンテンツ プレースホルダー 2"/>
          <p:cNvSpPr>
            <a:spLocks noGrp="1"/>
          </p:cNvSpPr>
          <p:nvPr>
            <p:ph idx="1"/>
          </p:nvPr>
        </p:nvSpPr>
        <p:spPr>
          <a:xfrm>
            <a:off x="685800" y="1268413"/>
            <a:ext cx="7772400" cy="4897437"/>
          </a:xfrm>
        </p:spPr>
        <p:txBody>
          <a:bodyPr/>
          <a:lstStyle/>
          <a:p>
            <a:pPr marL="0" indent="0" eaLnBrk="1" hangingPunct="1">
              <a:buClr>
                <a:srgbClr val="3C8C93"/>
              </a:buClr>
              <a:buFont typeface="Wingdings" pitchFamily="2" charset="2"/>
              <a:buNone/>
            </a:pPr>
            <a:r>
              <a:rPr lang="ja-JP" altLang="en-US" dirty="0"/>
              <a:t>Ｄ．昇格要件について　</a:t>
            </a:r>
          </a:p>
        </p:txBody>
      </p:sp>
      <p:sp>
        <p:nvSpPr>
          <p:cNvPr id="4" name="フッター プレースホルダー 3"/>
          <p:cNvSpPr>
            <a:spLocks noGrp="1"/>
          </p:cNvSpPr>
          <p:nvPr>
            <p:ph type="ftr" sz="quarter" idx="11"/>
          </p:nvPr>
        </p:nvSpPr>
        <p:spPr/>
        <p:txBody>
          <a:bodyPr/>
          <a:lstStyle/>
          <a:p>
            <a:pPr>
              <a:defRPr/>
            </a:pPr>
            <a:r>
              <a:rPr lang="en-US" altLang="ja-JP"/>
              <a:t>Copyright 2024 ENTOENTO Co. Ltd. All Rights Reserved.</a:t>
            </a:r>
            <a:endParaRPr lang="ja-JP" altLang="en-US" dirty="0"/>
          </a:p>
        </p:txBody>
      </p:sp>
      <p:graphicFrame>
        <p:nvGraphicFramePr>
          <p:cNvPr id="7" name="Group 40"/>
          <p:cNvGraphicFramePr>
            <a:graphicFrameLocks/>
          </p:cNvGraphicFramePr>
          <p:nvPr>
            <p:extLst>
              <p:ext uri="{D42A27DB-BD31-4B8C-83A1-F6EECF244321}">
                <p14:modId xmlns:p14="http://schemas.microsoft.com/office/powerpoint/2010/main" val="1870298453"/>
              </p:ext>
            </p:extLst>
          </p:nvPr>
        </p:nvGraphicFramePr>
        <p:xfrm>
          <a:off x="611188" y="1844675"/>
          <a:ext cx="7889875" cy="4275136"/>
        </p:xfrm>
        <a:graphic>
          <a:graphicData uri="http://schemas.openxmlformats.org/drawingml/2006/table">
            <a:tbl>
              <a:tblPr/>
              <a:tblGrid>
                <a:gridCol w="1233230">
                  <a:extLst>
                    <a:ext uri="{9D8B030D-6E8A-4147-A177-3AD203B41FA5}">
                      <a16:colId xmlns:a16="http://schemas.microsoft.com/office/drawing/2014/main" val="20000"/>
                    </a:ext>
                  </a:extLst>
                </a:gridCol>
                <a:gridCol w="1261259">
                  <a:extLst>
                    <a:ext uri="{9D8B030D-6E8A-4147-A177-3AD203B41FA5}">
                      <a16:colId xmlns:a16="http://schemas.microsoft.com/office/drawing/2014/main" val="20001"/>
                    </a:ext>
                  </a:extLst>
                </a:gridCol>
                <a:gridCol w="3783777">
                  <a:extLst>
                    <a:ext uri="{9D8B030D-6E8A-4147-A177-3AD203B41FA5}">
                      <a16:colId xmlns:a16="http://schemas.microsoft.com/office/drawing/2014/main" val="20002"/>
                    </a:ext>
                  </a:extLst>
                </a:gridCol>
                <a:gridCol w="1611609">
                  <a:extLst>
                    <a:ext uri="{9D8B030D-6E8A-4147-A177-3AD203B41FA5}">
                      <a16:colId xmlns:a16="http://schemas.microsoft.com/office/drawing/2014/main" val="20003"/>
                    </a:ext>
                  </a:extLst>
                </a:gridCol>
              </a:tblGrid>
              <a:tr h="360341">
                <a:tc gridSpan="2">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1100" b="0" i="0" u="none" strike="noStrike" cap="none" normalizeH="0" baseline="0" dirty="0">
                          <a:ln>
                            <a:noFill/>
                          </a:ln>
                          <a:solidFill>
                            <a:schemeClr val="bg2"/>
                          </a:solidFill>
                          <a:effectLst/>
                          <a:latin typeface="游ゴシック Medium" panose="020B0500000000000000" pitchFamily="50" charset="-128"/>
                          <a:ea typeface="游ゴシック Medium" panose="020B0500000000000000" pitchFamily="50" charset="-128"/>
                        </a:rPr>
                        <a:t>要　件　項　目</a:t>
                      </a:r>
                    </a:p>
                  </a:txBody>
                  <a:tcPr marL="91444" marR="91444" marT="45722" marB="45722" anchor="ctr" horzOverflow="overflow">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lnTlToBr>
                      <a:noFill/>
                    </a:lnTlToBr>
                    <a:lnBlToTr>
                      <a:noFill/>
                    </a:lnBlToTr>
                    <a:solidFill>
                      <a:schemeClr val="accent1"/>
                    </a:solidFill>
                  </a:tcPr>
                </a:tc>
                <a:tc hMerge="1">
                  <a:txBody>
                    <a:bodyPr/>
                    <a:lstStyle/>
                    <a:p>
                      <a:endParaRPr kumimoji="1" lang="ja-JP" altLang="en-US"/>
                    </a:p>
                  </a:txBody>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1100" b="0" i="0" u="none" strike="noStrike" cap="none" normalizeH="0" baseline="0">
                          <a:ln>
                            <a:noFill/>
                          </a:ln>
                          <a:solidFill>
                            <a:schemeClr val="bg2"/>
                          </a:solidFill>
                          <a:effectLst/>
                          <a:latin typeface="游ゴシック Medium" panose="020B0500000000000000" pitchFamily="50" charset="-128"/>
                          <a:ea typeface="游ゴシック Medium" panose="020B0500000000000000" pitchFamily="50" charset="-128"/>
                        </a:rPr>
                        <a:t>内　　　　容</a:t>
                      </a:r>
                    </a:p>
                  </a:txBody>
                  <a:tcPr marL="91444" marR="91444" marT="45722" marB="45722" anchor="ctr" horzOverflow="overflow">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1100" b="0" i="0" u="none" strike="noStrike" cap="none" normalizeH="0" baseline="0">
                          <a:ln>
                            <a:noFill/>
                          </a:ln>
                          <a:solidFill>
                            <a:schemeClr val="bg2"/>
                          </a:solidFill>
                          <a:effectLst/>
                          <a:latin typeface="游ゴシック Medium" panose="020B0500000000000000" pitchFamily="50" charset="-128"/>
                          <a:ea typeface="游ゴシック Medium" panose="020B0500000000000000" pitchFamily="50" charset="-128"/>
                        </a:rPr>
                        <a:t>備　　考</a:t>
                      </a:r>
                    </a:p>
                  </a:txBody>
                  <a:tcPr marL="91444" marR="91444" marT="45722" marB="45722" anchor="ctr" horzOverflow="overflow">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lnTlToBr>
                      <a:noFill/>
                    </a:lnTlToBr>
                    <a:lnBlToTr>
                      <a:noFill/>
                    </a:lnBlToTr>
                    <a:solidFill>
                      <a:schemeClr val="accent1"/>
                    </a:solidFill>
                  </a:tcPr>
                </a:tc>
                <a:extLst>
                  <a:ext uri="{0D108BD9-81ED-4DB2-BD59-A6C34878D82A}">
                    <a16:rowId xmlns:a16="http://schemas.microsoft.com/office/drawing/2014/main" val="10000"/>
                  </a:ext>
                </a:extLst>
              </a:tr>
              <a:tr h="782959">
                <a:tc rowSpan="3">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1100" b="0" i="0" u="none" strike="noStrike" cap="none" normalizeH="0" baseline="0" dirty="0">
                          <a:ln>
                            <a:noFill/>
                          </a:ln>
                          <a:solidFill>
                            <a:schemeClr val="bg2"/>
                          </a:solidFill>
                          <a:effectLst/>
                          <a:latin typeface="游ゴシック Medium" panose="020B0500000000000000" pitchFamily="50" charset="-128"/>
                          <a:ea typeface="游ゴシック Medium" panose="020B0500000000000000" pitchFamily="50" charset="-128"/>
                        </a:rPr>
                        <a:t>推薦条件</a:t>
                      </a:r>
                    </a:p>
                  </a:txBody>
                  <a:tcPr marL="91444" marR="91444" marT="45722" marB="45722" anchor="ctr" horzOverflow="overflow">
                    <a:lnL w="9525" cap="flat" cmpd="sng" algn="ctr">
                      <a:solidFill>
                        <a:schemeClr val="bg2"/>
                      </a:solidFill>
                      <a:prstDash val="solid"/>
                      <a:round/>
                      <a:headEnd type="none" w="med" len="med"/>
                      <a:tailEnd type="none" w="med" len="med"/>
                    </a:lnL>
                    <a:lnR w="317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1100" b="0" i="0" u="none" strike="noStrike" cap="none" normalizeH="0" baseline="0" dirty="0">
                          <a:ln>
                            <a:noFill/>
                          </a:ln>
                          <a:solidFill>
                            <a:schemeClr val="bg2"/>
                          </a:solidFill>
                          <a:effectLst/>
                          <a:latin typeface="游ゴシック Medium" panose="020B0500000000000000" pitchFamily="50" charset="-128"/>
                          <a:ea typeface="游ゴシック Medium" panose="020B0500000000000000" pitchFamily="50" charset="-128"/>
                        </a:rPr>
                        <a:t>昇格年数</a:t>
                      </a:r>
                    </a:p>
                  </a:txBody>
                  <a:tcPr marL="91444" marR="91444" marT="45722" marB="45722" anchor="ctr" horzOverflow="overflow">
                    <a:lnL w="317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3175" cap="flat" cmpd="sng" algn="ctr">
                      <a:solidFill>
                        <a:schemeClr val="bg2"/>
                      </a:solidFill>
                      <a:prstDash val="solid"/>
                      <a:round/>
                      <a:headEnd type="none" w="med" len="med"/>
                      <a:tailEnd type="none" w="med" len="med"/>
                    </a:lnB>
                    <a:lnTlToBr>
                      <a:noFill/>
                    </a:lnTlToBr>
                    <a:lnBlToTr>
                      <a:noFill/>
                    </a:lnBlToTr>
                    <a:solidFill>
                      <a:srgbClr val="E7F3F4"/>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altLang="en-US" sz="1000" b="0" i="0" u="none" strike="noStrike" cap="none" normalizeH="0" baseline="0" dirty="0">
                          <a:ln>
                            <a:noFill/>
                          </a:ln>
                          <a:solidFill>
                            <a:schemeClr val="bg2"/>
                          </a:solidFill>
                          <a:effectLst/>
                          <a:latin typeface="游ゴシック Medium" panose="020B0500000000000000" pitchFamily="50" charset="-128"/>
                          <a:ea typeface="游ゴシック Medium" panose="020B0500000000000000" pitchFamily="50" charset="-128"/>
                        </a:rPr>
                        <a:t>社員の成長には、ある程度の経験の積み重ねや習熟期間が必要であることから、成長等級ごとに標準昇格年数を設定し、昇格の基準とする。また、最短昇格年数を決め、優秀社員をその成長点数に応じて昇格させる。</a:t>
                      </a:r>
                    </a:p>
                  </a:txBody>
                  <a:tcPr marL="91444" marR="91444" marT="45722" marB="45722" anchor="ctr" horzOverflow="overflow">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3175" cap="flat" cmpd="sng" algn="ctr">
                      <a:solidFill>
                        <a:schemeClr val="bg2"/>
                      </a:solidFill>
                      <a:prstDash val="solid"/>
                      <a:round/>
                      <a:headEnd type="none" w="med" len="med"/>
                      <a:tailEnd type="none" w="med" len="med"/>
                    </a:lnB>
                    <a:lnTlToBr>
                      <a:noFill/>
                    </a:lnTlToBr>
                    <a:lnBlToTr>
                      <a:noFill/>
                    </a:lnBlToTr>
                    <a:solidFill>
                      <a:srgbClr val="E7F3F4"/>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1" lang="ja-JP" altLang="en-US" sz="1100" b="0" i="0" u="none" strike="noStrike" cap="none" normalizeH="0" baseline="0">
                        <a:ln>
                          <a:noFill/>
                        </a:ln>
                        <a:solidFill>
                          <a:schemeClr val="bg2"/>
                        </a:solidFill>
                        <a:effectLst/>
                        <a:latin typeface="游ゴシック Medium" panose="020B0500000000000000" pitchFamily="50" charset="-128"/>
                        <a:ea typeface="游ゴシック Medium" panose="020B0500000000000000" pitchFamily="50" charset="-128"/>
                      </a:endParaRPr>
                    </a:p>
                  </a:txBody>
                  <a:tcPr marL="91444" marR="91444" marT="45722" marB="45722" anchor="ctr" horzOverflow="overflow">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3175" cap="flat" cmpd="sng" algn="ctr">
                      <a:solidFill>
                        <a:schemeClr val="bg2"/>
                      </a:solidFill>
                      <a:prstDash val="solid"/>
                      <a:round/>
                      <a:headEnd type="none" w="med" len="med"/>
                      <a:tailEnd type="none" w="med" len="med"/>
                    </a:lnB>
                    <a:lnTlToBr>
                      <a:noFill/>
                    </a:lnTlToBr>
                    <a:lnBlToTr>
                      <a:noFill/>
                    </a:lnBlToTr>
                    <a:solidFill>
                      <a:srgbClr val="E7F3F4"/>
                    </a:solidFill>
                  </a:tcPr>
                </a:tc>
                <a:extLst>
                  <a:ext uri="{0D108BD9-81ED-4DB2-BD59-A6C34878D82A}">
                    <a16:rowId xmlns:a16="http://schemas.microsoft.com/office/drawing/2014/main" val="10001"/>
                  </a:ext>
                </a:extLst>
              </a:tr>
              <a:tr h="782959">
                <a:tc vMerge="1">
                  <a:txBody>
                    <a:bodyPr/>
                    <a:lstStyle/>
                    <a:p>
                      <a:endParaRPr kumimoji="1" lang="ja-JP" altLang="en-US"/>
                    </a:p>
                  </a:txBody>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1100" b="0" i="0" u="none" strike="noStrike" cap="none" normalizeH="0" baseline="0" dirty="0">
                          <a:ln>
                            <a:noFill/>
                          </a:ln>
                          <a:solidFill>
                            <a:schemeClr val="bg2"/>
                          </a:solidFill>
                          <a:effectLst/>
                          <a:latin typeface="游ゴシック Medium" panose="020B0500000000000000" pitchFamily="50" charset="-128"/>
                          <a:ea typeface="游ゴシック Medium" panose="020B0500000000000000" pitchFamily="50" charset="-128"/>
                        </a:rPr>
                        <a:t>評　　価</a:t>
                      </a:r>
                    </a:p>
                  </a:txBody>
                  <a:tcPr marL="91444" marR="91444" marT="45722" marB="45722" anchor="ctr" horzOverflow="overflow">
                    <a:lnL w="317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3175" cap="flat" cmpd="sng" algn="ctr">
                      <a:solidFill>
                        <a:schemeClr val="bg2"/>
                      </a:solidFill>
                      <a:prstDash val="solid"/>
                      <a:round/>
                      <a:headEnd type="none" w="med" len="med"/>
                      <a:tailEnd type="none" w="med" len="med"/>
                    </a:lnT>
                    <a:lnB w="3175" cap="flat" cmpd="sng" algn="ctr">
                      <a:solidFill>
                        <a:schemeClr val="bg2"/>
                      </a:solidFill>
                      <a:prstDash val="solid"/>
                      <a:round/>
                      <a:headEnd type="none" w="med" len="med"/>
                      <a:tailEnd type="none" w="med" len="med"/>
                    </a:lnB>
                    <a:lnTlToBr>
                      <a:noFill/>
                    </a:lnTlToBr>
                    <a:lnBlToTr>
                      <a:noFill/>
                    </a:lnBlToTr>
                    <a:solidFill>
                      <a:srgbClr val="F3F9FA"/>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altLang="en-US" sz="1000" b="0" i="0" u="none" strike="noStrike" cap="none" normalizeH="0" baseline="0" dirty="0">
                          <a:ln>
                            <a:noFill/>
                          </a:ln>
                          <a:solidFill>
                            <a:schemeClr val="bg2"/>
                          </a:solidFill>
                          <a:effectLst/>
                          <a:latin typeface="游ゴシック Medium" panose="020B0500000000000000" pitchFamily="50" charset="-128"/>
                          <a:ea typeface="游ゴシック Medium" panose="020B0500000000000000" pitchFamily="50" charset="-128"/>
                        </a:rPr>
                        <a:t>期待成果の実現度、重要業務の遂行度、知識・技術の習得度、勤務態度の遵守度の総合結果からみて、昇格要件を満たしているかどうかを判断する資料とする。</a:t>
                      </a:r>
                    </a:p>
                  </a:txBody>
                  <a:tcPr marL="91444" marR="91444" marT="45722" marB="45722" anchor="ctr" horzOverflow="overflow">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3175" cap="flat" cmpd="sng" algn="ctr">
                      <a:solidFill>
                        <a:schemeClr val="bg2"/>
                      </a:solidFill>
                      <a:prstDash val="solid"/>
                      <a:round/>
                      <a:headEnd type="none" w="med" len="med"/>
                      <a:tailEnd type="none" w="med" len="med"/>
                    </a:lnT>
                    <a:lnB w="3175" cap="flat" cmpd="sng" algn="ctr">
                      <a:solidFill>
                        <a:schemeClr val="bg2"/>
                      </a:solidFill>
                      <a:prstDash val="solid"/>
                      <a:round/>
                      <a:headEnd type="none" w="med" len="med"/>
                      <a:tailEnd type="none" w="med" len="med"/>
                    </a:lnB>
                    <a:lnTlToBr>
                      <a:noFill/>
                    </a:lnTlToBr>
                    <a:lnBlToTr>
                      <a:noFill/>
                    </a:lnBlToTr>
                    <a:solidFill>
                      <a:srgbClr val="F3F9FA"/>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1100" b="0" i="0" u="none" strike="noStrike" cap="none" normalizeH="0" baseline="0" dirty="0">
                          <a:ln>
                            <a:noFill/>
                          </a:ln>
                          <a:solidFill>
                            <a:schemeClr val="bg2"/>
                          </a:solidFill>
                          <a:effectLst/>
                          <a:latin typeface="游ゴシック Medium" panose="020B0500000000000000" pitchFamily="50" charset="-128"/>
                          <a:ea typeface="游ゴシック Medium" panose="020B0500000000000000" pitchFamily="50" charset="-128"/>
                        </a:rPr>
                        <a:t>成長シート</a:t>
                      </a:r>
                    </a:p>
                  </a:txBody>
                  <a:tcPr marL="91444" marR="91444" marT="45722" marB="45722" anchor="ctr" horzOverflow="overflow">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3175" cap="flat" cmpd="sng" algn="ctr">
                      <a:solidFill>
                        <a:schemeClr val="bg2"/>
                      </a:solidFill>
                      <a:prstDash val="solid"/>
                      <a:round/>
                      <a:headEnd type="none" w="med" len="med"/>
                      <a:tailEnd type="none" w="med" len="med"/>
                    </a:lnT>
                    <a:lnB w="3175" cap="flat" cmpd="sng" algn="ctr">
                      <a:solidFill>
                        <a:schemeClr val="bg2"/>
                      </a:solidFill>
                      <a:prstDash val="solid"/>
                      <a:round/>
                      <a:headEnd type="none" w="med" len="med"/>
                      <a:tailEnd type="none" w="med" len="med"/>
                    </a:lnB>
                    <a:lnTlToBr>
                      <a:noFill/>
                    </a:lnTlToBr>
                    <a:lnBlToTr>
                      <a:noFill/>
                    </a:lnBlToTr>
                    <a:solidFill>
                      <a:srgbClr val="F3F9FA"/>
                    </a:solidFill>
                  </a:tcPr>
                </a:tc>
                <a:extLst>
                  <a:ext uri="{0D108BD9-81ED-4DB2-BD59-A6C34878D82A}">
                    <a16:rowId xmlns:a16="http://schemas.microsoft.com/office/drawing/2014/main" val="10002"/>
                  </a:ext>
                </a:extLst>
              </a:tr>
              <a:tr h="782959">
                <a:tc vMerge="1">
                  <a:txBody>
                    <a:bodyPr/>
                    <a:lstStyle/>
                    <a:p>
                      <a:endParaRPr kumimoji="1" lang="ja-JP" altLang="en-US"/>
                    </a:p>
                  </a:txBody>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1100" b="0" i="0" u="none" strike="noStrike" cap="none" normalizeH="0" baseline="0">
                          <a:ln>
                            <a:noFill/>
                          </a:ln>
                          <a:solidFill>
                            <a:schemeClr val="bg2"/>
                          </a:solidFill>
                          <a:effectLst/>
                          <a:latin typeface="游ゴシック Medium" panose="020B0500000000000000" pitchFamily="50" charset="-128"/>
                          <a:ea typeface="游ゴシック Medium" panose="020B0500000000000000" pitchFamily="50" charset="-128"/>
                        </a:rPr>
                        <a:t>上司推薦</a:t>
                      </a:r>
                    </a:p>
                  </a:txBody>
                  <a:tcPr marL="91444" marR="91444" marT="45722" marB="45722" anchor="ctr" horzOverflow="overflow">
                    <a:lnL w="317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317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lnTlToBr>
                      <a:noFill/>
                    </a:lnTlToBr>
                    <a:lnBlToTr>
                      <a:noFill/>
                    </a:lnBlToTr>
                    <a:solidFill>
                      <a:srgbClr val="E7F3F4"/>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altLang="en-US" sz="1000" b="0" i="0" u="none" strike="noStrike" cap="none" normalizeH="0" baseline="0">
                          <a:ln>
                            <a:noFill/>
                          </a:ln>
                          <a:solidFill>
                            <a:schemeClr val="bg2"/>
                          </a:solidFill>
                          <a:effectLst/>
                          <a:latin typeface="游ゴシック Medium" panose="020B0500000000000000" pitchFamily="50" charset="-128"/>
                          <a:ea typeface="游ゴシック Medium" panose="020B0500000000000000" pitchFamily="50" charset="-128"/>
                        </a:rPr>
                        <a:t>直属の上司からも、昇格の推薦を必要とする。</a:t>
                      </a:r>
                    </a:p>
                  </a:txBody>
                  <a:tcPr marL="91444" marR="91444" marT="45722" marB="45722" anchor="ctr" horzOverflow="overflow">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317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lnTlToBr>
                      <a:noFill/>
                    </a:lnTlToBr>
                    <a:lnBlToTr>
                      <a:noFill/>
                    </a:lnBlToTr>
                    <a:solidFill>
                      <a:srgbClr val="E7F3F4"/>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1" lang="ja-JP" altLang="en-US" sz="1100" b="0" i="0" u="none" strike="noStrike" cap="none" normalizeH="0" baseline="0">
                        <a:ln>
                          <a:noFill/>
                        </a:ln>
                        <a:solidFill>
                          <a:schemeClr val="bg2"/>
                        </a:solidFill>
                        <a:effectLst/>
                        <a:latin typeface="游ゴシック Medium" panose="020B0500000000000000" pitchFamily="50" charset="-128"/>
                        <a:ea typeface="游ゴシック Medium" panose="020B0500000000000000" pitchFamily="50" charset="-128"/>
                      </a:endParaRPr>
                    </a:p>
                  </a:txBody>
                  <a:tcPr marL="91444" marR="91444" marT="45722" marB="45722" anchor="ctr" horzOverflow="overflow">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317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lnTlToBr>
                      <a:noFill/>
                    </a:lnTlToBr>
                    <a:lnBlToTr>
                      <a:noFill/>
                    </a:lnBlToTr>
                    <a:solidFill>
                      <a:srgbClr val="E7F3F4"/>
                    </a:solidFill>
                  </a:tcPr>
                </a:tc>
                <a:extLst>
                  <a:ext uri="{0D108BD9-81ED-4DB2-BD59-A6C34878D82A}">
                    <a16:rowId xmlns:a16="http://schemas.microsoft.com/office/drawing/2014/main" val="10003"/>
                  </a:ext>
                </a:extLst>
              </a:tr>
              <a:tr h="782959">
                <a:tc rowSpan="2">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1100" b="0" i="0" u="none" strike="noStrike" cap="none" normalizeH="0" baseline="0" dirty="0">
                          <a:ln>
                            <a:noFill/>
                          </a:ln>
                          <a:solidFill>
                            <a:schemeClr val="bg2"/>
                          </a:solidFill>
                          <a:effectLst/>
                          <a:latin typeface="游ゴシック Medium" panose="020B0500000000000000" pitchFamily="50" charset="-128"/>
                          <a:ea typeface="游ゴシック Medium" panose="020B0500000000000000" pitchFamily="50" charset="-128"/>
                        </a:rPr>
                        <a:t>選考条件</a:t>
                      </a:r>
                    </a:p>
                  </a:txBody>
                  <a:tcPr marL="91444" marR="91444" marT="45722" marB="45722" anchor="ctr" horzOverflow="overflow">
                    <a:lnL w="9525" cap="flat" cmpd="sng" algn="ctr">
                      <a:solidFill>
                        <a:schemeClr val="bg2"/>
                      </a:solidFill>
                      <a:prstDash val="solid"/>
                      <a:round/>
                      <a:headEnd type="none" w="med" len="med"/>
                      <a:tailEnd type="none" w="med" len="med"/>
                    </a:lnL>
                    <a:lnR w="317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1100" b="0" i="0" u="none" strike="noStrike" cap="none" normalizeH="0" baseline="0" dirty="0">
                          <a:ln>
                            <a:noFill/>
                          </a:ln>
                          <a:solidFill>
                            <a:schemeClr val="bg2"/>
                          </a:solidFill>
                          <a:effectLst/>
                          <a:latin typeface="游ゴシック Medium" panose="020B0500000000000000" pitchFamily="50" charset="-128"/>
                          <a:ea typeface="游ゴシック Medium" panose="020B0500000000000000" pitchFamily="50" charset="-128"/>
                        </a:rPr>
                        <a:t>筆記試験</a:t>
                      </a:r>
                    </a:p>
                  </a:txBody>
                  <a:tcPr marL="91444" marR="91444" marT="45722" marB="45722" anchor="ctr" horzOverflow="overflow">
                    <a:lnL w="317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3175" cap="flat" cmpd="sng" algn="ctr">
                      <a:solidFill>
                        <a:schemeClr val="bg2"/>
                      </a:solidFill>
                      <a:prstDash val="solid"/>
                      <a:round/>
                      <a:headEnd type="none" w="med" len="med"/>
                      <a:tailEnd type="none" w="med" len="med"/>
                    </a:lnB>
                    <a:lnTlToBr>
                      <a:noFill/>
                    </a:lnTlToBr>
                    <a:lnBlToTr>
                      <a:noFill/>
                    </a:lnBlToTr>
                    <a:solidFill>
                      <a:srgbClr val="F3F9FA"/>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altLang="en-US" sz="1000" b="0" i="0" u="none" strike="noStrike" cap="none" normalizeH="0" baseline="0" dirty="0">
                          <a:ln>
                            <a:noFill/>
                          </a:ln>
                          <a:solidFill>
                            <a:schemeClr val="bg2"/>
                          </a:solidFill>
                          <a:effectLst/>
                          <a:latin typeface="游ゴシック Medium" panose="020B0500000000000000" pitchFamily="50" charset="-128"/>
                          <a:ea typeface="游ゴシック Medium" panose="020B0500000000000000" pitchFamily="50" charset="-128"/>
                        </a:rPr>
                        <a:t>上位等級に必要とされる一般知識・専門知識の保有度・あるいは問題発見やとらえ方・まとめ方等を見る。</a:t>
                      </a:r>
                    </a:p>
                  </a:txBody>
                  <a:tcPr marL="91444" marR="91444" marT="45722" marB="45722" anchor="ctr" horzOverflow="overflow">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3175" cap="flat" cmpd="sng" algn="ctr">
                      <a:solidFill>
                        <a:schemeClr val="bg2"/>
                      </a:solidFill>
                      <a:prstDash val="solid"/>
                      <a:round/>
                      <a:headEnd type="none" w="med" len="med"/>
                      <a:tailEnd type="none" w="med" len="med"/>
                    </a:lnB>
                    <a:lnTlToBr>
                      <a:noFill/>
                    </a:lnTlToBr>
                    <a:lnBlToTr>
                      <a:noFill/>
                    </a:lnBlToTr>
                    <a:solidFill>
                      <a:srgbClr val="F3F9FA"/>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1" lang="ja-JP" altLang="en-US" sz="1100" b="0" i="0" u="none" strike="noStrike" cap="none" normalizeH="0" baseline="0" dirty="0">
                        <a:ln>
                          <a:noFill/>
                        </a:ln>
                        <a:solidFill>
                          <a:schemeClr val="bg2"/>
                        </a:solidFill>
                        <a:effectLst/>
                        <a:latin typeface="游ゴシック Medium" panose="020B0500000000000000" pitchFamily="50" charset="-128"/>
                        <a:ea typeface="游ゴシック Medium" panose="020B0500000000000000" pitchFamily="50" charset="-128"/>
                      </a:endParaRPr>
                    </a:p>
                  </a:txBody>
                  <a:tcPr marL="91444" marR="91444" marT="45722" marB="45722" anchor="ctr" horzOverflow="overflow">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3175" cap="flat" cmpd="sng" algn="ctr">
                      <a:solidFill>
                        <a:schemeClr val="bg2"/>
                      </a:solidFill>
                      <a:prstDash val="solid"/>
                      <a:round/>
                      <a:headEnd type="none" w="med" len="med"/>
                      <a:tailEnd type="none" w="med" len="med"/>
                    </a:lnB>
                    <a:lnTlToBr>
                      <a:noFill/>
                    </a:lnTlToBr>
                    <a:lnBlToTr>
                      <a:noFill/>
                    </a:lnBlToTr>
                    <a:solidFill>
                      <a:srgbClr val="F3F9FA"/>
                    </a:solidFill>
                  </a:tcPr>
                </a:tc>
                <a:extLst>
                  <a:ext uri="{0D108BD9-81ED-4DB2-BD59-A6C34878D82A}">
                    <a16:rowId xmlns:a16="http://schemas.microsoft.com/office/drawing/2014/main" val="10004"/>
                  </a:ext>
                </a:extLst>
              </a:tr>
              <a:tr h="782959">
                <a:tc vMerge="1">
                  <a:txBody>
                    <a:bodyPr/>
                    <a:lstStyle/>
                    <a:p>
                      <a:endParaRPr kumimoji="1" lang="ja-JP" altLang="en-US"/>
                    </a:p>
                  </a:txBody>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1100" b="0" i="0" u="none" strike="noStrike" cap="none" normalizeH="0" baseline="0">
                          <a:ln>
                            <a:noFill/>
                          </a:ln>
                          <a:solidFill>
                            <a:schemeClr val="bg2"/>
                          </a:solidFill>
                          <a:effectLst/>
                          <a:latin typeface="游ゴシック Medium" panose="020B0500000000000000" pitchFamily="50" charset="-128"/>
                          <a:ea typeface="游ゴシック Medium" panose="020B0500000000000000" pitchFamily="50" charset="-128"/>
                        </a:rPr>
                        <a:t>面接試験</a:t>
                      </a:r>
                    </a:p>
                  </a:txBody>
                  <a:tcPr marL="91444" marR="91444" marT="45722" marB="45722" anchor="ctr" horzOverflow="overflow">
                    <a:lnL w="317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317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lnTlToBr>
                      <a:noFill/>
                    </a:lnTlToBr>
                    <a:lnBlToTr>
                      <a:noFill/>
                    </a:lnBlToTr>
                    <a:solidFill>
                      <a:srgbClr val="E7F3F4"/>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altLang="en-US" sz="1000" b="0" i="0" u="none" strike="noStrike" cap="none" normalizeH="0" baseline="0" dirty="0">
                          <a:ln>
                            <a:noFill/>
                          </a:ln>
                          <a:solidFill>
                            <a:schemeClr val="bg2"/>
                          </a:solidFill>
                          <a:effectLst/>
                          <a:latin typeface="游ゴシック Medium" panose="020B0500000000000000" pitchFamily="50" charset="-128"/>
                          <a:ea typeface="游ゴシック Medium" panose="020B0500000000000000" pitchFamily="50" charset="-128"/>
                        </a:rPr>
                        <a:t>社員としての常識・応対態度・口頭表現能力および職務に対する抱負などをみる。</a:t>
                      </a:r>
                    </a:p>
                  </a:txBody>
                  <a:tcPr marL="91444" marR="91444" marT="45722" marB="45722" anchor="ctr" horzOverflow="overflow">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317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lnTlToBr>
                      <a:noFill/>
                    </a:lnTlToBr>
                    <a:lnBlToTr>
                      <a:noFill/>
                    </a:lnBlToTr>
                    <a:solidFill>
                      <a:srgbClr val="E7F3F4"/>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1100" b="0" i="0" u="none" strike="noStrike" cap="none" normalizeH="0" baseline="0" dirty="0">
                          <a:ln>
                            <a:noFill/>
                          </a:ln>
                          <a:solidFill>
                            <a:schemeClr val="bg2"/>
                          </a:solidFill>
                          <a:effectLst/>
                          <a:latin typeface="游ゴシック Medium" panose="020B0500000000000000" pitchFamily="50" charset="-128"/>
                          <a:ea typeface="游ゴシック Medium" panose="020B0500000000000000" pitchFamily="50" charset="-128"/>
                        </a:rPr>
                        <a:t>面接試験審査シート</a:t>
                      </a:r>
                    </a:p>
                  </a:txBody>
                  <a:tcPr marL="91444" marR="91444" marT="45722" marB="45722" anchor="ctr" horzOverflow="overflow">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317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lnTlToBr>
                      <a:noFill/>
                    </a:lnTlToBr>
                    <a:lnBlToTr>
                      <a:noFill/>
                    </a:lnBlToTr>
                    <a:solidFill>
                      <a:srgbClr val="E7F3F4"/>
                    </a:solidFill>
                  </a:tcPr>
                </a:tc>
                <a:extLst>
                  <a:ext uri="{0D108BD9-81ED-4DB2-BD59-A6C34878D82A}">
                    <a16:rowId xmlns:a16="http://schemas.microsoft.com/office/drawing/2014/main" val="10005"/>
                  </a:ext>
                </a:extLst>
              </a:tr>
            </a:tbl>
          </a:graphicData>
        </a:graphic>
      </p:graphicFrame>
      <p:sp>
        <p:nvSpPr>
          <p:cNvPr id="9" name="テキスト ボックス 6">
            <a:extLst>
              <a:ext uri="{FF2B5EF4-FFF2-40B4-BE49-F238E27FC236}">
                <a16:creationId xmlns:a16="http://schemas.microsoft.com/office/drawing/2014/main" id="{AD4902DC-E541-4CD8-B58A-B21A0D4F6DCF}"/>
              </a:ext>
            </a:extLst>
          </p:cNvPr>
          <p:cNvSpPr txBox="1">
            <a:spLocks noChangeArrowheads="1"/>
          </p:cNvSpPr>
          <p:nvPr/>
        </p:nvSpPr>
        <p:spPr bwMode="auto">
          <a:xfrm>
            <a:off x="5533504" y="0"/>
            <a:ext cx="3610496" cy="276999"/>
          </a:xfrm>
          <a:prstGeom prst="rect">
            <a:avLst/>
          </a:prstGeom>
          <a:solidFill>
            <a:srgbClr val="FFFF99"/>
          </a:solidFill>
          <a:ln>
            <a:solidFill>
              <a:schemeClr val="accent1">
                <a:lumMod val="50000"/>
              </a:schemeClr>
            </a:solidFill>
          </a:ln>
        </p:spPr>
        <p:txBody>
          <a:bodyPr wrap="square">
            <a:spAutoFit/>
          </a:bodyPr>
          <a:lstStyle>
            <a:lvl1pPr eaLnBrk="0" hangingPunct="0">
              <a:spcBef>
                <a:spcPct val="20000"/>
              </a:spcBef>
              <a:buClr>
                <a:srgbClr val="3C8C93"/>
              </a:buClr>
              <a:buSzPct val="100000"/>
              <a:buFont typeface="Wingdings" pitchFamily="2" charset="2"/>
              <a:defRPr kumimoji="1" sz="1400">
                <a:solidFill>
                  <a:schemeClr val="tx1"/>
                </a:solidFill>
                <a:latin typeface="メイリオ" pitchFamily="50" charset="-128"/>
                <a:ea typeface="メイリオ" pitchFamily="50" charset="-128"/>
                <a:cs typeface="メイリオ" pitchFamily="50" charset="-128"/>
              </a:defRPr>
            </a:lvl1pPr>
            <a:lvl2pPr marL="742950" indent="-285750" eaLnBrk="0" hangingPunct="0">
              <a:spcBef>
                <a:spcPct val="20000"/>
              </a:spcBef>
              <a:buClr>
                <a:srgbClr val="3C8C93"/>
              </a:buClr>
              <a:buSzPct val="100000"/>
              <a:buFont typeface="Wingdings" pitchFamily="2" charset="2"/>
              <a:buChar char="l"/>
              <a:defRPr kumimoji="1" sz="2200">
                <a:solidFill>
                  <a:schemeClr val="tx1"/>
                </a:solidFill>
                <a:latin typeface="HGP平成丸ｺﾞｼｯｸ体W4" pitchFamily="50" charset="-128"/>
                <a:ea typeface="HGP平成丸ｺﾞｼｯｸ体W4" pitchFamily="50" charset="-128"/>
                <a:cs typeface="メイリオ" pitchFamily="50" charset="-128"/>
              </a:defRPr>
            </a:lvl2pPr>
            <a:lvl3pPr marL="1371600" indent="-457200" eaLnBrk="0" hangingPunct="0">
              <a:spcBef>
                <a:spcPct val="20000"/>
              </a:spcBef>
              <a:buClr>
                <a:srgbClr val="3C8C93"/>
              </a:buClr>
              <a:buSzPct val="100000"/>
              <a:buFont typeface="ヒラギノ角ゴ Pro W6"/>
              <a:buAutoNum type="circleNumDbPlain"/>
              <a:defRPr kumimoji="1" sz="2000">
                <a:solidFill>
                  <a:schemeClr val="tx1"/>
                </a:solidFill>
                <a:latin typeface="HGP平成丸ｺﾞｼｯｸ体W4" pitchFamily="50" charset="-128"/>
                <a:ea typeface="HGP平成丸ｺﾞｼｯｸ体W4" pitchFamily="50" charset="-128"/>
                <a:cs typeface="メイリオ" pitchFamily="50" charset="-128"/>
              </a:defRPr>
            </a:lvl3pPr>
            <a:lvl4pPr marL="1600200" indent="-228600" eaLnBrk="0" hangingPunct="0">
              <a:spcBef>
                <a:spcPct val="20000"/>
              </a:spcBef>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4pPr>
            <a:lvl5pPr marL="2057400" indent="-228600" eaLnBrk="0" hangingPunct="0">
              <a:spcBef>
                <a:spcPct val="20000"/>
              </a:spcBef>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5pPr>
            <a:lvl6pPr marL="2514600" indent="-228600" eaLnBrk="0" fontAlgn="base" hangingPunct="0">
              <a:spcBef>
                <a:spcPct val="20000"/>
              </a:spcBef>
              <a:spcAft>
                <a:spcPct val="0"/>
              </a:spcAft>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6pPr>
            <a:lvl7pPr marL="2971800" indent="-228600" eaLnBrk="0" fontAlgn="base" hangingPunct="0">
              <a:spcBef>
                <a:spcPct val="20000"/>
              </a:spcBef>
              <a:spcAft>
                <a:spcPct val="0"/>
              </a:spcAft>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7pPr>
            <a:lvl8pPr marL="3429000" indent="-228600" eaLnBrk="0" fontAlgn="base" hangingPunct="0">
              <a:spcBef>
                <a:spcPct val="20000"/>
              </a:spcBef>
              <a:spcAft>
                <a:spcPct val="0"/>
              </a:spcAft>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8pPr>
            <a:lvl9pPr marL="3886200" indent="-228600" eaLnBrk="0" fontAlgn="base" hangingPunct="0">
              <a:spcBef>
                <a:spcPct val="20000"/>
              </a:spcBef>
              <a:spcAft>
                <a:spcPct val="0"/>
              </a:spcAft>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9pPr>
          </a:lstStyle>
          <a:p>
            <a:pPr marL="285750" indent="-285750" eaLnBrk="1" hangingPunct="1">
              <a:spcBef>
                <a:spcPct val="0"/>
              </a:spcBef>
              <a:buClrTx/>
              <a:buSzTx/>
              <a:buFont typeface="HGS平成丸ｺﾞｼｯｸ体W4" panose="020F0500000000000000" pitchFamily="50" charset="-128"/>
              <a:buChar char="※"/>
            </a:pPr>
            <a:r>
              <a:rPr lang="ja-JP" altLang="en-US" sz="1200" dirty="0">
                <a:solidFill>
                  <a:schemeClr val="accent1">
                    <a:lumMod val="50000"/>
                  </a:schemeClr>
                </a:solidFill>
                <a:latin typeface="游ゴシック" panose="020B0400000000000000" pitchFamily="50" charset="-128"/>
                <a:ea typeface="游ゴシック" panose="020B0400000000000000" pitchFamily="50" charset="-128"/>
              </a:rPr>
              <a:t>御社のものに変更してください</a:t>
            </a:r>
            <a:endParaRPr lang="en-US" altLang="ja-JP" sz="1200" dirty="0">
              <a:solidFill>
                <a:schemeClr val="accent1">
                  <a:lumMod val="50000"/>
                </a:schemeClr>
              </a:solidFill>
              <a:latin typeface="游ゴシック" panose="020B0400000000000000" pitchFamily="50" charset="-128"/>
              <a:ea typeface="游ゴシック" panose="020B0400000000000000" pitchFamily="50" charset="-128"/>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タイトル 1"/>
          <p:cNvSpPr>
            <a:spLocks noGrp="1"/>
          </p:cNvSpPr>
          <p:nvPr>
            <p:ph type="title"/>
          </p:nvPr>
        </p:nvSpPr>
        <p:spPr>
          <a:xfrm>
            <a:off x="323850" y="260350"/>
            <a:ext cx="8134350" cy="865188"/>
          </a:xfrm>
        </p:spPr>
        <p:txBody>
          <a:bodyPr/>
          <a:lstStyle/>
          <a:p>
            <a:pPr eaLnBrk="1" hangingPunct="1"/>
            <a:r>
              <a:rPr lang="ja-JP" altLang="en-US"/>
              <a:t>４．ステップアップ制度について</a:t>
            </a:r>
          </a:p>
        </p:txBody>
      </p:sp>
      <p:sp>
        <p:nvSpPr>
          <p:cNvPr id="9219" name="コンテンツ プレースホルダー 2"/>
          <p:cNvSpPr>
            <a:spLocks noGrp="1"/>
          </p:cNvSpPr>
          <p:nvPr>
            <p:ph idx="1"/>
          </p:nvPr>
        </p:nvSpPr>
        <p:spPr>
          <a:xfrm>
            <a:off x="685800" y="1268413"/>
            <a:ext cx="7772400" cy="4897437"/>
          </a:xfrm>
        </p:spPr>
        <p:txBody>
          <a:bodyPr/>
          <a:lstStyle/>
          <a:p>
            <a:pPr marL="0" indent="0" eaLnBrk="1" hangingPunct="1">
              <a:buClr>
                <a:srgbClr val="3C8C93"/>
              </a:buClr>
              <a:buFont typeface="Wingdings" pitchFamily="2" charset="2"/>
              <a:buNone/>
            </a:pPr>
            <a:r>
              <a:rPr lang="ja-JP" altLang="en-US" dirty="0"/>
              <a:t>Ｅ．昇格要件表　</a:t>
            </a:r>
          </a:p>
        </p:txBody>
      </p:sp>
      <p:sp>
        <p:nvSpPr>
          <p:cNvPr id="4" name="フッター プレースホルダー 3"/>
          <p:cNvSpPr>
            <a:spLocks noGrp="1"/>
          </p:cNvSpPr>
          <p:nvPr>
            <p:ph type="ftr" sz="quarter" idx="11"/>
          </p:nvPr>
        </p:nvSpPr>
        <p:spPr/>
        <p:txBody>
          <a:bodyPr/>
          <a:lstStyle/>
          <a:p>
            <a:pPr>
              <a:defRPr/>
            </a:pPr>
            <a:r>
              <a:rPr lang="en-US" altLang="ja-JP"/>
              <a:t>Copyright 2024 ENTOENTO Co. Ltd. All Rights Reserved.</a:t>
            </a:r>
            <a:endParaRPr lang="ja-JP" altLang="en-US" dirty="0"/>
          </a:p>
        </p:txBody>
      </p:sp>
      <p:graphicFrame>
        <p:nvGraphicFramePr>
          <p:cNvPr id="6" name="表 5"/>
          <p:cNvGraphicFramePr>
            <a:graphicFrameLocks noGrp="1"/>
          </p:cNvGraphicFramePr>
          <p:nvPr>
            <p:extLst>
              <p:ext uri="{D42A27DB-BD31-4B8C-83A1-F6EECF244321}">
                <p14:modId xmlns:p14="http://schemas.microsoft.com/office/powerpoint/2010/main" val="1835997015"/>
              </p:ext>
            </p:extLst>
          </p:nvPr>
        </p:nvGraphicFramePr>
        <p:xfrm>
          <a:off x="468313" y="1916113"/>
          <a:ext cx="8229600" cy="4321175"/>
        </p:xfrm>
        <a:graphic>
          <a:graphicData uri="http://schemas.openxmlformats.org/drawingml/2006/table">
            <a:tbl>
              <a:tblPr/>
              <a:tblGrid>
                <a:gridCol w="1539875">
                  <a:extLst>
                    <a:ext uri="{9D8B030D-6E8A-4147-A177-3AD203B41FA5}">
                      <a16:colId xmlns:a16="http://schemas.microsoft.com/office/drawing/2014/main" val="20000"/>
                    </a:ext>
                  </a:extLst>
                </a:gridCol>
                <a:gridCol w="1179513">
                  <a:extLst>
                    <a:ext uri="{9D8B030D-6E8A-4147-A177-3AD203B41FA5}">
                      <a16:colId xmlns:a16="http://schemas.microsoft.com/office/drawing/2014/main" val="20001"/>
                    </a:ext>
                  </a:extLst>
                </a:gridCol>
                <a:gridCol w="1181100">
                  <a:extLst>
                    <a:ext uri="{9D8B030D-6E8A-4147-A177-3AD203B41FA5}">
                      <a16:colId xmlns:a16="http://schemas.microsoft.com/office/drawing/2014/main" val="20002"/>
                    </a:ext>
                  </a:extLst>
                </a:gridCol>
                <a:gridCol w="865187">
                  <a:extLst>
                    <a:ext uri="{9D8B030D-6E8A-4147-A177-3AD203B41FA5}">
                      <a16:colId xmlns:a16="http://schemas.microsoft.com/office/drawing/2014/main" val="20003"/>
                    </a:ext>
                  </a:extLst>
                </a:gridCol>
                <a:gridCol w="866775">
                  <a:extLst>
                    <a:ext uri="{9D8B030D-6E8A-4147-A177-3AD203B41FA5}">
                      <a16:colId xmlns:a16="http://schemas.microsoft.com/office/drawing/2014/main" val="20004"/>
                    </a:ext>
                  </a:extLst>
                </a:gridCol>
                <a:gridCol w="865188">
                  <a:extLst>
                    <a:ext uri="{9D8B030D-6E8A-4147-A177-3AD203B41FA5}">
                      <a16:colId xmlns:a16="http://schemas.microsoft.com/office/drawing/2014/main" val="20005"/>
                    </a:ext>
                  </a:extLst>
                </a:gridCol>
                <a:gridCol w="866775">
                  <a:extLst>
                    <a:ext uri="{9D8B030D-6E8A-4147-A177-3AD203B41FA5}">
                      <a16:colId xmlns:a16="http://schemas.microsoft.com/office/drawing/2014/main" val="20006"/>
                    </a:ext>
                  </a:extLst>
                </a:gridCol>
                <a:gridCol w="865187">
                  <a:extLst>
                    <a:ext uri="{9D8B030D-6E8A-4147-A177-3AD203B41FA5}">
                      <a16:colId xmlns:a16="http://schemas.microsoft.com/office/drawing/2014/main" val="20007"/>
                    </a:ext>
                  </a:extLst>
                </a:gridCol>
              </a:tblGrid>
              <a:tr h="587375">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1" lang="ja-JP" altLang="en-US" sz="1100" b="0" i="0" u="none" strike="noStrike" cap="none" normalizeH="0" baseline="0" dirty="0">
                          <a:ln>
                            <a:noFill/>
                          </a:ln>
                          <a:solidFill>
                            <a:schemeClr val="bg2"/>
                          </a:solidFill>
                          <a:effectLst/>
                          <a:latin typeface="游ゴシック Medium" panose="020B0500000000000000" pitchFamily="50" charset="-128"/>
                          <a:ea typeface="游ゴシック Medium" panose="020B0500000000000000" pitchFamily="50" charset="-128"/>
                        </a:rPr>
                        <a:t>　　　　昇格要件</a:t>
                      </a:r>
                      <a:endParaRPr kumimoji="1" lang="en-US" altLang="ja-JP" sz="1100" b="0" i="0" u="none" strike="noStrike" cap="none" normalizeH="0" baseline="0" dirty="0">
                        <a:ln>
                          <a:noFill/>
                        </a:ln>
                        <a:solidFill>
                          <a:schemeClr val="bg2"/>
                        </a:solidFill>
                        <a:effectLst/>
                        <a:latin typeface="游ゴシック Medium" panose="020B0500000000000000" pitchFamily="50" charset="-128"/>
                        <a:ea typeface="游ゴシック Medium" panose="020B0500000000000000" pitchFamily="50" charset="-128"/>
                      </a:endParaRPr>
                    </a:p>
                    <a:p>
                      <a:pPr marL="0" marR="0" lvl="0" indent="0" algn="l" defTabSz="914400" rtl="0" eaLnBrk="1" fontAlgn="base" latinLnBrk="0" hangingPunct="1">
                        <a:lnSpc>
                          <a:spcPct val="100000"/>
                        </a:lnSpc>
                        <a:spcBef>
                          <a:spcPct val="0"/>
                        </a:spcBef>
                        <a:spcAft>
                          <a:spcPct val="0"/>
                        </a:spcAft>
                        <a:buClrTx/>
                        <a:buSzTx/>
                        <a:buFontTx/>
                        <a:buNone/>
                        <a:tabLst/>
                      </a:pPr>
                      <a:r>
                        <a:rPr kumimoji="1" lang="ja-JP" altLang="en-US" sz="1100" b="0" i="0" u="none" strike="noStrike" cap="none" normalizeH="0" baseline="0" dirty="0">
                          <a:ln>
                            <a:noFill/>
                          </a:ln>
                          <a:solidFill>
                            <a:schemeClr val="bg2"/>
                          </a:solidFill>
                          <a:effectLst/>
                          <a:latin typeface="游ゴシック Medium" panose="020B0500000000000000" pitchFamily="50" charset="-128"/>
                          <a:ea typeface="游ゴシック Medium" panose="020B0500000000000000" pitchFamily="50" charset="-128"/>
                        </a:rPr>
                        <a:t>成長等級</a:t>
                      </a:r>
                    </a:p>
                  </a:txBody>
                  <a:tcPr anchor="ctr" horzOverflow="overflow">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1100" b="0" i="0" u="none" strike="noStrike" cap="none" normalizeH="0" baseline="0" dirty="0">
                          <a:ln>
                            <a:noFill/>
                          </a:ln>
                          <a:solidFill>
                            <a:schemeClr val="bg2"/>
                          </a:solidFill>
                          <a:effectLst/>
                          <a:latin typeface="游ゴシック Medium" panose="020B0500000000000000" pitchFamily="50" charset="-128"/>
                          <a:ea typeface="游ゴシック Medium" panose="020B0500000000000000" pitchFamily="50" charset="-128"/>
                        </a:rPr>
                        <a:t>標準昇格年数</a:t>
                      </a:r>
                    </a:p>
                  </a:txBody>
                  <a:tcPr anchor="ctr" horzOverflow="overflow">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1100" b="0" i="0" u="none" strike="noStrike" cap="none" normalizeH="0" baseline="0">
                          <a:ln>
                            <a:noFill/>
                          </a:ln>
                          <a:solidFill>
                            <a:schemeClr val="bg2"/>
                          </a:solidFill>
                          <a:effectLst/>
                          <a:latin typeface="游ゴシック Medium" panose="020B0500000000000000" pitchFamily="50" charset="-128"/>
                          <a:ea typeface="游ゴシック Medium" panose="020B0500000000000000" pitchFamily="50" charset="-128"/>
                        </a:rPr>
                        <a:t>最短昇格年数</a:t>
                      </a:r>
                    </a:p>
                  </a:txBody>
                  <a:tcPr anchor="ctr" horzOverflow="overflow">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1100" b="0" i="0" u="none" strike="noStrike" cap="none" normalizeH="0" baseline="0">
                          <a:ln>
                            <a:noFill/>
                          </a:ln>
                          <a:solidFill>
                            <a:schemeClr val="bg2"/>
                          </a:solidFill>
                          <a:effectLst/>
                          <a:latin typeface="游ゴシック Medium" panose="020B0500000000000000" pitchFamily="50" charset="-128"/>
                          <a:ea typeface="游ゴシック Medium" panose="020B0500000000000000" pitchFamily="50" charset="-128"/>
                        </a:rPr>
                        <a:t>評価結果</a:t>
                      </a:r>
                    </a:p>
                  </a:txBody>
                  <a:tcPr anchor="ctr" horzOverflow="overflow">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1100" b="0" i="0" u="none" strike="noStrike" cap="none" normalizeH="0" baseline="0">
                          <a:ln>
                            <a:noFill/>
                          </a:ln>
                          <a:solidFill>
                            <a:schemeClr val="bg2"/>
                          </a:solidFill>
                          <a:effectLst/>
                          <a:latin typeface="游ゴシック Medium" panose="020B0500000000000000" pitchFamily="50" charset="-128"/>
                          <a:ea typeface="游ゴシック Medium" panose="020B0500000000000000" pitchFamily="50" charset="-128"/>
                        </a:rPr>
                        <a:t>上司推薦</a:t>
                      </a:r>
                    </a:p>
                  </a:txBody>
                  <a:tcPr anchor="ctr" horzOverflow="overflow">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1100" b="0" i="0" u="none" strike="noStrike" cap="none" normalizeH="0" baseline="0">
                          <a:ln>
                            <a:noFill/>
                          </a:ln>
                          <a:solidFill>
                            <a:schemeClr val="bg2"/>
                          </a:solidFill>
                          <a:effectLst/>
                          <a:latin typeface="游ゴシック Medium" panose="020B0500000000000000" pitchFamily="50" charset="-128"/>
                          <a:ea typeface="游ゴシック Medium" panose="020B0500000000000000" pitchFamily="50" charset="-128"/>
                        </a:rPr>
                        <a:t>筆記試験</a:t>
                      </a:r>
                    </a:p>
                  </a:txBody>
                  <a:tcPr anchor="ctr" horzOverflow="overflow">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1100" b="0" i="0" u="none" strike="noStrike" cap="none" normalizeH="0" baseline="0">
                          <a:ln>
                            <a:noFill/>
                          </a:ln>
                          <a:solidFill>
                            <a:schemeClr val="bg2"/>
                          </a:solidFill>
                          <a:effectLst/>
                          <a:latin typeface="游ゴシック Medium" panose="020B0500000000000000" pitchFamily="50" charset="-128"/>
                          <a:ea typeface="游ゴシック Medium" panose="020B0500000000000000" pitchFamily="50" charset="-128"/>
                        </a:rPr>
                        <a:t>面接試験</a:t>
                      </a:r>
                    </a:p>
                  </a:txBody>
                  <a:tcPr anchor="ctr" horzOverflow="overflow">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1100" b="0" i="0" u="none" strike="noStrike" cap="none" normalizeH="0" baseline="0">
                          <a:ln>
                            <a:noFill/>
                          </a:ln>
                          <a:solidFill>
                            <a:schemeClr val="bg2"/>
                          </a:solidFill>
                          <a:effectLst/>
                          <a:latin typeface="游ゴシック Medium" panose="020B0500000000000000" pitchFamily="50" charset="-128"/>
                          <a:ea typeface="游ゴシック Medium" panose="020B0500000000000000" pitchFamily="50" charset="-128"/>
                        </a:rPr>
                        <a:t>資格取得</a:t>
                      </a:r>
                    </a:p>
                  </a:txBody>
                  <a:tcPr anchor="ctr" horzOverflow="overflow">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lnTlToBr>
                      <a:noFill/>
                    </a:lnTlToBr>
                    <a:lnBlToTr>
                      <a:noFill/>
                    </a:lnBlToTr>
                    <a:solidFill>
                      <a:schemeClr val="accent1"/>
                    </a:solidFill>
                  </a:tcPr>
                </a:tc>
                <a:extLst>
                  <a:ext uri="{0D108BD9-81ED-4DB2-BD59-A6C34878D82A}">
                    <a16:rowId xmlns:a16="http://schemas.microsoft.com/office/drawing/2014/main" val="10000"/>
                  </a:ext>
                </a:extLst>
              </a:tr>
              <a:tr h="46672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100" b="0" i="0" u="none" strike="noStrike" cap="none" normalizeH="0" baseline="0" dirty="0">
                          <a:ln>
                            <a:noFill/>
                          </a:ln>
                          <a:solidFill>
                            <a:schemeClr val="bg2"/>
                          </a:solidFill>
                          <a:effectLst/>
                          <a:latin typeface="游ゴシック Medium" panose="020B0500000000000000" pitchFamily="50" charset="-128"/>
                          <a:ea typeface="游ゴシック Medium" panose="020B0500000000000000" pitchFamily="50" charset="-128"/>
                        </a:rPr>
                        <a:t>8</a:t>
                      </a:r>
                      <a:r>
                        <a:rPr kumimoji="1" lang="ja-JP" altLang="en-US" sz="1100" b="0" i="0" u="none" strike="noStrike" cap="none" normalizeH="0" baseline="0" dirty="0">
                          <a:ln>
                            <a:noFill/>
                          </a:ln>
                          <a:solidFill>
                            <a:schemeClr val="bg2"/>
                          </a:solidFill>
                          <a:effectLst/>
                          <a:latin typeface="游ゴシック Medium" panose="020B0500000000000000" pitchFamily="50" charset="-128"/>
                          <a:ea typeface="游ゴシック Medium" panose="020B0500000000000000" pitchFamily="50" charset="-128"/>
                        </a:rPr>
                        <a:t>等級　→　</a:t>
                      </a:r>
                      <a:r>
                        <a:rPr kumimoji="1" lang="en-US" altLang="ja-JP" sz="1100" b="0" i="0" u="none" strike="noStrike" cap="none" normalizeH="0" baseline="0" dirty="0">
                          <a:ln>
                            <a:noFill/>
                          </a:ln>
                          <a:solidFill>
                            <a:schemeClr val="bg2"/>
                          </a:solidFill>
                          <a:effectLst/>
                          <a:latin typeface="游ゴシック Medium" panose="020B0500000000000000" pitchFamily="50" charset="-128"/>
                          <a:ea typeface="游ゴシック Medium" panose="020B0500000000000000" pitchFamily="50" charset="-128"/>
                        </a:rPr>
                        <a:t>9</a:t>
                      </a:r>
                      <a:r>
                        <a:rPr kumimoji="1" lang="ja-JP" altLang="en-US" sz="1100" b="0" i="0" u="none" strike="noStrike" cap="none" normalizeH="0" baseline="0" dirty="0">
                          <a:ln>
                            <a:noFill/>
                          </a:ln>
                          <a:solidFill>
                            <a:schemeClr val="bg2"/>
                          </a:solidFill>
                          <a:effectLst/>
                          <a:latin typeface="游ゴシック Medium" panose="020B0500000000000000" pitchFamily="50" charset="-128"/>
                          <a:ea typeface="游ゴシック Medium" panose="020B0500000000000000" pitchFamily="50" charset="-128"/>
                        </a:rPr>
                        <a:t>等級</a:t>
                      </a:r>
                    </a:p>
                  </a:txBody>
                  <a:tcPr anchor="ctr" horzOverflow="overflow">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100" b="0" i="0" u="none" strike="noStrike" cap="none" normalizeH="0" baseline="0" dirty="0">
                          <a:ln>
                            <a:noFill/>
                          </a:ln>
                          <a:solidFill>
                            <a:schemeClr val="bg2"/>
                          </a:solidFill>
                          <a:effectLst/>
                          <a:latin typeface="游ゴシック Medium" panose="020B0500000000000000" pitchFamily="50" charset="-128"/>
                          <a:ea typeface="游ゴシック Medium" panose="020B0500000000000000" pitchFamily="50" charset="-128"/>
                        </a:rPr>
                        <a:t>5</a:t>
                      </a:r>
                      <a:r>
                        <a:rPr kumimoji="1" lang="ja-JP" altLang="en-US" sz="1100" b="0" i="0" u="none" strike="noStrike" cap="none" normalizeH="0" baseline="0" dirty="0">
                          <a:ln>
                            <a:noFill/>
                          </a:ln>
                          <a:solidFill>
                            <a:schemeClr val="bg2"/>
                          </a:solidFill>
                          <a:effectLst/>
                          <a:latin typeface="游ゴシック Medium" panose="020B0500000000000000" pitchFamily="50" charset="-128"/>
                          <a:ea typeface="游ゴシック Medium" panose="020B0500000000000000" pitchFamily="50" charset="-128"/>
                        </a:rPr>
                        <a:t>　年</a:t>
                      </a:r>
                    </a:p>
                  </a:txBody>
                  <a:tcPr anchor="ctr" horzOverflow="overflow">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lnTlToBr>
                      <a:noFill/>
                    </a:lnTlToBr>
                    <a:lnBlToTr>
                      <a:noFill/>
                    </a:lnBlToTr>
                    <a:solidFill>
                      <a:srgbClr val="E7F3F4"/>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100" b="0" i="0" u="none" strike="noStrike" cap="none" normalizeH="0" baseline="0">
                          <a:ln>
                            <a:noFill/>
                          </a:ln>
                          <a:solidFill>
                            <a:schemeClr val="bg2"/>
                          </a:solidFill>
                          <a:effectLst/>
                          <a:latin typeface="游ゴシック Medium" panose="020B0500000000000000" pitchFamily="50" charset="-128"/>
                          <a:ea typeface="游ゴシック Medium" panose="020B0500000000000000" pitchFamily="50" charset="-128"/>
                        </a:rPr>
                        <a:t>4</a:t>
                      </a:r>
                      <a:r>
                        <a:rPr kumimoji="1" lang="ja-JP" altLang="en-US" sz="1100" b="0" i="0" u="none" strike="noStrike" cap="none" normalizeH="0" baseline="0">
                          <a:ln>
                            <a:noFill/>
                          </a:ln>
                          <a:solidFill>
                            <a:schemeClr val="bg2"/>
                          </a:solidFill>
                          <a:effectLst/>
                          <a:latin typeface="游ゴシック Medium" panose="020B0500000000000000" pitchFamily="50" charset="-128"/>
                          <a:ea typeface="游ゴシック Medium" panose="020B0500000000000000" pitchFamily="50" charset="-128"/>
                        </a:rPr>
                        <a:t>　年</a:t>
                      </a:r>
                    </a:p>
                  </a:txBody>
                  <a:tcPr anchor="ctr" horzOverflow="overflow">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lnTlToBr>
                      <a:noFill/>
                    </a:lnTlToBr>
                    <a:lnBlToTr>
                      <a:noFill/>
                    </a:lnBlToTr>
                    <a:solidFill>
                      <a:srgbClr val="E7F3F4"/>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1100" b="0" i="0" u="none" strike="noStrike" cap="none" normalizeH="0" baseline="0">
                          <a:ln>
                            <a:noFill/>
                          </a:ln>
                          <a:solidFill>
                            <a:schemeClr val="bg2"/>
                          </a:solidFill>
                          <a:effectLst/>
                          <a:latin typeface="游ゴシック Medium" panose="020B0500000000000000" pitchFamily="50" charset="-128"/>
                          <a:ea typeface="游ゴシック Medium" panose="020B0500000000000000" pitchFamily="50" charset="-128"/>
                        </a:rPr>
                        <a:t>○</a:t>
                      </a:r>
                    </a:p>
                  </a:txBody>
                  <a:tcPr anchor="ctr" horzOverflow="overflow">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lnTlToBr>
                      <a:noFill/>
                    </a:lnTlToBr>
                    <a:lnBlToTr>
                      <a:noFill/>
                    </a:lnBlToTr>
                    <a:solidFill>
                      <a:srgbClr val="E7F3F4"/>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1100" b="0" i="0" u="none" strike="noStrike" cap="none" normalizeH="0" baseline="0">
                          <a:ln>
                            <a:noFill/>
                          </a:ln>
                          <a:solidFill>
                            <a:schemeClr val="bg2"/>
                          </a:solidFill>
                          <a:effectLst/>
                          <a:latin typeface="游ゴシック Medium" panose="020B0500000000000000" pitchFamily="50" charset="-128"/>
                          <a:ea typeface="游ゴシック Medium" panose="020B0500000000000000" pitchFamily="50" charset="-128"/>
                        </a:rPr>
                        <a:t>○</a:t>
                      </a:r>
                    </a:p>
                  </a:txBody>
                  <a:tcPr anchor="ctr" horzOverflow="overflow">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lnTlToBr>
                      <a:noFill/>
                    </a:lnTlToBr>
                    <a:lnBlToTr>
                      <a:noFill/>
                    </a:lnBlToTr>
                    <a:solidFill>
                      <a:srgbClr val="E7F3F4"/>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1" lang="ja-JP" altLang="en-US" sz="1100" b="0" i="0" u="none" strike="noStrike" cap="none" normalizeH="0" baseline="0">
                        <a:ln>
                          <a:noFill/>
                        </a:ln>
                        <a:solidFill>
                          <a:schemeClr val="bg2"/>
                        </a:solidFill>
                        <a:effectLst/>
                        <a:latin typeface="游ゴシック Medium" panose="020B0500000000000000" pitchFamily="50" charset="-128"/>
                        <a:ea typeface="游ゴシック Medium" panose="020B0500000000000000" pitchFamily="50" charset="-128"/>
                      </a:endParaRPr>
                    </a:p>
                  </a:txBody>
                  <a:tcPr anchor="ctr" horzOverflow="overflow">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lnTlToBr>
                      <a:noFill/>
                    </a:lnTlToBr>
                    <a:lnBlToTr>
                      <a:noFill/>
                    </a:lnBlToTr>
                    <a:solidFill>
                      <a:srgbClr val="E7F3F4"/>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1100" b="0" i="0" u="none" strike="noStrike" cap="none" normalizeH="0" baseline="0">
                          <a:ln>
                            <a:noFill/>
                          </a:ln>
                          <a:solidFill>
                            <a:schemeClr val="bg2"/>
                          </a:solidFill>
                          <a:effectLst/>
                          <a:latin typeface="游ゴシック Medium" panose="020B0500000000000000" pitchFamily="50" charset="-128"/>
                          <a:ea typeface="游ゴシック Medium" panose="020B0500000000000000" pitchFamily="50" charset="-128"/>
                        </a:rPr>
                        <a:t>○</a:t>
                      </a:r>
                    </a:p>
                  </a:txBody>
                  <a:tcPr anchor="ctr" horzOverflow="overflow">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lnTlToBr>
                      <a:noFill/>
                    </a:lnTlToBr>
                    <a:lnBlToTr>
                      <a:noFill/>
                    </a:lnBlToTr>
                    <a:solidFill>
                      <a:srgbClr val="E7F3F4"/>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1" lang="ja-JP" altLang="en-US" sz="1100" b="0" i="0" u="none" strike="noStrike" cap="none" normalizeH="0" baseline="0">
                        <a:ln>
                          <a:noFill/>
                        </a:ln>
                        <a:solidFill>
                          <a:schemeClr val="bg2"/>
                        </a:solidFill>
                        <a:effectLst/>
                        <a:latin typeface="游ゴシック Medium" panose="020B0500000000000000" pitchFamily="50" charset="-128"/>
                        <a:ea typeface="游ゴシック Medium" panose="020B0500000000000000" pitchFamily="50" charset="-128"/>
                      </a:endParaRPr>
                    </a:p>
                  </a:txBody>
                  <a:tcPr anchor="ctr" horzOverflow="overflow">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lnTlToBr>
                      <a:noFill/>
                    </a:lnTlToBr>
                    <a:lnBlToTr>
                      <a:noFill/>
                    </a:lnBlToTr>
                    <a:solidFill>
                      <a:srgbClr val="E7F3F4"/>
                    </a:solidFill>
                  </a:tcPr>
                </a:tc>
                <a:extLst>
                  <a:ext uri="{0D108BD9-81ED-4DB2-BD59-A6C34878D82A}">
                    <a16:rowId xmlns:a16="http://schemas.microsoft.com/office/drawing/2014/main" val="10001"/>
                  </a:ext>
                </a:extLst>
              </a:tr>
              <a:tr h="46672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100" b="0" i="0" u="none" strike="noStrike" cap="none" normalizeH="0" baseline="0">
                          <a:ln>
                            <a:noFill/>
                          </a:ln>
                          <a:solidFill>
                            <a:schemeClr val="bg2"/>
                          </a:solidFill>
                          <a:effectLst/>
                          <a:latin typeface="游ゴシック Medium" panose="020B0500000000000000" pitchFamily="50" charset="-128"/>
                          <a:ea typeface="游ゴシック Medium" panose="020B0500000000000000" pitchFamily="50" charset="-128"/>
                        </a:rPr>
                        <a:t>7</a:t>
                      </a:r>
                      <a:r>
                        <a:rPr kumimoji="1" lang="ja-JP" altLang="en-US" sz="1100" b="0" i="0" u="none" strike="noStrike" cap="none" normalizeH="0" baseline="0">
                          <a:ln>
                            <a:noFill/>
                          </a:ln>
                          <a:solidFill>
                            <a:schemeClr val="bg2"/>
                          </a:solidFill>
                          <a:effectLst/>
                          <a:latin typeface="游ゴシック Medium" panose="020B0500000000000000" pitchFamily="50" charset="-128"/>
                          <a:ea typeface="游ゴシック Medium" panose="020B0500000000000000" pitchFamily="50" charset="-128"/>
                        </a:rPr>
                        <a:t>等級　→　</a:t>
                      </a:r>
                      <a:r>
                        <a:rPr kumimoji="1" lang="en-US" altLang="ja-JP" sz="1100" b="0" i="0" u="none" strike="noStrike" cap="none" normalizeH="0" baseline="0">
                          <a:ln>
                            <a:noFill/>
                          </a:ln>
                          <a:solidFill>
                            <a:schemeClr val="bg2"/>
                          </a:solidFill>
                          <a:effectLst/>
                          <a:latin typeface="游ゴシック Medium" panose="020B0500000000000000" pitchFamily="50" charset="-128"/>
                          <a:ea typeface="游ゴシック Medium" panose="020B0500000000000000" pitchFamily="50" charset="-128"/>
                        </a:rPr>
                        <a:t>8</a:t>
                      </a:r>
                      <a:r>
                        <a:rPr kumimoji="1" lang="ja-JP" altLang="en-US" sz="1100" b="0" i="0" u="none" strike="noStrike" cap="none" normalizeH="0" baseline="0">
                          <a:ln>
                            <a:noFill/>
                          </a:ln>
                          <a:solidFill>
                            <a:schemeClr val="bg2"/>
                          </a:solidFill>
                          <a:effectLst/>
                          <a:latin typeface="游ゴシック Medium" panose="020B0500000000000000" pitchFamily="50" charset="-128"/>
                          <a:ea typeface="游ゴシック Medium" panose="020B0500000000000000" pitchFamily="50" charset="-128"/>
                        </a:rPr>
                        <a:t>等級</a:t>
                      </a:r>
                    </a:p>
                  </a:txBody>
                  <a:tcPr anchor="ctr" horzOverflow="overflow">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100" b="0" i="0" u="none" strike="noStrike" cap="none" normalizeH="0" baseline="0" dirty="0">
                          <a:ln>
                            <a:noFill/>
                          </a:ln>
                          <a:solidFill>
                            <a:schemeClr val="bg2"/>
                          </a:solidFill>
                          <a:effectLst/>
                          <a:latin typeface="游ゴシック Medium" panose="020B0500000000000000" pitchFamily="50" charset="-128"/>
                          <a:ea typeface="游ゴシック Medium" panose="020B0500000000000000" pitchFamily="50" charset="-128"/>
                        </a:rPr>
                        <a:t>5</a:t>
                      </a:r>
                      <a:r>
                        <a:rPr kumimoji="1" lang="ja-JP" altLang="en-US" sz="1100" b="0" i="0" u="none" strike="noStrike" cap="none" normalizeH="0" baseline="0" dirty="0">
                          <a:ln>
                            <a:noFill/>
                          </a:ln>
                          <a:solidFill>
                            <a:schemeClr val="bg2"/>
                          </a:solidFill>
                          <a:effectLst/>
                          <a:latin typeface="游ゴシック Medium" panose="020B0500000000000000" pitchFamily="50" charset="-128"/>
                          <a:ea typeface="游ゴシック Medium" panose="020B0500000000000000" pitchFamily="50" charset="-128"/>
                        </a:rPr>
                        <a:t>　年</a:t>
                      </a:r>
                    </a:p>
                  </a:txBody>
                  <a:tcPr anchor="ctr" horzOverflow="overflow">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lnTlToBr>
                      <a:noFill/>
                    </a:lnTlToBr>
                    <a:lnBlToTr>
                      <a:noFill/>
                    </a:lnBlToTr>
                    <a:solidFill>
                      <a:srgbClr val="F3F9FA"/>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100" b="0" i="0" u="none" strike="noStrike" cap="none" normalizeH="0" baseline="0">
                          <a:ln>
                            <a:noFill/>
                          </a:ln>
                          <a:solidFill>
                            <a:schemeClr val="bg2"/>
                          </a:solidFill>
                          <a:effectLst/>
                          <a:latin typeface="游ゴシック Medium" panose="020B0500000000000000" pitchFamily="50" charset="-128"/>
                          <a:ea typeface="游ゴシック Medium" panose="020B0500000000000000" pitchFamily="50" charset="-128"/>
                        </a:rPr>
                        <a:t>4</a:t>
                      </a:r>
                      <a:r>
                        <a:rPr kumimoji="1" lang="ja-JP" altLang="en-US" sz="1100" b="0" i="0" u="none" strike="noStrike" cap="none" normalizeH="0" baseline="0">
                          <a:ln>
                            <a:noFill/>
                          </a:ln>
                          <a:solidFill>
                            <a:schemeClr val="bg2"/>
                          </a:solidFill>
                          <a:effectLst/>
                          <a:latin typeface="游ゴシック Medium" panose="020B0500000000000000" pitchFamily="50" charset="-128"/>
                          <a:ea typeface="游ゴシック Medium" panose="020B0500000000000000" pitchFamily="50" charset="-128"/>
                        </a:rPr>
                        <a:t>　年</a:t>
                      </a:r>
                    </a:p>
                  </a:txBody>
                  <a:tcPr anchor="ctr" horzOverflow="overflow">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lnTlToBr>
                      <a:noFill/>
                    </a:lnTlToBr>
                    <a:lnBlToTr>
                      <a:noFill/>
                    </a:lnBlToTr>
                    <a:solidFill>
                      <a:srgbClr val="F3F9FA"/>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1100" b="0" i="0" u="none" strike="noStrike" cap="none" normalizeH="0" baseline="0">
                          <a:ln>
                            <a:noFill/>
                          </a:ln>
                          <a:solidFill>
                            <a:schemeClr val="bg2"/>
                          </a:solidFill>
                          <a:effectLst/>
                          <a:latin typeface="游ゴシック Medium" panose="020B0500000000000000" pitchFamily="50" charset="-128"/>
                          <a:ea typeface="游ゴシック Medium" panose="020B0500000000000000" pitchFamily="50" charset="-128"/>
                        </a:rPr>
                        <a:t>○</a:t>
                      </a:r>
                    </a:p>
                  </a:txBody>
                  <a:tcPr anchor="ctr" horzOverflow="overflow">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lnTlToBr>
                      <a:noFill/>
                    </a:lnTlToBr>
                    <a:lnBlToTr>
                      <a:noFill/>
                    </a:lnBlToTr>
                    <a:solidFill>
                      <a:srgbClr val="F3F9FA"/>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1100" b="0" i="0" u="none" strike="noStrike" cap="none" normalizeH="0" baseline="0">
                          <a:ln>
                            <a:noFill/>
                          </a:ln>
                          <a:solidFill>
                            <a:schemeClr val="bg2"/>
                          </a:solidFill>
                          <a:effectLst/>
                          <a:latin typeface="游ゴシック Medium" panose="020B0500000000000000" pitchFamily="50" charset="-128"/>
                          <a:ea typeface="游ゴシック Medium" panose="020B0500000000000000" pitchFamily="50" charset="-128"/>
                        </a:rPr>
                        <a:t>○</a:t>
                      </a:r>
                    </a:p>
                  </a:txBody>
                  <a:tcPr anchor="ctr" horzOverflow="overflow">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lnTlToBr>
                      <a:noFill/>
                    </a:lnTlToBr>
                    <a:lnBlToTr>
                      <a:noFill/>
                    </a:lnBlToTr>
                    <a:solidFill>
                      <a:srgbClr val="F3F9FA"/>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1" lang="ja-JP" altLang="en-US" sz="1100" b="0" i="0" u="none" strike="noStrike" cap="none" normalizeH="0" baseline="0">
                        <a:ln>
                          <a:noFill/>
                        </a:ln>
                        <a:solidFill>
                          <a:schemeClr val="bg2"/>
                        </a:solidFill>
                        <a:effectLst/>
                        <a:latin typeface="游ゴシック Medium" panose="020B0500000000000000" pitchFamily="50" charset="-128"/>
                        <a:ea typeface="游ゴシック Medium" panose="020B0500000000000000" pitchFamily="50" charset="-128"/>
                      </a:endParaRPr>
                    </a:p>
                  </a:txBody>
                  <a:tcPr anchor="ctr" horzOverflow="overflow">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lnTlToBr>
                      <a:noFill/>
                    </a:lnTlToBr>
                    <a:lnBlToTr>
                      <a:noFill/>
                    </a:lnBlToTr>
                    <a:solidFill>
                      <a:srgbClr val="F3F9FA"/>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1100" b="0" i="0" u="none" strike="noStrike" cap="none" normalizeH="0" baseline="0">
                          <a:ln>
                            <a:noFill/>
                          </a:ln>
                          <a:solidFill>
                            <a:schemeClr val="bg2"/>
                          </a:solidFill>
                          <a:effectLst/>
                          <a:latin typeface="游ゴシック Medium" panose="020B0500000000000000" pitchFamily="50" charset="-128"/>
                          <a:ea typeface="游ゴシック Medium" panose="020B0500000000000000" pitchFamily="50" charset="-128"/>
                        </a:rPr>
                        <a:t>○</a:t>
                      </a:r>
                    </a:p>
                  </a:txBody>
                  <a:tcPr anchor="ctr" horzOverflow="overflow">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lnTlToBr>
                      <a:noFill/>
                    </a:lnTlToBr>
                    <a:lnBlToTr>
                      <a:noFill/>
                    </a:lnBlToTr>
                    <a:solidFill>
                      <a:srgbClr val="F3F9FA"/>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1" lang="ja-JP" altLang="en-US" sz="1100" b="0" i="0" u="none" strike="noStrike" cap="none" normalizeH="0" baseline="0">
                        <a:ln>
                          <a:noFill/>
                        </a:ln>
                        <a:solidFill>
                          <a:schemeClr val="bg2"/>
                        </a:solidFill>
                        <a:effectLst/>
                        <a:latin typeface="游ゴシック Medium" panose="020B0500000000000000" pitchFamily="50" charset="-128"/>
                        <a:ea typeface="游ゴシック Medium" panose="020B0500000000000000" pitchFamily="50" charset="-128"/>
                      </a:endParaRPr>
                    </a:p>
                  </a:txBody>
                  <a:tcPr anchor="ctr" horzOverflow="overflow">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lnTlToBr>
                      <a:noFill/>
                    </a:lnTlToBr>
                    <a:lnBlToTr>
                      <a:noFill/>
                    </a:lnBlToTr>
                    <a:solidFill>
                      <a:srgbClr val="F3F9FA"/>
                    </a:solidFill>
                  </a:tcPr>
                </a:tc>
                <a:extLst>
                  <a:ext uri="{0D108BD9-81ED-4DB2-BD59-A6C34878D82A}">
                    <a16:rowId xmlns:a16="http://schemas.microsoft.com/office/drawing/2014/main" val="10002"/>
                  </a:ext>
                </a:extLst>
              </a:tr>
              <a:tr h="46672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100" b="0" i="0" u="none" strike="noStrike" cap="none" normalizeH="0" baseline="0">
                          <a:ln>
                            <a:noFill/>
                          </a:ln>
                          <a:solidFill>
                            <a:schemeClr val="bg2"/>
                          </a:solidFill>
                          <a:effectLst/>
                          <a:latin typeface="游ゴシック Medium" panose="020B0500000000000000" pitchFamily="50" charset="-128"/>
                          <a:ea typeface="游ゴシック Medium" panose="020B0500000000000000" pitchFamily="50" charset="-128"/>
                        </a:rPr>
                        <a:t>6</a:t>
                      </a:r>
                      <a:r>
                        <a:rPr kumimoji="1" lang="ja-JP" altLang="en-US" sz="1100" b="0" i="0" u="none" strike="noStrike" cap="none" normalizeH="0" baseline="0">
                          <a:ln>
                            <a:noFill/>
                          </a:ln>
                          <a:solidFill>
                            <a:schemeClr val="bg2"/>
                          </a:solidFill>
                          <a:effectLst/>
                          <a:latin typeface="游ゴシック Medium" panose="020B0500000000000000" pitchFamily="50" charset="-128"/>
                          <a:ea typeface="游ゴシック Medium" panose="020B0500000000000000" pitchFamily="50" charset="-128"/>
                        </a:rPr>
                        <a:t>等級　→　</a:t>
                      </a:r>
                      <a:r>
                        <a:rPr kumimoji="1" lang="en-US" altLang="ja-JP" sz="1100" b="0" i="0" u="none" strike="noStrike" cap="none" normalizeH="0" baseline="0">
                          <a:ln>
                            <a:noFill/>
                          </a:ln>
                          <a:solidFill>
                            <a:schemeClr val="bg2"/>
                          </a:solidFill>
                          <a:effectLst/>
                          <a:latin typeface="游ゴシック Medium" panose="020B0500000000000000" pitchFamily="50" charset="-128"/>
                          <a:ea typeface="游ゴシック Medium" panose="020B0500000000000000" pitchFamily="50" charset="-128"/>
                        </a:rPr>
                        <a:t>7</a:t>
                      </a:r>
                      <a:r>
                        <a:rPr kumimoji="1" lang="ja-JP" altLang="en-US" sz="1100" b="0" i="0" u="none" strike="noStrike" cap="none" normalizeH="0" baseline="0">
                          <a:ln>
                            <a:noFill/>
                          </a:ln>
                          <a:solidFill>
                            <a:schemeClr val="bg2"/>
                          </a:solidFill>
                          <a:effectLst/>
                          <a:latin typeface="游ゴシック Medium" panose="020B0500000000000000" pitchFamily="50" charset="-128"/>
                          <a:ea typeface="游ゴシック Medium" panose="020B0500000000000000" pitchFamily="50" charset="-128"/>
                        </a:rPr>
                        <a:t>等級</a:t>
                      </a:r>
                    </a:p>
                  </a:txBody>
                  <a:tcPr anchor="ctr" horzOverflow="overflow">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100" b="0" i="0" u="none" strike="noStrike" cap="none" normalizeH="0" baseline="0">
                          <a:ln>
                            <a:noFill/>
                          </a:ln>
                          <a:solidFill>
                            <a:schemeClr val="bg2"/>
                          </a:solidFill>
                          <a:effectLst/>
                          <a:latin typeface="游ゴシック Medium" panose="020B0500000000000000" pitchFamily="50" charset="-128"/>
                          <a:ea typeface="游ゴシック Medium" panose="020B0500000000000000" pitchFamily="50" charset="-128"/>
                        </a:rPr>
                        <a:t>4</a:t>
                      </a:r>
                      <a:r>
                        <a:rPr kumimoji="1" lang="ja-JP" altLang="en-US" sz="1100" b="0" i="0" u="none" strike="noStrike" cap="none" normalizeH="0" baseline="0">
                          <a:ln>
                            <a:noFill/>
                          </a:ln>
                          <a:solidFill>
                            <a:schemeClr val="bg2"/>
                          </a:solidFill>
                          <a:effectLst/>
                          <a:latin typeface="游ゴシック Medium" panose="020B0500000000000000" pitchFamily="50" charset="-128"/>
                          <a:ea typeface="游ゴシック Medium" panose="020B0500000000000000" pitchFamily="50" charset="-128"/>
                        </a:rPr>
                        <a:t>　年</a:t>
                      </a:r>
                    </a:p>
                  </a:txBody>
                  <a:tcPr anchor="ctr" horzOverflow="overflow">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lnTlToBr>
                      <a:noFill/>
                    </a:lnTlToBr>
                    <a:lnBlToTr>
                      <a:noFill/>
                    </a:lnBlToTr>
                    <a:solidFill>
                      <a:srgbClr val="E7F3F4"/>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100" b="0" i="0" u="none" strike="noStrike" cap="none" normalizeH="0" baseline="0">
                          <a:ln>
                            <a:noFill/>
                          </a:ln>
                          <a:solidFill>
                            <a:schemeClr val="bg2"/>
                          </a:solidFill>
                          <a:effectLst/>
                          <a:latin typeface="游ゴシック Medium" panose="020B0500000000000000" pitchFamily="50" charset="-128"/>
                          <a:ea typeface="游ゴシック Medium" panose="020B0500000000000000" pitchFamily="50" charset="-128"/>
                        </a:rPr>
                        <a:t>3</a:t>
                      </a:r>
                      <a:r>
                        <a:rPr kumimoji="1" lang="ja-JP" altLang="en-US" sz="1100" b="0" i="0" u="none" strike="noStrike" cap="none" normalizeH="0" baseline="0">
                          <a:ln>
                            <a:noFill/>
                          </a:ln>
                          <a:solidFill>
                            <a:schemeClr val="bg2"/>
                          </a:solidFill>
                          <a:effectLst/>
                          <a:latin typeface="游ゴシック Medium" panose="020B0500000000000000" pitchFamily="50" charset="-128"/>
                          <a:ea typeface="游ゴシック Medium" panose="020B0500000000000000" pitchFamily="50" charset="-128"/>
                        </a:rPr>
                        <a:t>　年</a:t>
                      </a:r>
                    </a:p>
                  </a:txBody>
                  <a:tcPr anchor="ctr" horzOverflow="overflow">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lnTlToBr>
                      <a:noFill/>
                    </a:lnTlToBr>
                    <a:lnBlToTr>
                      <a:noFill/>
                    </a:lnBlToTr>
                    <a:solidFill>
                      <a:srgbClr val="E7F3F4"/>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1100" b="0" i="0" u="none" strike="noStrike" cap="none" normalizeH="0" baseline="0">
                          <a:ln>
                            <a:noFill/>
                          </a:ln>
                          <a:solidFill>
                            <a:schemeClr val="bg2"/>
                          </a:solidFill>
                          <a:effectLst/>
                          <a:latin typeface="游ゴシック Medium" panose="020B0500000000000000" pitchFamily="50" charset="-128"/>
                          <a:ea typeface="游ゴシック Medium" panose="020B0500000000000000" pitchFamily="50" charset="-128"/>
                        </a:rPr>
                        <a:t>○</a:t>
                      </a:r>
                    </a:p>
                  </a:txBody>
                  <a:tcPr anchor="ctr" horzOverflow="overflow">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lnTlToBr>
                      <a:noFill/>
                    </a:lnTlToBr>
                    <a:lnBlToTr>
                      <a:noFill/>
                    </a:lnBlToTr>
                    <a:solidFill>
                      <a:srgbClr val="E7F3F4"/>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1100" b="0" i="0" u="none" strike="noStrike" cap="none" normalizeH="0" baseline="0">
                          <a:ln>
                            <a:noFill/>
                          </a:ln>
                          <a:solidFill>
                            <a:schemeClr val="bg2"/>
                          </a:solidFill>
                          <a:effectLst/>
                          <a:latin typeface="游ゴシック Medium" panose="020B0500000000000000" pitchFamily="50" charset="-128"/>
                          <a:ea typeface="游ゴシック Medium" panose="020B0500000000000000" pitchFamily="50" charset="-128"/>
                        </a:rPr>
                        <a:t>○</a:t>
                      </a:r>
                    </a:p>
                  </a:txBody>
                  <a:tcPr anchor="ctr" horzOverflow="overflow">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lnTlToBr>
                      <a:noFill/>
                    </a:lnTlToBr>
                    <a:lnBlToTr>
                      <a:noFill/>
                    </a:lnBlToTr>
                    <a:solidFill>
                      <a:srgbClr val="E7F3F4"/>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1100" b="0" i="0" u="none" strike="noStrike" cap="none" normalizeH="0" baseline="0">
                          <a:ln>
                            <a:noFill/>
                          </a:ln>
                          <a:solidFill>
                            <a:schemeClr val="bg2"/>
                          </a:solidFill>
                          <a:effectLst/>
                          <a:latin typeface="游ゴシック Medium" panose="020B0500000000000000" pitchFamily="50" charset="-128"/>
                          <a:ea typeface="游ゴシック Medium" panose="020B0500000000000000" pitchFamily="50" charset="-128"/>
                        </a:rPr>
                        <a:t>○</a:t>
                      </a:r>
                    </a:p>
                  </a:txBody>
                  <a:tcPr anchor="ctr" horzOverflow="overflow">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lnTlToBr>
                      <a:noFill/>
                    </a:lnTlToBr>
                    <a:lnBlToTr>
                      <a:noFill/>
                    </a:lnBlToTr>
                    <a:solidFill>
                      <a:srgbClr val="E7F3F4"/>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1100" b="0" i="0" u="none" strike="noStrike" cap="none" normalizeH="0" baseline="0">
                          <a:ln>
                            <a:noFill/>
                          </a:ln>
                          <a:solidFill>
                            <a:schemeClr val="bg2"/>
                          </a:solidFill>
                          <a:effectLst/>
                          <a:latin typeface="游ゴシック Medium" panose="020B0500000000000000" pitchFamily="50" charset="-128"/>
                          <a:ea typeface="游ゴシック Medium" panose="020B0500000000000000" pitchFamily="50" charset="-128"/>
                        </a:rPr>
                        <a:t>○</a:t>
                      </a:r>
                    </a:p>
                  </a:txBody>
                  <a:tcPr anchor="ctr" horzOverflow="overflow">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lnTlToBr>
                      <a:noFill/>
                    </a:lnTlToBr>
                    <a:lnBlToTr>
                      <a:noFill/>
                    </a:lnBlToTr>
                    <a:solidFill>
                      <a:srgbClr val="E7F3F4"/>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1100" b="0" i="0" u="none" strike="noStrike" cap="none" normalizeH="0" baseline="0">
                          <a:ln>
                            <a:noFill/>
                          </a:ln>
                          <a:solidFill>
                            <a:schemeClr val="bg2"/>
                          </a:solidFill>
                          <a:effectLst/>
                          <a:latin typeface="游ゴシック Medium" panose="020B0500000000000000" pitchFamily="50" charset="-128"/>
                          <a:ea typeface="游ゴシック Medium" panose="020B0500000000000000" pitchFamily="50" charset="-128"/>
                        </a:rPr>
                        <a:t>○</a:t>
                      </a:r>
                    </a:p>
                  </a:txBody>
                  <a:tcPr anchor="ctr" horzOverflow="overflow">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lnTlToBr>
                      <a:noFill/>
                    </a:lnTlToBr>
                    <a:lnBlToTr>
                      <a:noFill/>
                    </a:lnBlToTr>
                    <a:solidFill>
                      <a:srgbClr val="E7F3F4"/>
                    </a:solidFill>
                  </a:tcPr>
                </a:tc>
                <a:extLst>
                  <a:ext uri="{0D108BD9-81ED-4DB2-BD59-A6C34878D82A}">
                    <a16:rowId xmlns:a16="http://schemas.microsoft.com/office/drawing/2014/main" val="10003"/>
                  </a:ext>
                </a:extLst>
              </a:tr>
              <a:tr h="46672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100" b="0" i="0" u="none" strike="noStrike" cap="none" normalizeH="0" baseline="0" dirty="0">
                          <a:ln>
                            <a:noFill/>
                          </a:ln>
                          <a:solidFill>
                            <a:schemeClr val="bg2"/>
                          </a:solidFill>
                          <a:effectLst/>
                          <a:latin typeface="游ゴシック Medium" panose="020B0500000000000000" pitchFamily="50" charset="-128"/>
                          <a:ea typeface="游ゴシック Medium" panose="020B0500000000000000" pitchFamily="50" charset="-128"/>
                        </a:rPr>
                        <a:t>5</a:t>
                      </a:r>
                      <a:r>
                        <a:rPr kumimoji="1" lang="ja-JP" altLang="en-US" sz="1100" b="0" i="0" u="none" strike="noStrike" cap="none" normalizeH="0" baseline="0" dirty="0">
                          <a:ln>
                            <a:noFill/>
                          </a:ln>
                          <a:solidFill>
                            <a:schemeClr val="bg2"/>
                          </a:solidFill>
                          <a:effectLst/>
                          <a:latin typeface="游ゴシック Medium" panose="020B0500000000000000" pitchFamily="50" charset="-128"/>
                          <a:ea typeface="游ゴシック Medium" panose="020B0500000000000000" pitchFamily="50" charset="-128"/>
                        </a:rPr>
                        <a:t>等級　→　</a:t>
                      </a:r>
                      <a:r>
                        <a:rPr kumimoji="1" lang="en-US" altLang="ja-JP" sz="1100" b="0" i="0" u="none" strike="noStrike" cap="none" normalizeH="0" baseline="0" dirty="0">
                          <a:ln>
                            <a:noFill/>
                          </a:ln>
                          <a:solidFill>
                            <a:schemeClr val="bg2"/>
                          </a:solidFill>
                          <a:effectLst/>
                          <a:latin typeface="游ゴシック Medium" panose="020B0500000000000000" pitchFamily="50" charset="-128"/>
                          <a:ea typeface="游ゴシック Medium" panose="020B0500000000000000" pitchFamily="50" charset="-128"/>
                        </a:rPr>
                        <a:t>6</a:t>
                      </a:r>
                      <a:r>
                        <a:rPr kumimoji="1" lang="ja-JP" altLang="en-US" sz="1100" b="0" i="0" u="none" strike="noStrike" cap="none" normalizeH="0" baseline="0" dirty="0">
                          <a:ln>
                            <a:noFill/>
                          </a:ln>
                          <a:solidFill>
                            <a:schemeClr val="bg2"/>
                          </a:solidFill>
                          <a:effectLst/>
                          <a:latin typeface="游ゴシック Medium" panose="020B0500000000000000" pitchFamily="50" charset="-128"/>
                          <a:ea typeface="游ゴシック Medium" panose="020B0500000000000000" pitchFamily="50" charset="-128"/>
                        </a:rPr>
                        <a:t>等級</a:t>
                      </a:r>
                    </a:p>
                  </a:txBody>
                  <a:tcPr anchor="ctr" horzOverflow="overflow">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100" b="0" i="0" u="none" strike="noStrike" cap="none" normalizeH="0" baseline="0">
                          <a:ln>
                            <a:noFill/>
                          </a:ln>
                          <a:solidFill>
                            <a:schemeClr val="bg2"/>
                          </a:solidFill>
                          <a:effectLst/>
                          <a:latin typeface="游ゴシック Medium" panose="020B0500000000000000" pitchFamily="50" charset="-128"/>
                          <a:ea typeface="游ゴシック Medium" panose="020B0500000000000000" pitchFamily="50" charset="-128"/>
                        </a:rPr>
                        <a:t>4</a:t>
                      </a:r>
                      <a:r>
                        <a:rPr kumimoji="1" lang="ja-JP" altLang="en-US" sz="1100" b="0" i="0" u="none" strike="noStrike" cap="none" normalizeH="0" baseline="0">
                          <a:ln>
                            <a:noFill/>
                          </a:ln>
                          <a:solidFill>
                            <a:schemeClr val="bg2"/>
                          </a:solidFill>
                          <a:effectLst/>
                          <a:latin typeface="游ゴシック Medium" panose="020B0500000000000000" pitchFamily="50" charset="-128"/>
                          <a:ea typeface="游ゴシック Medium" panose="020B0500000000000000" pitchFamily="50" charset="-128"/>
                        </a:rPr>
                        <a:t>　年</a:t>
                      </a:r>
                    </a:p>
                  </a:txBody>
                  <a:tcPr anchor="ctr" horzOverflow="overflow">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lnTlToBr>
                      <a:noFill/>
                    </a:lnTlToBr>
                    <a:lnBlToTr>
                      <a:noFill/>
                    </a:lnBlToTr>
                    <a:solidFill>
                      <a:srgbClr val="F3F9FA"/>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100" b="0" i="0" u="none" strike="noStrike" cap="none" normalizeH="0" baseline="0">
                          <a:ln>
                            <a:noFill/>
                          </a:ln>
                          <a:solidFill>
                            <a:schemeClr val="bg2"/>
                          </a:solidFill>
                          <a:effectLst/>
                          <a:latin typeface="游ゴシック Medium" panose="020B0500000000000000" pitchFamily="50" charset="-128"/>
                          <a:ea typeface="游ゴシック Medium" panose="020B0500000000000000" pitchFamily="50" charset="-128"/>
                        </a:rPr>
                        <a:t>3</a:t>
                      </a:r>
                      <a:r>
                        <a:rPr kumimoji="1" lang="ja-JP" altLang="en-US" sz="1100" b="0" i="0" u="none" strike="noStrike" cap="none" normalizeH="0" baseline="0">
                          <a:ln>
                            <a:noFill/>
                          </a:ln>
                          <a:solidFill>
                            <a:schemeClr val="bg2"/>
                          </a:solidFill>
                          <a:effectLst/>
                          <a:latin typeface="游ゴシック Medium" panose="020B0500000000000000" pitchFamily="50" charset="-128"/>
                          <a:ea typeface="游ゴシック Medium" panose="020B0500000000000000" pitchFamily="50" charset="-128"/>
                        </a:rPr>
                        <a:t>　年</a:t>
                      </a:r>
                    </a:p>
                  </a:txBody>
                  <a:tcPr anchor="ctr" horzOverflow="overflow">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lnTlToBr>
                      <a:noFill/>
                    </a:lnTlToBr>
                    <a:lnBlToTr>
                      <a:noFill/>
                    </a:lnBlToTr>
                    <a:solidFill>
                      <a:srgbClr val="F3F9FA"/>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1100" b="0" i="0" u="none" strike="noStrike" cap="none" normalizeH="0" baseline="0">
                          <a:ln>
                            <a:noFill/>
                          </a:ln>
                          <a:solidFill>
                            <a:schemeClr val="bg2"/>
                          </a:solidFill>
                          <a:effectLst/>
                          <a:latin typeface="游ゴシック Medium" panose="020B0500000000000000" pitchFamily="50" charset="-128"/>
                          <a:ea typeface="游ゴシック Medium" panose="020B0500000000000000" pitchFamily="50" charset="-128"/>
                        </a:rPr>
                        <a:t>○</a:t>
                      </a:r>
                    </a:p>
                  </a:txBody>
                  <a:tcPr anchor="ctr" horzOverflow="overflow">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lnTlToBr>
                      <a:noFill/>
                    </a:lnTlToBr>
                    <a:lnBlToTr>
                      <a:noFill/>
                    </a:lnBlToTr>
                    <a:solidFill>
                      <a:srgbClr val="F3F9FA"/>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1100" b="0" i="0" u="none" strike="noStrike" cap="none" normalizeH="0" baseline="0">
                          <a:ln>
                            <a:noFill/>
                          </a:ln>
                          <a:solidFill>
                            <a:schemeClr val="bg2"/>
                          </a:solidFill>
                          <a:effectLst/>
                          <a:latin typeface="游ゴシック Medium" panose="020B0500000000000000" pitchFamily="50" charset="-128"/>
                          <a:ea typeface="游ゴシック Medium" panose="020B0500000000000000" pitchFamily="50" charset="-128"/>
                        </a:rPr>
                        <a:t>○</a:t>
                      </a:r>
                    </a:p>
                  </a:txBody>
                  <a:tcPr anchor="ctr" horzOverflow="overflow">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lnTlToBr>
                      <a:noFill/>
                    </a:lnTlToBr>
                    <a:lnBlToTr>
                      <a:noFill/>
                    </a:lnBlToTr>
                    <a:solidFill>
                      <a:srgbClr val="F3F9FA"/>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1" lang="ja-JP" altLang="en-US" sz="1100" b="0" i="0" u="none" strike="noStrike" cap="none" normalizeH="0" baseline="0">
                        <a:ln>
                          <a:noFill/>
                        </a:ln>
                        <a:solidFill>
                          <a:schemeClr val="bg2"/>
                        </a:solidFill>
                        <a:effectLst/>
                        <a:latin typeface="游ゴシック Medium" panose="020B0500000000000000" pitchFamily="50" charset="-128"/>
                        <a:ea typeface="游ゴシック Medium" panose="020B0500000000000000" pitchFamily="50" charset="-128"/>
                      </a:endParaRPr>
                    </a:p>
                  </a:txBody>
                  <a:tcPr anchor="ctr" horzOverflow="overflow">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lnTlToBr>
                      <a:noFill/>
                    </a:lnTlToBr>
                    <a:lnBlToTr>
                      <a:noFill/>
                    </a:lnBlToTr>
                    <a:solidFill>
                      <a:srgbClr val="F3F9FA"/>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1" lang="ja-JP" altLang="en-US" sz="1100" b="0" i="0" u="none" strike="noStrike" cap="none" normalizeH="0" baseline="0">
                        <a:ln>
                          <a:noFill/>
                        </a:ln>
                        <a:solidFill>
                          <a:schemeClr val="bg2"/>
                        </a:solidFill>
                        <a:effectLst/>
                        <a:latin typeface="游ゴシック Medium" panose="020B0500000000000000" pitchFamily="50" charset="-128"/>
                        <a:ea typeface="游ゴシック Medium" panose="020B0500000000000000" pitchFamily="50" charset="-128"/>
                      </a:endParaRPr>
                    </a:p>
                  </a:txBody>
                  <a:tcPr anchor="ctr" horzOverflow="overflow">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lnTlToBr>
                      <a:noFill/>
                    </a:lnTlToBr>
                    <a:lnBlToTr>
                      <a:noFill/>
                    </a:lnBlToTr>
                    <a:solidFill>
                      <a:srgbClr val="F3F9FA"/>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1" lang="ja-JP" altLang="en-US" sz="1100" b="0" i="0" u="none" strike="noStrike" cap="none" normalizeH="0" baseline="0">
                        <a:ln>
                          <a:noFill/>
                        </a:ln>
                        <a:solidFill>
                          <a:schemeClr val="bg2"/>
                        </a:solidFill>
                        <a:effectLst/>
                        <a:latin typeface="游ゴシック Medium" panose="020B0500000000000000" pitchFamily="50" charset="-128"/>
                        <a:ea typeface="游ゴシック Medium" panose="020B0500000000000000" pitchFamily="50" charset="-128"/>
                      </a:endParaRPr>
                    </a:p>
                  </a:txBody>
                  <a:tcPr anchor="ctr" horzOverflow="overflow">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lnTlToBr>
                      <a:noFill/>
                    </a:lnTlToBr>
                    <a:lnBlToTr>
                      <a:noFill/>
                    </a:lnBlToTr>
                    <a:solidFill>
                      <a:srgbClr val="F3F9FA"/>
                    </a:solidFill>
                  </a:tcPr>
                </a:tc>
                <a:extLst>
                  <a:ext uri="{0D108BD9-81ED-4DB2-BD59-A6C34878D82A}">
                    <a16:rowId xmlns:a16="http://schemas.microsoft.com/office/drawing/2014/main" val="10004"/>
                  </a:ext>
                </a:extLst>
              </a:tr>
              <a:tr h="46672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100" b="0" i="0" u="none" strike="noStrike" cap="none" normalizeH="0" baseline="0">
                          <a:ln>
                            <a:noFill/>
                          </a:ln>
                          <a:solidFill>
                            <a:schemeClr val="bg2"/>
                          </a:solidFill>
                          <a:effectLst/>
                          <a:latin typeface="游ゴシック Medium" panose="020B0500000000000000" pitchFamily="50" charset="-128"/>
                          <a:ea typeface="游ゴシック Medium" panose="020B0500000000000000" pitchFamily="50" charset="-128"/>
                        </a:rPr>
                        <a:t>4</a:t>
                      </a:r>
                      <a:r>
                        <a:rPr kumimoji="1" lang="ja-JP" altLang="en-US" sz="1100" b="0" i="0" u="none" strike="noStrike" cap="none" normalizeH="0" baseline="0">
                          <a:ln>
                            <a:noFill/>
                          </a:ln>
                          <a:solidFill>
                            <a:schemeClr val="bg2"/>
                          </a:solidFill>
                          <a:effectLst/>
                          <a:latin typeface="游ゴシック Medium" panose="020B0500000000000000" pitchFamily="50" charset="-128"/>
                          <a:ea typeface="游ゴシック Medium" panose="020B0500000000000000" pitchFamily="50" charset="-128"/>
                        </a:rPr>
                        <a:t>等級　→　</a:t>
                      </a:r>
                      <a:r>
                        <a:rPr kumimoji="1" lang="en-US" altLang="ja-JP" sz="1100" b="0" i="0" u="none" strike="noStrike" cap="none" normalizeH="0" baseline="0">
                          <a:ln>
                            <a:noFill/>
                          </a:ln>
                          <a:solidFill>
                            <a:schemeClr val="bg2"/>
                          </a:solidFill>
                          <a:effectLst/>
                          <a:latin typeface="游ゴシック Medium" panose="020B0500000000000000" pitchFamily="50" charset="-128"/>
                          <a:ea typeface="游ゴシック Medium" panose="020B0500000000000000" pitchFamily="50" charset="-128"/>
                        </a:rPr>
                        <a:t>5</a:t>
                      </a:r>
                      <a:r>
                        <a:rPr kumimoji="1" lang="ja-JP" altLang="en-US" sz="1100" b="0" i="0" u="none" strike="noStrike" cap="none" normalizeH="0" baseline="0">
                          <a:ln>
                            <a:noFill/>
                          </a:ln>
                          <a:solidFill>
                            <a:schemeClr val="bg2"/>
                          </a:solidFill>
                          <a:effectLst/>
                          <a:latin typeface="游ゴシック Medium" panose="020B0500000000000000" pitchFamily="50" charset="-128"/>
                          <a:ea typeface="游ゴシック Medium" panose="020B0500000000000000" pitchFamily="50" charset="-128"/>
                        </a:rPr>
                        <a:t>等級</a:t>
                      </a:r>
                    </a:p>
                  </a:txBody>
                  <a:tcPr anchor="ctr" horzOverflow="overflow">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100" b="0" i="0" u="none" strike="noStrike" cap="none" normalizeH="0" baseline="0">
                          <a:ln>
                            <a:noFill/>
                          </a:ln>
                          <a:solidFill>
                            <a:schemeClr val="bg2"/>
                          </a:solidFill>
                          <a:effectLst/>
                          <a:latin typeface="游ゴシック Medium" panose="020B0500000000000000" pitchFamily="50" charset="-128"/>
                          <a:ea typeface="游ゴシック Medium" panose="020B0500000000000000" pitchFamily="50" charset="-128"/>
                        </a:rPr>
                        <a:t>4</a:t>
                      </a:r>
                      <a:r>
                        <a:rPr kumimoji="1" lang="ja-JP" altLang="en-US" sz="1100" b="0" i="0" u="none" strike="noStrike" cap="none" normalizeH="0" baseline="0">
                          <a:ln>
                            <a:noFill/>
                          </a:ln>
                          <a:solidFill>
                            <a:schemeClr val="bg2"/>
                          </a:solidFill>
                          <a:effectLst/>
                          <a:latin typeface="游ゴシック Medium" panose="020B0500000000000000" pitchFamily="50" charset="-128"/>
                          <a:ea typeface="游ゴシック Medium" panose="020B0500000000000000" pitchFamily="50" charset="-128"/>
                        </a:rPr>
                        <a:t>　年</a:t>
                      </a:r>
                    </a:p>
                  </a:txBody>
                  <a:tcPr anchor="ctr" horzOverflow="overflow">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lnTlToBr>
                      <a:noFill/>
                    </a:lnTlToBr>
                    <a:lnBlToTr>
                      <a:noFill/>
                    </a:lnBlToTr>
                    <a:solidFill>
                      <a:srgbClr val="E7F3F4"/>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100" b="0" i="0" u="none" strike="noStrike" cap="none" normalizeH="0" baseline="0">
                          <a:ln>
                            <a:noFill/>
                          </a:ln>
                          <a:solidFill>
                            <a:schemeClr val="bg2"/>
                          </a:solidFill>
                          <a:effectLst/>
                          <a:latin typeface="游ゴシック Medium" panose="020B0500000000000000" pitchFamily="50" charset="-128"/>
                          <a:ea typeface="游ゴシック Medium" panose="020B0500000000000000" pitchFamily="50" charset="-128"/>
                        </a:rPr>
                        <a:t>3</a:t>
                      </a:r>
                      <a:r>
                        <a:rPr kumimoji="1" lang="ja-JP" altLang="en-US" sz="1100" b="0" i="0" u="none" strike="noStrike" cap="none" normalizeH="0" baseline="0">
                          <a:ln>
                            <a:noFill/>
                          </a:ln>
                          <a:solidFill>
                            <a:schemeClr val="bg2"/>
                          </a:solidFill>
                          <a:effectLst/>
                          <a:latin typeface="游ゴシック Medium" panose="020B0500000000000000" pitchFamily="50" charset="-128"/>
                          <a:ea typeface="游ゴシック Medium" panose="020B0500000000000000" pitchFamily="50" charset="-128"/>
                        </a:rPr>
                        <a:t>　年</a:t>
                      </a:r>
                    </a:p>
                  </a:txBody>
                  <a:tcPr anchor="ctr" horzOverflow="overflow">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lnTlToBr>
                      <a:noFill/>
                    </a:lnTlToBr>
                    <a:lnBlToTr>
                      <a:noFill/>
                    </a:lnBlToTr>
                    <a:solidFill>
                      <a:srgbClr val="E7F3F4"/>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1100" b="0" i="0" u="none" strike="noStrike" cap="none" normalizeH="0" baseline="0">
                          <a:ln>
                            <a:noFill/>
                          </a:ln>
                          <a:solidFill>
                            <a:schemeClr val="bg2"/>
                          </a:solidFill>
                          <a:effectLst/>
                          <a:latin typeface="游ゴシック Medium" panose="020B0500000000000000" pitchFamily="50" charset="-128"/>
                          <a:ea typeface="游ゴシック Medium" panose="020B0500000000000000" pitchFamily="50" charset="-128"/>
                        </a:rPr>
                        <a:t>○</a:t>
                      </a:r>
                    </a:p>
                  </a:txBody>
                  <a:tcPr anchor="ctr" horzOverflow="overflow">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lnTlToBr>
                      <a:noFill/>
                    </a:lnTlToBr>
                    <a:lnBlToTr>
                      <a:noFill/>
                    </a:lnBlToTr>
                    <a:solidFill>
                      <a:srgbClr val="E7F3F4"/>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1100" b="0" i="0" u="none" strike="noStrike" cap="none" normalizeH="0" baseline="0">
                          <a:ln>
                            <a:noFill/>
                          </a:ln>
                          <a:solidFill>
                            <a:schemeClr val="bg2"/>
                          </a:solidFill>
                          <a:effectLst/>
                          <a:latin typeface="游ゴシック Medium" panose="020B0500000000000000" pitchFamily="50" charset="-128"/>
                          <a:ea typeface="游ゴシック Medium" panose="020B0500000000000000" pitchFamily="50" charset="-128"/>
                        </a:rPr>
                        <a:t>○</a:t>
                      </a:r>
                    </a:p>
                  </a:txBody>
                  <a:tcPr anchor="ctr" horzOverflow="overflow">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lnTlToBr>
                      <a:noFill/>
                    </a:lnTlToBr>
                    <a:lnBlToTr>
                      <a:noFill/>
                    </a:lnBlToTr>
                    <a:solidFill>
                      <a:srgbClr val="E7F3F4"/>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1" lang="ja-JP" altLang="en-US" sz="1100" b="0" i="0" u="none" strike="noStrike" cap="none" normalizeH="0" baseline="0">
                        <a:ln>
                          <a:noFill/>
                        </a:ln>
                        <a:solidFill>
                          <a:schemeClr val="bg2"/>
                        </a:solidFill>
                        <a:effectLst/>
                        <a:latin typeface="游ゴシック Medium" panose="020B0500000000000000" pitchFamily="50" charset="-128"/>
                        <a:ea typeface="游ゴシック Medium" panose="020B0500000000000000" pitchFamily="50" charset="-128"/>
                      </a:endParaRPr>
                    </a:p>
                  </a:txBody>
                  <a:tcPr anchor="ctr" horzOverflow="overflow">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lnTlToBr>
                      <a:noFill/>
                    </a:lnTlToBr>
                    <a:lnBlToTr>
                      <a:noFill/>
                    </a:lnBlToTr>
                    <a:solidFill>
                      <a:srgbClr val="E7F3F4"/>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1" lang="ja-JP" altLang="en-US" sz="1100" b="0" i="0" u="none" strike="noStrike" cap="none" normalizeH="0" baseline="0">
                        <a:ln>
                          <a:noFill/>
                        </a:ln>
                        <a:solidFill>
                          <a:schemeClr val="bg2"/>
                        </a:solidFill>
                        <a:effectLst/>
                        <a:latin typeface="游ゴシック Medium" panose="020B0500000000000000" pitchFamily="50" charset="-128"/>
                        <a:ea typeface="游ゴシック Medium" panose="020B0500000000000000" pitchFamily="50" charset="-128"/>
                      </a:endParaRPr>
                    </a:p>
                  </a:txBody>
                  <a:tcPr anchor="ctr" horzOverflow="overflow">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lnTlToBr>
                      <a:noFill/>
                    </a:lnTlToBr>
                    <a:lnBlToTr>
                      <a:noFill/>
                    </a:lnBlToTr>
                    <a:solidFill>
                      <a:srgbClr val="E7F3F4"/>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1" lang="ja-JP" altLang="en-US" sz="1100" b="0" i="0" u="none" strike="noStrike" cap="none" normalizeH="0" baseline="0">
                        <a:ln>
                          <a:noFill/>
                        </a:ln>
                        <a:solidFill>
                          <a:schemeClr val="bg2"/>
                        </a:solidFill>
                        <a:effectLst/>
                        <a:latin typeface="游ゴシック Medium" panose="020B0500000000000000" pitchFamily="50" charset="-128"/>
                        <a:ea typeface="游ゴシック Medium" panose="020B0500000000000000" pitchFamily="50" charset="-128"/>
                      </a:endParaRPr>
                    </a:p>
                  </a:txBody>
                  <a:tcPr anchor="ctr" horzOverflow="overflow">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lnTlToBr>
                      <a:noFill/>
                    </a:lnTlToBr>
                    <a:lnBlToTr>
                      <a:noFill/>
                    </a:lnBlToTr>
                    <a:solidFill>
                      <a:srgbClr val="E7F3F4"/>
                    </a:solidFill>
                  </a:tcPr>
                </a:tc>
                <a:extLst>
                  <a:ext uri="{0D108BD9-81ED-4DB2-BD59-A6C34878D82A}">
                    <a16:rowId xmlns:a16="http://schemas.microsoft.com/office/drawing/2014/main" val="10005"/>
                  </a:ext>
                </a:extLst>
              </a:tr>
              <a:tr h="46672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100" b="0" i="0" u="none" strike="noStrike" cap="none" normalizeH="0" baseline="0">
                          <a:ln>
                            <a:noFill/>
                          </a:ln>
                          <a:solidFill>
                            <a:schemeClr val="bg2"/>
                          </a:solidFill>
                          <a:effectLst/>
                          <a:latin typeface="游ゴシック Medium" panose="020B0500000000000000" pitchFamily="50" charset="-128"/>
                          <a:ea typeface="游ゴシック Medium" panose="020B0500000000000000" pitchFamily="50" charset="-128"/>
                        </a:rPr>
                        <a:t>3</a:t>
                      </a:r>
                      <a:r>
                        <a:rPr kumimoji="1" lang="ja-JP" altLang="en-US" sz="1100" b="0" i="0" u="none" strike="noStrike" cap="none" normalizeH="0" baseline="0">
                          <a:ln>
                            <a:noFill/>
                          </a:ln>
                          <a:solidFill>
                            <a:schemeClr val="bg2"/>
                          </a:solidFill>
                          <a:effectLst/>
                          <a:latin typeface="游ゴシック Medium" panose="020B0500000000000000" pitchFamily="50" charset="-128"/>
                          <a:ea typeface="游ゴシック Medium" panose="020B0500000000000000" pitchFamily="50" charset="-128"/>
                        </a:rPr>
                        <a:t>等級　→　</a:t>
                      </a:r>
                      <a:r>
                        <a:rPr kumimoji="1" lang="en-US" altLang="ja-JP" sz="1100" b="0" i="0" u="none" strike="noStrike" cap="none" normalizeH="0" baseline="0">
                          <a:ln>
                            <a:noFill/>
                          </a:ln>
                          <a:solidFill>
                            <a:schemeClr val="bg2"/>
                          </a:solidFill>
                          <a:effectLst/>
                          <a:latin typeface="游ゴシック Medium" panose="020B0500000000000000" pitchFamily="50" charset="-128"/>
                          <a:ea typeface="游ゴシック Medium" panose="020B0500000000000000" pitchFamily="50" charset="-128"/>
                        </a:rPr>
                        <a:t>4</a:t>
                      </a:r>
                      <a:r>
                        <a:rPr kumimoji="1" lang="ja-JP" altLang="en-US" sz="1100" b="0" i="0" u="none" strike="noStrike" cap="none" normalizeH="0" baseline="0">
                          <a:ln>
                            <a:noFill/>
                          </a:ln>
                          <a:solidFill>
                            <a:schemeClr val="bg2"/>
                          </a:solidFill>
                          <a:effectLst/>
                          <a:latin typeface="游ゴシック Medium" panose="020B0500000000000000" pitchFamily="50" charset="-128"/>
                          <a:ea typeface="游ゴシック Medium" panose="020B0500000000000000" pitchFamily="50" charset="-128"/>
                        </a:rPr>
                        <a:t>等級</a:t>
                      </a:r>
                    </a:p>
                  </a:txBody>
                  <a:tcPr anchor="ctr" horzOverflow="overflow">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100" b="0" i="0" u="none" strike="noStrike" cap="none" normalizeH="0" baseline="0">
                          <a:ln>
                            <a:noFill/>
                          </a:ln>
                          <a:solidFill>
                            <a:schemeClr val="bg2"/>
                          </a:solidFill>
                          <a:effectLst/>
                          <a:latin typeface="游ゴシック Medium" panose="020B0500000000000000" pitchFamily="50" charset="-128"/>
                          <a:ea typeface="游ゴシック Medium" panose="020B0500000000000000" pitchFamily="50" charset="-128"/>
                        </a:rPr>
                        <a:t>3</a:t>
                      </a:r>
                      <a:r>
                        <a:rPr kumimoji="1" lang="ja-JP" altLang="en-US" sz="1100" b="0" i="0" u="none" strike="noStrike" cap="none" normalizeH="0" baseline="0">
                          <a:ln>
                            <a:noFill/>
                          </a:ln>
                          <a:solidFill>
                            <a:schemeClr val="bg2"/>
                          </a:solidFill>
                          <a:effectLst/>
                          <a:latin typeface="游ゴシック Medium" panose="020B0500000000000000" pitchFamily="50" charset="-128"/>
                          <a:ea typeface="游ゴシック Medium" panose="020B0500000000000000" pitchFamily="50" charset="-128"/>
                        </a:rPr>
                        <a:t>　年</a:t>
                      </a:r>
                    </a:p>
                  </a:txBody>
                  <a:tcPr anchor="ctr" horzOverflow="overflow">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lnTlToBr>
                      <a:noFill/>
                    </a:lnTlToBr>
                    <a:lnBlToTr>
                      <a:noFill/>
                    </a:lnBlToTr>
                    <a:solidFill>
                      <a:srgbClr val="F3F9FA"/>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100" b="0" i="0" u="none" strike="noStrike" cap="none" normalizeH="0" baseline="0">
                          <a:ln>
                            <a:noFill/>
                          </a:ln>
                          <a:solidFill>
                            <a:schemeClr val="bg2"/>
                          </a:solidFill>
                          <a:effectLst/>
                          <a:latin typeface="游ゴシック Medium" panose="020B0500000000000000" pitchFamily="50" charset="-128"/>
                          <a:ea typeface="游ゴシック Medium" panose="020B0500000000000000" pitchFamily="50" charset="-128"/>
                        </a:rPr>
                        <a:t>2</a:t>
                      </a:r>
                      <a:r>
                        <a:rPr kumimoji="1" lang="ja-JP" altLang="en-US" sz="1100" b="0" i="0" u="none" strike="noStrike" cap="none" normalizeH="0" baseline="0">
                          <a:ln>
                            <a:noFill/>
                          </a:ln>
                          <a:solidFill>
                            <a:schemeClr val="bg2"/>
                          </a:solidFill>
                          <a:effectLst/>
                          <a:latin typeface="游ゴシック Medium" panose="020B0500000000000000" pitchFamily="50" charset="-128"/>
                          <a:ea typeface="游ゴシック Medium" panose="020B0500000000000000" pitchFamily="50" charset="-128"/>
                        </a:rPr>
                        <a:t>　年</a:t>
                      </a:r>
                    </a:p>
                  </a:txBody>
                  <a:tcPr anchor="ctr" horzOverflow="overflow">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lnTlToBr>
                      <a:noFill/>
                    </a:lnTlToBr>
                    <a:lnBlToTr>
                      <a:noFill/>
                    </a:lnBlToTr>
                    <a:solidFill>
                      <a:srgbClr val="F3F9FA"/>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1100" b="0" i="0" u="none" strike="noStrike" cap="none" normalizeH="0" baseline="0">
                          <a:ln>
                            <a:noFill/>
                          </a:ln>
                          <a:solidFill>
                            <a:schemeClr val="bg2"/>
                          </a:solidFill>
                          <a:effectLst/>
                          <a:latin typeface="游ゴシック Medium" panose="020B0500000000000000" pitchFamily="50" charset="-128"/>
                          <a:ea typeface="游ゴシック Medium" panose="020B0500000000000000" pitchFamily="50" charset="-128"/>
                        </a:rPr>
                        <a:t>○</a:t>
                      </a:r>
                    </a:p>
                  </a:txBody>
                  <a:tcPr anchor="ctr" horzOverflow="overflow">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lnTlToBr>
                      <a:noFill/>
                    </a:lnTlToBr>
                    <a:lnBlToTr>
                      <a:noFill/>
                    </a:lnBlToTr>
                    <a:solidFill>
                      <a:srgbClr val="F3F9FA"/>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1100" b="0" i="0" u="none" strike="noStrike" cap="none" normalizeH="0" baseline="0">
                          <a:ln>
                            <a:noFill/>
                          </a:ln>
                          <a:solidFill>
                            <a:schemeClr val="bg2"/>
                          </a:solidFill>
                          <a:effectLst/>
                          <a:latin typeface="游ゴシック Medium" panose="020B0500000000000000" pitchFamily="50" charset="-128"/>
                          <a:ea typeface="游ゴシック Medium" panose="020B0500000000000000" pitchFamily="50" charset="-128"/>
                        </a:rPr>
                        <a:t>○</a:t>
                      </a:r>
                    </a:p>
                  </a:txBody>
                  <a:tcPr anchor="ctr" horzOverflow="overflow">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lnTlToBr>
                      <a:noFill/>
                    </a:lnTlToBr>
                    <a:lnBlToTr>
                      <a:noFill/>
                    </a:lnBlToTr>
                    <a:solidFill>
                      <a:srgbClr val="F3F9FA"/>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1100" b="0" i="0" u="none" strike="noStrike" cap="none" normalizeH="0" baseline="0">
                          <a:ln>
                            <a:noFill/>
                          </a:ln>
                          <a:solidFill>
                            <a:schemeClr val="bg2"/>
                          </a:solidFill>
                          <a:effectLst/>
                          <a:latin typeface="游ゴシック Medium" panose="020B0500000000000000" pitchFamily="50" charset="-128"/>
                          <a:ea typeface="游ゴシック Medium" panose="020B0500000000000000" pitchFamily="50" charset="-128"/>
                        </a:rPr>
                        <a:t>○</a:t>
                      </a:r>
                    </a:p>
                  </a:txBody>
                  <a:tcPr anchor="ctr" horzOverflow="overflow">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lnTlToBr>
                      <a:noFill/>
                    </a:lnTlToBr>
                    <a:lnBlToTr>
                      <a:noFill/>
                    </a:lnBlToTr>
                    <a:solidFill>
                      <a:srgbClr val="F3F9FA"/>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1100" b="0" i="0" u="none" strike="noStrike" cap="none" normalizeH="0" baseline="0">
                          <a:ln>
                            <a:noFill/>
                          </a:ln>
                          <a:solidFill>
                            <a:schemeClr val="bg2"/>
                          </a:solidFill>
                          <a:effectLst/>
                          <a:latin typeface="游ゴシック Medium" panose="020B0500000000000000" pitchFamily="50" charset="-128"/>
                          <a:ea typeface="游ゴシック Medium" panose="020B0500000000000000" pitchFamily="50" charset="-128"/>
                        </a:rPr>
                        <a:t>○</a:t>
                      </a:r>
                    </a:p>
                  </a:txBody>
                  <a:tcPr anchor="ctr" horzOverflow="overflow">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lnTlToBr>
                      <a:noFill/>
                    </a:lnTlToBr>
                    <a:lnBlToTr>
                      <a:noFill/>
                    </a:lnBlToTr>
                    <a:solidFill>
                      <a:srgbClr val="F3F9FA"/>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1100" b="0" i="0" u="none" strike="noStrike" cap="none" normalizeH="0" baseline="0">
                          <a:ln>
                            <a:noFill/>
                          </a:ln>
                          <a:solidFill>
                            <a:schemeClr val="bg2"/>
                          </a:solidFill>
                          <a:effectLst/>
                          <a:latin typeface="游ゴシック Medium" panose="020B0500000000000000" pitchFamily="50" charset="-128"/>
                          <a:ea typeface="游ゴシック Medium" panose="020B0500000000000000" pitchFamily="50" charset="-128"/>
                        </a:rPr>
                        <a:t>○</a:t>
                      </a:r>
                    </a:p>
                  </a:txBody>
                  <a:tcPr anchor="ctr" horzOverflow="overflow">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lnTlToBr>
                      <a:noFill/>
                    </a:lnTlToBr>
                    <a:lnBlToTr>
                      <a:noFill/>
                    </a:lnBlToTr>
                    <a:solidFill>
                      <a:srgbClr val="F3F9FA"/>
                    </a:solidFill>
                  </a:tcPr>
                </a:tc>
                <a:extLst>
                  <a:ext uri="{0D108BD9-81ED-4DB2-BD59-A6C34878D82A}">
                    <a16:rowId xmlns:a16="http://schemas.microsoft.com/office/drawing/2014/main" val="10006"/>
                  </a:ext>
                </a:extLst>
              </a:tr>
              <a:tr h="46672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100" b="0" i="0" u="none" strike="noStrike" cap="none" normalizeH="0" baseline="0">
                          <a:ln>
                            <a:noFill/>
                          </a:ln>
                          <a:solidFill>
                            <a:schemeClr val="bg2"/>
                          </a:solidFill>
                          <a:effectLst/>
                          <a:latin typeface="游ゴシック Medium" panose="020B0500000000000000" pitchFamily="50" charset="-128"/>
                          <a:ea typeface="游ゴシック Medium" panose="020B0500000000000000" pitchFamily="50" charset="-128"/>
                        </a:rPr>
                        <a:t>2</a:t>
                      </a:r>
                      <a:r>
                        <a:rPr kumimoji="1" lang="ja-JP" altLang="en-US" sz="1100" b="0" i="0" u="none" strike="noStrike" cap="none" normalizeH="0" baseline="0">
                          <a:ln>
                            <a:noFill/>
                          </a:ln>
                          <a:solidFill>
                            <a:schemeClr val="bg2"/>
                          </a:solidFill>
                          <a:effectLst/>
                          <a:latin typeface="游ゴシック Medium" panose="020B0500000000000000" pitchFamily="50" charset="-128"/>
                          <a:ea typeface="游ゴシック Medium" panose="020B0500000000000000" pitchFamily="50" charset="-128"/>
                        </a:rPr>
                        <a:t>等級　→　</a:t>
                      </a:r>
                      <a:r>
                        <a:rPr kumimoji="1" lang="en-US" altLang="ja-JP" sz="1100" b="0" i="0" u="none" strike="noStrike" cap="none" normalizeH="0" baseline="0">
                          <a:ln>
                            <a:noFill/>
                          </a:ln>
                          <a:solidFill>
                            <a:schemeClr val="bg2"/>
                          </a:solidFill>
                          <a:effectLst/>
                          <a:latin typeface="游ゴシック Medium" panose="020B0500000000000000" pitchFamily="50" charset="-128"/>
                          <a:ea typeface="游ゴシック Medium" panose="020B0500000000000000" pitchFamily="50" charset="-128"/>
                        </a:rPr>
                        <a:t>3</a:t>
                      </a:r>
                      <a:r>
                        <a:rPr kumimoji="1" lang="ja-JP" altLang="en-US" sz="1100" b="0" i="0" u="none" strike="noStrike" cap="none" normalizeH="0" baseline="0">
                          <a:ln>
                            <a:noFill/>
                          </a:ln>
                          <a:solidFill>
                            <a:schemeClr val="bg2"/>
                          </a:solidFill>
                          <a:effectLst/>
                          <a:latin typeface="游ゴシック Medium" panose="020B0500000000000000" pitchFamily="50" charset="-128"/>
                          <a:ea typeface="游ゴシック Medium" panose="020B0500000000000000" pitchFamily="50" charset="-128"/>
                        </a:rPr>
                        <a:t>等級</a:t>
                      </a:r>
                    </a:p>
                  </a:txBody>
                  <a:tcPr anchor="ctr" horzOverflow="overflow">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100" b="0" i="0" u="none" strike="noStrike" cap="none" normalizeH="0" baseline="0">
                          <a:ln>
                            <a:noFill/>
                          </a:ln>
                          <a:solidFill>
                            <a:schemeClr val="bg2"/>
                          </a:solidFill>
                          <a:effectLst/>
                          <a:latin typeface="游ゴシック Medium" panose="020B0500000000000000" pitchFamily="50" charset="-128"/>
                          <a:ea typeface="游ゴシック Medium" panose="020B0500000000000000" pitchFamily="50" charset="-128"/>
                        </a:rPr>
                        <a:t>2</a:t>
                      </a:r>
                      <a:r>
                        <a:rPr kumimoji="1" lang="ja-JP" altLang="en-US" sz="1100" b="0" i="0" u="none" strike="noStrike" cap="none" normalizeH="0" baseline="0">
                          <a:ln>
                            <a:noFill/>
                          </a:ln>
                          <a:solidFill>
                            <a:schemeClr val="bg2"/>
                          </a:solidFill>
                          <a:effectLst/>
                          <a:latin typeface="游ゴシック Medium" panose="020B0500000000000000" pitchFamily="50" charset="-128"/>
                          <a:ea typeface="游ゴシック Medium" panose="020B0500000000000000" pitchFamily="50" charset="-128"/>
                        </a:rPr>
                        <a:t>　年</a:t>
                      </a:r>
                    </a:p>
                  </a:txBody>
                  <a:tcPr anchor="ctr" horzOverflow="overflow">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lnTlToBr>
                      <a:noFill/>
                    </a:lnTlToBr>
                    <a:lnBlToTr>
                      <a:noFill/>
                    </a:lnBlToTr>
                    <a:solidFill>
                      <a:srgbClr val="E7F3F4"/>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100" b="0" i="0" u="none" strike="noStrike" cap="none" normalizeH="0" baseline="0">
                          <a:ln>
                            <a:noFill/>
                          </a:ln>
                          <a:solidFill>
                            <a:schemeClr val="bg2"/>
                          </a:solidFill>
                          <a:effectLst/>
                          <a:latin typeface="游ゴシック Medium" panose="020B0500000000000000" pitchFamily="50" charset="-128"/>
                          <a:ea typeface="游ゴシック Medium" panose="020B0500000000000000" pitchFamily="50" charset="-128"/>
                        </a:rPr>
                        <a:t>1</a:t>
                      </a:r>
                      <a:r>
                        <a:rPr kumimoji="1" lang="ja-JP" altLang="en-US" sz="1100" b="0" i="0" u="none" strike="noStrike" cap="none" normalizeH="0" baseline="0">
                          <a:ln>
                            <a:noFill/>
                          </a:ln>
                          <a:solidFill>
                            <a:schemeClr val="bg2"/>
                          </a:solidFill>
                          <a:effectLst/>
                          <a:latin typeface="游ゴシック Medium" panose="020B0500000000000000" pitchFamily="50" charset="-128"/>
                          <a:ea typeface="游ゴシック Medium" panose="020B0500000000000000" pitchFamily="50" charset="-128"/>
                        </a:rPr>
                        <a:t>　年</a:t>
                      </a:r>
                    </a:p>
                  </a:txBody>
                  <a:tcPr anchor="ctr" horzOverflow="overflow">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lnTlToBr>
                      <a:noFill/>
                    </a:lnTlToBr>
                    <a:lnBlToTr>
                      <a:noFill/>
                    </a:lnBlToTr>
                    <a:solidFill>
                      <a:srgbClr val="E7F3F4"/>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1100" b="0" i="0" u="none" strike="noStrike" cap="none" normalizeH="0" baseline="0">
                          <a:ln>
                            <a:noFill/>
                          </a:ln>
                          <a:solidFill>
                            <a:schemeClr val="bg2"/>
                          </a:solidFill>
                          <a:effectLst/>
                          <a:latin typeface="游ゴシック Medium" panose="020B0500000000000000" pitchFamily="50" charset="-128"/>
                          <a:ea typeface="游ゴシック Medium" panose="020B0500000000000000" pitchFamily="50" charset="-128"/>
                        </a:rPr>
                        <a:t>○</a:t>
                      </a:r>
                    </a:p>
                  </a:txBody>
                  <a:tcPr anchor="ctr" horzOverflow="overflow">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lnTlToBr>
                      <a:noFill/>
                    </a:lnTlToBr>
                    <a:lnBlToTr>
                      <a:noFill/>
                    </a:lnBlToTr>
                    <a:solidFill>
                      <a:srgbClr val="E7F3F4"/>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1100" b="0" i="0" u="none" strike="noStrike" cap="none" normalizeH="0" baseline="0">
                          <a:ln>
                            <a:noFill/>
                          </a:ln>
                          <a:solidFill>
                            <a:schemeClr val="bg2"/>
                          </a:solidFill>
                          <a:effectLst/>
                          <a:latin typeface="游ゴシック Medium" panose="020B0500000000000000" pitchFamily="50" charset="-128"/>
                          <a:ea typeface="游ゴシック Medium" panose="020B0500000000000000" pitchFamily="50" charset="-128"/>
                        </a:rPr>
                        <a:t>○</a:t>
                      </a:r>
                    </a:p>
                  </a:txBody>
                  <a:tcPr anchor="ctr" horzOverflow="overflow">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lnTlToBr>
                      <a:noFill/>
                    </a:lnTlToBr>
                    <a:lnBlToTr>
                      <a:noFill/>
                    </a:lnBlToTr>
                    <a:solidFill>
                      <a:srgbClr val="E7F3F4"/>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1" lang="ja-JP" altLang="en-US" sz="1100" b="0" i="0" u="none" strike="noStrike" cap="none" normalizeH="0" baseline="0">
                        <a:ln>
                          <a:noFill/>
                        </a:ln>
                        <a:solidFill>
                          <a:schemeClr val="bg2"/>
                        </a:solidFill>
                        <a:effectLst/>
                        <a:latin typeface="游ゴシック Medium" panose="020B0500000000000000" pitchFamily="50" charset="-128"/>
                        <a:ea typeface="游ゴシック Medium" panose="020B0500000000000000" pitchFamily="50" charset="-128"/>
                      </a:endParaRPr>
                    </a:p>
                  </a:txBody>
                  <a:tcPr anchor="ctr" horzOverflow="overflow">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lnTlToBr>
                      <a:noFill/>
                    </a:lnTlToBr>
                    <a:lnBlToTr>
                      <a:noFill/>
                    </a:lnBlToTr>
                    <a:solidFill>
                      <a:srgbClr val="E7F3F4"/>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1" lang="ja-JP" altLang="en-US" sz="1100" b="0" i="0" u="none" strike="noStrike" cap="none" normalizeH="0" baseline="0">
                        <a:ln>
                          <a:noFill/>
                        </a:ln>
                        <a:solidFill>
                          <a:schemeClr val="bg2"/>
                        </a:solidFill>
                        <a:effectLst/>
                        <a:latin typeface="游ゴシック Medium" panose="020B0500000000000000" pitchFamily="50" charset="-128"/>
                        <a:ea typeface="游ゴシック Medium" panose="020B0500000000000000" pitchFamily="50" charset="-128"/>
                      </a:endParaRPr>
                    </a:p>
                  </a:txBody>
                  <a:tcPr anchor="ctr" horzOverflow="overflow">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lnTlToBr>
                      <a:noFill/>
                    </a:lnTlToBr>
                    <a:lnBlToTr>
                      <a:noFill/>
                    </a:lnBlToTr>
                    <a:solidFill>
                      <a:srgbClr val="E7F3F4"/>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1" lang="ja-JP" altLang="en-US" sz="1100" b="0" i="0" u="none" strike="noStrike" cap="none" normalizeH="0" baseline="0">
                        <a:ln>
                          <a:noFill/>
                        </a:ln>
                        <a:solidFill>
                          <a:schemeClr val="bg2"/>
                        </a:solidFill>
                        <a:effectLst/>
                        <a:latin typeface="游ゴシック Medium" panose="020B0500000000000000" pitchFamily="50" charset="-128"/>
                        <a:ea typeface="游ゴシック Medium" panose="020B0500000000000000" pitchFamily="50" charset="-128"/>
                      </a:endParaRPr>
                    </a:p>
                  </a:txBody>
                  <a:tcPr anchor="ctr" horzOverflow="overflow">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lnTlToBr>
                      <a:noFill/>
                    </a:lnTlToBr>
                    <a:lnBlToTr>
                      <a:noFill/>
                    </a:lnBlToTr>
                    <a:solidFill>
                      <a:srgbClr val="E7F3F4"/>
                    </a:solidFill>
                  </a:tcPr>
                </a:tc>
                <a:extLst>
                  <a:ext uri="{0D108BD9-81ED-4DB2-BD59-A6C34878D82A}">
                    <a16:rowId xmlns:a16="http://schemas.microsoft.com/office/drawing/2014/main" val="10007"/>
                  </a:ext>
                </a:extLst>
              </a:tr>
              <a:tr h="46672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100" b="0" i="0" u="none" strike="noStrike" cap="none" normalizeH="0" baseline="0">
                          <a:ln>
                            <a:noFill/>
                          </a:ln>
                          <a:solidFill>
                            <a:schemeClr val="bg2"/>
                          </a:solidFill>
                          <a:effectLst/>
                          <a:latin typeface="游ゴシック Medium" panose="020B0500000000000000" pitchFamily="50" charset="-128"/>
                          <a:ea typeface="游ゴシック Medium" panose="020B0500000000000000" pitchFamily="50" charset="-128"/>
                        </a:rPr>
                        <a:t>1</a:t>
                      </a:r>
                      <a:r>
                        <a:rPr kumimoji="1" lang="ja-JP" altLang="en-US" sz="1100" b="0" i="0" u="none" strike="noStrike" cap="none" normalizeH="0" baseline="0">
                          <a:ln>
                            <a:noFill/>
                          </a:ln>
                          <a:solidFill>
                            <a:schemeClr val="bg2"/>
                          </a:solidFill>
                          <a:effectLst/>
                          <a:latin typeface="游ゴシック Medium" panose="020B0500000000000000" pitchFamily="50" charset="-128"/>
                          <a:ea typeface="游ゴシック Medium" panose="020B0500000000000000" pitchFamily="50" charset="-128"/>
                        </a:rPr>
                        <a:t>等級　→　</a:t>
                      </a:r>
                      <a:r>
                        <a:rPr kumimoji="1" lang="en-US" altLang="ja-JP" sz="1100" b="0" i="0" u="none" strike="noStrike" cap="none" normalizeH="0" baseline="0">
                          <a:ln>
                            <a:noFill/>
                          </a:ln>
                          <a:solidFill>
                            <a:schemeClr val="bg2"/>
                          </a:solidFill>
                          <a:effectLst/>
                          <a:latin typeface="游ゴシック Medium" panose="020B0500000000000000" pitchFamily="50" charset="-128"/>
                          <a:ea typeface="游ゴシック Medium" panose="020B0500000000000000" pitchFamily="50" charset="-128"/>
                        </a:rPr>
                        <a:t>2</a:t>
                      </a:r>
                      <a:r>
                        <a:rPr kumimoji="1" lang="ja-JP" altLang="en-US" sz="1100" b="0" i="0" u="none" strike="noStrike" cap="none" normalizeH="0" baseline="0">
                          <a:ln>
                            <a:noFill/>
                          </a:ln>
                          <a:solidFill>
                            <a:schemeClr val="bg2"/>
                          </a:solidFill>
                          <a:effectLst/>
                          <a:latin typeface="游ゴシック Medium" panose="020B0500000000000000" pitchFamily="50" charset="-128"/>
                          <a:ea typeface="游ゴシック Medium" panose="020B0500000000000000" pitchFamily="50" charset="-128"/>
                        </a:rPr>
                        <a:t>等級</a:t>
                      </a:r>
                    </a:p>
                  </a:txBody>
                  <a:tcPr anchor="ctr" horzOverflow="overflow">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100" b="0" i="0" u="none" strike="noStrike" cap="none" normalizeH="0" baseline="0">
                          <a:ln>
                            <a:noFill/>
                          </a:ln>
                          <a:solidFill>
                            <a:schemeClr val="bg2"/>
                          </a:solidFill>
                          <a:effectLst/>
                          <a:latin typeface="游ゴシック Medium" panose="020B0500000000000000" pitchFamily="50" charset="-128"/>
                          <a:ea typeface="游ゴシック Medium" panose="020B0500000000000000" pitchFamily="50" charset="-128"/>
                        </a:rPr>
                        <a:t>2</a:t>
                      </a:r>
                      <a:r>
                        <a:rPr kumimoji="1" lang="ja-JP" altLang="en-US" sz="1100" b="0" i="0" u="none" strike="noStrike" cap="none" normalizeH="0" baseline="0">
                          <a:ln>
                            <a:noFill/>
                          </a:ln>
                          <a:solidFill>
                            <a:schemeClr val="bg2"/>
                          </a:solidFill>
                          <a:effectLst/>
                          <a:latin typeface="游ゴシック Medium" panose="020B0500000000000000" pitchFamily="50" charset="-128"/>
                          <a:ea typeface="游ゴシック Medium" panose="020B0500000000000000" pitchFamily="50" charset="-128"/>
                        </a:rPr>
                        <a:t>　年</a:t>
                      </a:r>
                    </a:p>
                  </a:txBody>
                  <a:tcPr anchor="ctr" horzOverflow="overflow">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lnTlToBr>
                      <a:noFill/>
                    </a:lnTlToBr>
                    <a:lnBlToTr>
                      <a:noFill/>
                    </a:lnBlToTr>
                    <a:solidFill>
                      <a:srgbClr val="F3F9FA"/>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100" b="0" i="0" u="none" strike="noStrike" cap="none" normalizeH="0" baseline="0" dirty="0">
                          <a:ln>
                            <a:noFill/>
                          </a:ln>
                          <a:solidFill>
                            <a:schemeClr val="bg2"/>
                          </a:solidFill>
                          <a:effectLst/>
                          <a:latin typeface="游ゴシック Medium" panose="020B0500000000000000" pitchFamily="50" charset="-128"/>
                          <a:ea typeface="游ゴシック Medium" panose="020B0500000000000000" pitchFamily="50" charset="-128"/>
                        </a:rPr>
                        <a:t>1</a:t>
                      </a:r>
                      <a:r>
                        <a:rPr kumimoji="1" lang="ja-JP" altLang="en-US" sz="1100" b="0" i="0" u="none" strike="noStrike" cap="none" normalizeH="0" baseline="0" dirty="0">
                          <a:ln>
                            <a:noFill/>
                          </a:ln>
                          <a:solidFill>
                            <a:schemeClr val="bg2"/>
                          </a:solidFill>
                          <a:effectLst/>
                          <a:latin typeface="游ゴシック Medium" panose="020B0500000000000000" pitchFamily="50" charset="-128"/>
                          <a:ea typeface="游ゴシック Medium" panose="020B0500000000000000" pitchFamily="50" charset="-128"/>
                        </a:rPr>
                        <a:t>　年</a:t>
                      </a:r>
                    </a:p>
                  </a:txBody>
                  <a:tcPr anchor="ctr" horzOverflow="overflow">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lnTlToBr>
                      <a:noFill/>
                    </a:lnTlToBr>
                    <a:lnBlToTr>
                      <a:noFill/>
                    </a:lnBlToTr>
                    <a:solidFill>
                      <a:srgbClr val="F3F9FA"/>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1100" b="0" i="0" u="none" strike="noStrike" cap="none" normalizeH="0" baseline="0">
                          <a:ln>
                            <a:noFill/>
                          </a:ln>
                          <a:solidFill>
                            <a:schemeClr val="bg2"/>
                          </a:solidFill>
                          <a:effectLst/>
                          <a:latin typeface="游ゴシック Medium" panose="020B0500000000000000" pitchFamily="50" charset="-128"/>
                          <a:ea typeface="游ゴシック Medium" panose="020B0500000000000000" pitchFamily="50" charset="-128"/>
                        </a:rPr>
                        <a:t>○</a:t>
                      </a:r>
                    </a:p>
                  </a:txBody>
                  <a:tcPr anchor="ctr" horzOverflow="overflow">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lnTlToBr>
                      <a:noFill/>
                    </a:lnTlToBr>
                    <a:lnBlToTr>
                      <a:noFill/>
                    </a:lnBlToTr>
                    <a:solidFill>
                      <a:srgbClr val="F3F9FA"/>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1100" b="0" i="0" u="none" strike="noStrike" cap="none" normalizeH="0" baseline="0">
                          <a:ln>
                            <a:noFill/>
                          </a:ln>
                          <a:solidFill>
                            <a:schemeClr val="bg2"/>
                          </a:solidFill>
                          <a:effectLst/>
                          <a:latin typeface="游ゴシック Medium" panose="020B0500000000000000" pitchFamily="50" charset="-128"/>
                          <a:ea typeface="游ゴシック Medium" panose="020B0500000000000000" pitchFamily="50" charset="-128"/>
                        </a:rPr>
                        <a:t>○</a:t>
                      </a:r>
                    </a:p>
                  </a:txBody>
                  <a:tcPr anchor="ctr" horzOverflow="overflow">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lnTlToBr>
                      <a:noFill/>
                    </a:lnTlToBr>
                    <a:lnBlToTr>
                      <a:noFill/>
                    </a:lnBlToTr>
                    <a:solidFill>
                      <a:srgbClr val="F3F9FA"/>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1" lang="ja-JP" altLang="en-US" sz="1100" b="0" i="0" u="none" strike="noStrike" cap="none" normalizeH="0" baseline="0">
                        <a:ln>
                          <a:noFill/>
                        </a:ln>
                        <a:solidFill>
                          <a:schemeClr val="bg2"/>
                        </a:solidFill>
                        <a:effectLst/>
                        <a:latin typeface="游ゴシック Medium" panose="020B0500000000000000" pitchFamily="50" charset="-128"/>
                        <a:ea typeface="游ゴシック Medium" panose="020B0500000000000000" pitchFamily="50" charset="-128"/>
                      </a:endParaRPr>
                    </a:p>
                  </a:txBody>
                  <a:tcPr anchor="ctr" horzOverflow="overflow">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lnTlToBr>
                      <a:noFill/>
                    </a:lnTlToBr>
                    <a:lnBlToTr>
                      <a:noFill/>
                    </a:lnBlToTr>
                    <a:solidFill>
                      <a:srgbClr val="F3F9FA"/>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1" lang="ja-JP" altLang="en-US" sz="1100" b="0" i="0" u="none" strike="noStrike" cap="none" normalizeH="0" baseline="0">
                        <a:ln>
                          <a:noFill/>
                        </a:ln>
                        <a:solidFill>
                          <a:schemeClr val="bg2"/>
                        </a:solidFill>
                        <a:effectLst/>
                        <a:latin typeface="游ゴシック Medium" panose="020B0500000000000000" pitchFamily="50" charset="-128"/>
                        <a:ea typeface="游ゴシック Medium" panose="020B0500000000000000" pitchFamily="50" charset="-128"/>
                      </a:endParaRPr>
                    </a:p>
                  </a:txBody>
                  <a:tcPr anchor="ctr" horzOverflow="overflow">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lnTlToBr>
                      <a:noFill/>
                    </a:lnTlToBr>
                    <a:lnBlToTr>
                      <a:noFill/>
                    </a:lnBlToTr>
                    <a:solidFill>
                      <a:srgbClr val="F3F9FA"/>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1" lang="ja-JP" altLang="en-US" sz="1100" b="0" i="0" u="none" strike="noStrike" cap="none" normalizeH="0" baseline="0" dirty="0">
                        <a:ln>
                          <a:noFill/>
                        </a:ln>
                        <a:solidFill>
                          <a:schemeClr val="bg2"/>
                        </a:solidFill>
                        <a:effectLst/>
                        <a:latin typeface="游ゴシック Medium" panose="020B0500000000000000" pitchFamily="50" charset="-128"/>
                        <a:ea typeface="游ゴシック Medium" panose="020B0500000000000000" pitchFamily="50" charset="-128"/>
                      </a:endParaRPr>
                    </a:p>
                  </a:txBody>
                  <a:tcPr anchor="ctr" horzOverflow="overflow">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lnTlToBr>
                      <a:noFill/>
                    </a:lnTlToBr>
                    <a:lnBlToTr>
                      <a:noFill/>
                    </a:lnBlToTr>
                    <a:solidFill>
                      <a:srgbClr val="F3F9FA"/>
                    </a:solidFill>
                  </a:tcPr>
                </a:tc>
                <a:extLst>
                  <a:ext uri="{0D108BD9-81ED-4DB2-BD59-A6C34878D82A}">
                    <a16:rowId xmlns:a16="http://schemas.microsoft.com/office/drawing/2014/main" val="10008"/>
                  </a:ext>
                </a:extLst>
              </a:tr>
            </a:tbl>
          </a:graphicData>
        </a:graphic>
      </p:graphicFrame>
      <p:cxnSp>
        <p:nvCxnSpPr>
          <p:cNvPr id="8" name="直線コネクタ 7"/>
          <p:cNvCxnSpPr/>
          <p:nvPr/>
        </p:nvCxnSpPr>
        <p:spPr>
          <a:xfrm>
            <a:off x="468313" y="1920875"/>
            <a:ext cx="1533525" cy="579438"/>
          </a:xfrm>
          <a:prstGeom prst="line">
            <a:avLst/>
          </a:prstGeom>
          <a:ln>
            <a:solidFill>
              <a:schemeClr val="bg2"/>
            </a:solidFill>
          </a:ln>
        </p:spPr>
        <p:style>
          <a:lnRef idx="1">
            <a:schemeClr val="accent1"/>
          </a:lnRef>
          <a:fillRef idx="0">
            <a:schemeClr val="accent1"/>
          </a:fillRef>
          <a:effectRef idx="0">
            <a:schemeClr val="accent1"/>
          </a:effectRef>
          <a:fontRef idx="minor">
            <a:schemeClr val="tx1"/>
          </a:fontRef>
        </p:style>
      </p:cxnSp>
      <p:sp>
        <p:nvSpPr>
          <p:cNvPr id="10" name="テキスト ボックス 6">
            <a:extLst>
              <a:ext uri="{FF2B5EF4-FFF2-40B4-BE49-F238E27FC236}">
                <a16:creationId xmlns:a16="http://schemas.microsoft.com/office/drawing/2014/main" id="{0E7E9CD3-DA45-4DDE-8EF8-FB95C2C0736D}"/>
              </a:ext>
            </a:extLst>
          </p:cNvPr>
          <p:cNvSpPr txBox="1">
            <a:spLocks noChangeArrowheads="1"/>
          </p:cNvSpPr>
          <p:nvPr/>
        </p:nvSpPr>
        <p:spPr bwMode="auto">
          <a:xfrm>
            <a:off x="5533504" y="0"/>
            <a:ext cx="3610496" cy="276999"/>
          </a:xfrm>
          <a:prstGeom prst="rect">
            <a:avLst/>
          </a:prstGeom>
          <a:solidFill>
            <a:srgbClr val="FFFF99"/>
          </a:solidFill>
          <a:ln>
            <a:solidFill>
              <a:schemeClr val="accent1">
                <a:lumMod val="50000"/>
              </a:schemeClr>
            </a:solidFill>
          </a:ln>
        </p:spPr>
        <p:txBody>
          <a:bodyPr wrap="square">
            <a:spAutoFit/>
          </a:bodyPr>
          <a:lstStyle>
            <a:lvl1pPr eaLnBrk="0" hangingPunct="0">
              <a:spcBef>
                <a:spcPct val="20000"/>
              </a:spcBef>
              <a:buClr>
                <a:srgbClr val="3C8C93"/>
              </a:buClr>
              <a:buSzPct val="100000"/>
              <a:buFont typeface="Wingdings" pitchFamily="2" charset="2"/>
              <a:defRPr kumimoji="1" sz="1400">
                <a:solidFill>
                  <a:schemeClr val="tx1"/>
                </a:solidFill>
                <a:latin typeface="メイリオ" pitchFamily="50" charset="-128"/>
                <a:ea typeface="メイリオ" pitchFamily="50" charset="-128"/>
                <a:cs typeface="メイリオ" pitchFamily="50" charset="-128"/>
              </a:defRPr>
            </a:lvl1pPr>
            <a:lvl2pPr marL="742950" indent="-285750" eaLnBrk="0" hangingPunct="0">
              <a:spcBef>
                <a:spcPct val="20000"/>
              </a:spcBef>
              <a:buClr>
                <a:srgbClr val="3C8C93"/>
              </a:buClr>
              <a:buSzPct val="100000"/>
              <a:buFont typeface="Wingdings" pitchFamily="2" charset="2"/>
              <a:buChar char="l"/>
              <a:defRPr kumimoji="1" sz="2200">
                <a:solidFill>
                  <a:schemeClr val="tx1"/>
                </a:solidFill>
                <a:latin typeface="HGP平成丸ｺﾞｼｯｸ体W4" pitchFamily="50" charset="-128"/>
                <a:ea typeface="HGP平成丸ｺﾞｼｯｸ体W4" pitchFamily="50" charset="-128"/>
                <a:cs typeface="メイリオ" pitchFamily="50" charset="-128"/>
              </a:defRPr>
            </a:lvl2pPr>
            <a:lvl3pPr marL="1371600" indent="-457200" eaLnBrk="0" hangingPunct="0">
              <a:spcBef>
                <a:spcPct val="20000"/>
              </a:spcBef>
              <a:buClr>
                <a:srgbClr val="3C8C93"/>
              </a:buClr>
              <a:buSzPct val="100000"/>
              <a:buFont typeface="ヒラギノ角ゴ Pro W6"/>
              <a:buAutoNum type="circleNumDbPlain"/>
              <a:defRPr kumimoji="1" sz="2000">
                <a:solidFill>
                  <a:schemeClr val="tx1"/>
                </a:solidFill>
                <a:latin typeface="HGP平成丸ｺﾞｼｯｸ体W4" pitchFamily="50" charset="-128"/>
                <a:ea typeface="HGP平成丸ｺﾞｼｯｸ体W4" pitchFamily="50" charset="-128"/>
                <a:cs typeface="メイリオ" pitchFamily="50" charset="-128"/>
              </a:defRPr>
            </a:lvl3pPr>
            <a:lvl4pPr marL="1600200" indent="-228600" eaLnBrk="0" hangingPunct="0">
              <a:spcBef>
                <a:spcPct val="20000"/>
              </a:spcBef>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4pPr>
            <a:lvl5pPr marL="2057400" indent="-228600" eaLnBrk="0" hangingPunct="0">
              <a:spcBef>
                <a:spcPct val="20000"/>
              </a:spcBef>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5pPr>
            <a:lvl6pPr marL="2514600" indent="-228600" eaLnBrk="0" fontAlgn="base" hangingPunct="0">
              <a:spcBef>
                <a:spcPct val="20000"/>
              </a:spcBef>
              <a:spcAft>
                <a:spcPct val="0"/>
              </a:spcAft>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6pPr>
            <a:lvl7pPr marL="2971800" indent="-228600" eaLnBrk="0" fontAlgn="base" hangingPunct="0">
              <a:spcBef>
                <a:spcPct val="20000"/>
              </a:spcBef>
              <a:spcAft>
                <a:spcPct val="0"/>
              </a:spcAft>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7pPr>
            <a:lvl8pPr marL="3429000" indent="-228600" eaLnBrk="0" fontAlgn="base" hangingPunct="0">
              <a:spcBef>
                <a:spcPct val="20000"/>
              </a:spcBef>
              <a:spcAft>
                <a:spcPct val="0"/>
              </a:spcAft>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8pPr>
            <a:lvl9pPr marL="3886200" indent="-228600" eaLnBrk="0" fontAlgn="base" hangingPunct="0">
              <a:spcBef>
                <a:spcPct val="20000"/>
              </a:spcBef>
              <a:spcAft>
                <a:spcPct val="0"/>
              </a:spcAft>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9pPr>
          </a:lstStyle>
          <a:p>
            <a:pPr marL="285750" indent="-285750" eaLnBrk="1" hangingPunct="1">
              <a:spcBef>
                <a:spcPct val="0"/>
              </a:spcBef>
              <a:buClrTx/>
              <a:buSzTx/>
              <a:buFont typeface="HGS平成丸ｺﾞｼｯｸ体W4" panose="020F0500000000000000" pitchFamily="50" charset="-128"/>
              <a:buChar char="※"/>
            </a:pPr>
            <a:r>
              <a:rPr lang="ja-JP" altLang="en-US" sz="1200" dirty="0">
                <a:solidFill>
                  <a:schemeClr val="accent1">
                    <a:lumMod val="50000"/>
                  </a:schemeClr>
                </a:solidFill>
                <a:latin typeface="游ゴシック" panose="020B0400000000000000" pitchFamily="50" charset="-128"/>
                <a:ea typeface="游ゴシック" panose="020B0400000000000000" pitchFamily="50" charset="-128"/>
              </a:rPr>
              <a:t>御社のものに変更してください</a:t>
            </a:r>
            <a:endParaRPr lang="en-US" altLang="ja-JP" sz="1200" dirty="0">
              <a:solidFill>
                <a:schemeClr val="accent1">
                  <a:lumMod val="50000"/>
                </a:schemeClr>
              </a:solidFill>
              <a:latin typeface="游ゴシック" panose="020B0400000000000000" pitchFamily="50" charset="-128"/>
              <a:ea typeface="游ゴシック" panose="020B0400000000000000" pitchFamily="50" charset="-128"/>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タイトル 1">
            <a:extLst>
              <a:ext uri="{FF2B5EF4-FFF2-40B4-BE49-F238E27FC236}">
                <a16:creationId xmlns:a16="http://schemas.microsoft.com/office/drawing/2014/main" id="{29B7E89D-03C9-477C-92FA-52706E4EB486}"/>
              </a:ext>
            </a:extLst>
          </p:cNvPr>
          <p:cNvSpPr>
            <a:spLocks noGrp="1" noChangeArrowheads="1"/>
          </p:cNvSpPr>
          <p:nvPr>
            <p:ph type="title"/>
          </p:nvPr>
        </p:nvSpPr>
        <p:spPr>
          <a:xfrm>
            <a:off x="323850" y="260350"/>
            <a:ext cx="8134350" cy="865188"/>
          </a:xfrm>
        </p:spPr>
        <p:txBody>
          <a:bodyPr/>
          <a:lstStyle/>
          <a:p>
            <a:pPr eaLnBrk="1" hangingPunct="1"/>
            <a:r>
              <a:rPr lang="ja-JP" altLang="en-US" dirty="0"/>
              <a:t>４．ステップアップ制度について</a:t>
            </a:r>
          </a:p>
        </p:txBody>
      </p:sp>
      <p:sp>
        <p:nvSpPr>
          <p:cNvPr id="17411" name="コンテンツ プレースホルダー 2">
            <a:extLst>
              <a:ext uri="{FF2B5EF4-FFF2-40B4-BE49-F238E27FC236}">
                <a16:creationId xmlns:a16="http://schemas.microsoft.com/office/drawing/2014/main" id="{CE7E7A33-D87F-49DE-B1E4-4C2192C54341}"/>
              </a:ext>
            </a:extLst>
          </p:cNvPr>
          <p:cNvSpPr>
            <a:spLocks noGrp="1" noChangeArrowheads="1"/>
          </p:cNvSpPr>
          <p:nvPr>
            <p:ph idx="1"/>
          </p:nvPr>
        </p:nvSpPr>
        <p:spPr>
          <a:xfrm>
            <a:off x="685800" y="1268413"/>
            <a:ext cx="7772400" cy="4897437"/>
          </a:xfrm>
        </p:spPr>
        <p:txBody>
          <a:bodyPr/>
          <a:lstStyle/>
          <a:p>
            <a:pPr marL="0" indent="0" eaLnBrk="1" hangingPunct="1">
              <a:buClr>
                <a:srgbClr val="3C8C93"/>
              </a:buClr>
              <a:buFont typeface="Wingdings" panose="05000000000000000000" pitchFamily="2" charset="2"/>
              <a:buNone/>
            </a:pPr>
            <a:r>
              <a:rPr lang="en-US" altLang="ja-JP" dirty="0"/>
              <a:t>F</a:t>
            </a:r>
            <a:r>
              <a:rPr lang="ja-JP" altLang="en-US" dirty="0"/>
              <a:t>．昇格手続き</a:t>
            </a:r>
          </a:p>
        </p:txBody>
      </p:sp>
      <p:graphicFrame>
        <p:nvGraphicFramePr>
          <p:cNvPr id="7" name="コンテンツ プレースホルダ 5">
            <a:extLst>
              <a:ext uri="{FF2B5EF4-FFF2-40B4-BE49-F238E27FC236}">
                <a16:creationId xmlns:a16="http://schemas.microsoft.com/office/drawing/2014/main" id="{1D11E4F6-4F0B-4105-BF91-9FE4C459DE97}"/>
              </a:ext>
            </a:extLst>
          </p:cNvPr>
          <p:cNvGraphicFramePr>
            <a:graphicFrameLocks/>
          </p:cNvGraphicFramePr>
          <p:nvPr/>
        </p:nvGraphicFramePr>
        <p:xfrm>
          <a:off x="554038" y="1787525"/>
          <a:ext cx="7929560" cy="4486275"/>
        </p:xfrm>
        <a:graphic>
          <a:graphicData uri="http://schemas.openxmlformats.org/drawingml/2006/table">
            <a:tbl>
              <a:tblPr firstRow="1" bandRow="1">
                <a:tableStyleId>{5C22544A-7EE6-4342-B048-85BDC9FD1C3A}</a:tableStyleId>
              </a:tblPr>
              <a:tblGrid>
                <a:gridCol w="1585912">
                  <a:extLst>
                    <a:ext uri="{9D8B030D-6E8A-4147-A177-3AD203B41FA5}">
                      <a16:colId xmlns:a16="http://schemas.microsoft.com/office/drawing/2014/main" val="20000"/>
                    </a:ext>
                  </a:extLst>
                </a:gridCol>
                <a:gridCol w="1585912">
                  <a:extLst>
                    <a:ext uri="{9D8B030D-6E8A-4147-A177-3AD203B41FA5}">
                      <a16:colId xmlns:a16="http://schemas.microsoft.com/office/drawing/2014/main" val="20001"/>
                    </a:ext>
                  </a:extLst>
                </a:gridCol>
                <a:gridCol w="1585912">
                  <a:extLst>
                    <a:ext uri="{9D8B030D-6E8A-4147-A177-3AD203B41FA5}">
                      <a16:colId xmlns:a16="http://schemas.microsoft.com/office/drawing/2014/main" val="20002"/>
                    </a:ext>
                  </a:extLst>
                </a:gridCol>
                <a:gridCol w="1585912">
                  <a:extLst>
                    <a:ext uri="{9D8B030D-6E8A-4147-A177-3AD203B41FA5}">
                      <a16:colId xmlns:a16="http://schemas.microsoft.com/office/drawing/2014/main" val="20003"/>
                    </a:ext>
                  </a:extLst>
                </a:gridCol>
                <a:gridCol w="1585912">
                  <a:extLst>
                    <a:ext uri="{9D8B030D-6E8A-4147-A177-3AD203B41FA5}">
                      <a16:colId xmlns:a16="http://schemas.microsoft.com/office/drawing/2014/main" val="20004"/>
                    </a:ext>
                  </a:extLst>
                </a:gridCol>
              </a:tblGrid>
              <a:tr h="357156">
                <a:tc>
                  <a:txBody>
                    <a:bodyPr/>
                    <a:lstStyle/>
                    <a:p>
                      <a:pPr algn="ctr"/>
                      <a:r>
                        <a:rPr kumimoji="1" lang="ja-JP" altLang="en-US" sz="1100" b="0" dirty="0">
                          <a:solidFill>
                            <a:schemeClr val="tx1">
                              <a:lumMod val="50000"/>
                              <a:lumOff val="50000"/>
                            </a:schemeClr>
                          </a:solidFill>
                          <a:latin typeface="游ゴシック Medium" panose="020B0500000000000000" pitchFamily="50" charset="-128"/>
                          <a:ea typeface="游ゴシック Medium" panose="020B0500000000000000" pitchFamily="50" charset="-128"/>
                        </a:rPr>
                        <a:t>本人</a:t>
                      </a:r>
                    </a:p>
                  </a:txBody>
                  <a:tcPr marL="91439" marR="91439" marT="45716" marB="45716" anchor="ctr">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tcPr>
                </a:tc>
                <a:tc>
                  <a:txBody>
                    <a:bodyPr/>
                    <a:lstStyle/>
                    <a:p>
                      <a:pPr algn="ctr"/>
                      <a:r>
                        <a:rPr kumimoji="1" lang="ja-JP" altLang="en-US" sz="1100" b="0" dirty="0">
                          <a:solidFill>
                            <a:schemeClr val="tx1">
                              <a:lumMod val="50000"/>
                              <a:lumOff val="50000"/>
                            </a:schemeClr>
                          </a:solidFill>
                          <a:latin typeface="游ゴシック Medium" panose="020B0500000000000000" pitchFamily="50" charset="-128"/>
                          <a:ea typeface="游ゴシック Medium" panose="020B0500000000000000" pitchFamily="50" charset="-128"/>
                        </a:rPr>
                        <a:t>上司</a:t>
                      </a:r>
                    </a:p>
                  </a:txBody>
                  <a:tcPr marL="91439" marR="91439" marT="45716" marB="45716" anchor="ctr">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tcPr>
                </a:tc>
                <a:tc>
                  <a:txBody>
                    <a:bodyPr/>
                    <a:lstStyle/>
                    <a:p>
                      <a:pPr algn="ctr"/>
                      <a:r>
                        <a:rPr kumimoji="1" lang="ja-JP" altLang="en-US" sz="1100" b="0" dirty="0">
                          <a:solidFill>
                            <a:schemeClr val="tx1">
                              <a:lumMod val="50000"/>
                              <a:lumOff val="50000"/>
                            </a:schemeClr>
                          </a:solidFill>
                          <a:latin typeface="游ゴシック Medium" panose="020B0500000000000000" pitchFamily="50" charset="-128"/>
                          <a:ea typeface="游ゴシック Medium" panose="020B0500000000000000" pitchFamily="50" charset="-128"/>
                        </a:rPr>
                        <a:t>部門長</a:t>
                      </a:r>
                    </a:p>
                  </a:txBody>
                  <a:tcPr marL="91439" marR="91439" marT="45716" marB="45716" anchor="ctr">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tcPr>
                </a:tc>
                <a:tc>
                  <a:txBody>
                    <a:bodyPr/>
                    <a:lstStyle/>
                    <a:p>
                      <a:pPr algn="ctr"/>
                      <a:r>
                        <a:rPr kumimoji="1" lang="ja-JP" altLang="en-US" sz="1100" b="0" dirty="0">
                          <a:solidFill>
                            <a:schemeClr val="tx1">
                              <a:lumMod val="50000"/>
                              <a:lumOff val="50000"/>
                            </a:schemeClr>
                          </a:solidFill>
                          <a:latin typeface="游ゴシック Medium" panose="020B0500000000000000" pitchFamily="50" charset="-128"/>
                          <a:ea typeface="游ゴシック Medium" panose="020B0500000000000000" pitchFamily="50" charset="-128"/>
                        </a:rPr>
                        <a:t>人事担当部署</a:t>
                      </a:r>
                    </a:p>
                  </a:txBody>
                  <a:tcPr marL="91439" marR="91439" marT="45716" marB="45716" anchor="ctr">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tcPr>
                </a:tc>
                <a:tc>
                  <a:txBody>
                    <a:bodyPr/>
                    <a:lstStyle/>
                    <a:p>
                      <a:pPr algn="ctr"/>
                      <a:r>
                        <a:rPr kumimoji="1" lang="ja-JP" altLang="en-US" sz="1100" b="0" dirty="0">
                          <a:solidFill>
                            <a:schemeClr val="tx1">
                              <a:lumMod val="50000"/>
                              <a:lumOff val="50000"/>
                            </a:schemeClr>
                          </a:solidFill>
                          <a:latin typeface="游ゴシック Medium" panose="020B0500000000000000" pitchFamily="50" charset="-128"/>
                          <a:ea typeface="游ゴシック Medium" panose="020B0500000000000000" pitchFamily="50" charset="-128"/>
                        </a:rPr>
                        <a:t>役員会</a:t>
                      </a:r>
                    </a:p>
                  </a:txBody>
                  <a:tcPr marL="91439" marR="91439" marT="45716" marB="45716" anchor="ctr">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tcPr>
                </a:tc>
                <a:extLst>
                  <a:ext uri="{0D108BD9-81ED-4DB2-BD59-A6C34878D82A}">
                    <a16:rowId xmlns:a16="http://schemas.microsoft.com/office/drawing/2014/main" val="10000"/>
                  </a:ext>
                </a:extLst>
              </a:tr>
              <a:tr h="4129119">
                <a:tc>
                  <a:txBody>
                    <a:bodyPr/>
                    <a:lstStyle/>
                    <a:p>
                      <a:pPr algn="ctr"/>
                      <a:endParaRPr kumimoji="1" lang="ja-JP" altLang="en-US" sz="1100" b="0" dirty="0">
                        <a:solidFill>
                          <a:schemeClr val="tx1">
                            <a:lumMod val="50000"/>
                            <a:lumOff val="50000"/>
                          </a:schemeClr>
                        </a:solidFill>
                        <a:latin typeface="ＭＳ ゴシック" pitchFamily="49" charset="-128"/>
                        <a:ea typeface="ＭＳ ゴシック" pitchFamily="49" charset="-128"/>
                      </a:endParaRPr>
                    </a:p>
                  </a:txBody>
                  <a:tcPr marL="91439" marR="91439" marT="45716" marB="45716" anchor="ctr">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noFill/>
                  </a:tcPr>
                </a:tc>
                <a:tc>
                  <a:txBody>
                    <a:bodyPr/>
                    <a:lstStyle/>
                    <a:p>
                      <a:pPr algn="ctr"/>
                      <a:endParaRPr kumimoji="1" lang="ja-JP" altLang="en-US" sz="1100" b="0" dirty="0">
                        <a:solidFill>
                          <a:schemeClr val="tx1">
                            <a:lumMod val="50000"/>
                            <a:lumOff val="50000"/>
                          </a:schemeClr>
                        </a:solidFill>
                        <a:latin typeface="ＭＳ ゴシック" pitchFamily="49" charset="-128"/>
                        <a:ea typeface="ＭＳ ゴシック" pitchFamily="49" charset="-128"/>
                      </a:endParaRPr>
                    </a:p>
                  </a:txBody>
                  <a:tcPr marL="91439" marR="91439" marT="45716" marB="45716" anchor="ctr">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noFill/>
                  </a:tcPr>
                </a:tc>
                <a:tc>
                  <a:txBody>
                    <a:bodyPr/>
                    <a:lstStyle/>
                    <a:p>
                      <a:pPr algn="ctr"/>
                      <a:endParaRPr kumimoji="1" lang="ja-JP" altLang="en-US" sz="1100" b="0" dirty="0">
                        <a:solidFill>
                          <a:schemeClr val="tx1">
                            <a:lumMod val="50000"/>
                            <a:lumOff val="50000"/>
                          </a:schemeClr>
                        </a:solidFill>
                        <a:latin typeface="ＭＳ ゴシック" pitchFamily="49" charset="-128"/>
                        <a:ea typeface="ＭＳ ゴシック" pitchFamily="49" charset="-128"/>
                      </a:endParaRPr>
                    </a:p>
                  </a:txBody>
                  <a:tcPr marL="91439" marR="91439" marT="45716" marB="45716" anchor="ctr">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noFill/>
                  </a:tcPr>
                </a:tc>
                <a:tc>
                  <a:txBody>
                    <a:bodyPr/>
                    <a:lstStyle/>
                    <a:p>
                      <a:pPr algn="ctr"/>
                      <a:endParaRPr kumimoji="1" lang="ja-JP" altLang="en-US" sz="1100" b="0" dirty="0">
                        <a:solidFill>
                          <a:schemeClr val="tx1">
                            <a:lumMod val="50000"/>
                            <a:lumOff val="50000"/>
                          </a:schemeClr>
                        </a:solidFill>
                        <a:latin typeface="ＭＳ ゴシック" pitchFamily="49" charset="-128"/>
                        <a:ea typeface="ＭＳ ゴシック" pitchFamily="49" charset="-128"/>
                      </a:endParaRPr>
                    </a:p>
                  </a:txBody>
                  <a:tcPr marL="91439" marR="91439" marT="45716" marB="45716" anchor="ctr">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noFill/>
                  </a:tcPr>
                </a:tc>
                <a:tc>
                  <a:txBody>
                    <a:bodyPr/>
                    <a:lstStyle/>
                    <a:p>
                      <a:pPr algn="ctr"/>
                      <a:endParaRPr kumimoji="1" lang="ja-JP" altLang="en-US" sz="1100" b="0" dirty="0">
                        <a:solidFill>
                          <a:schemeClr val="tx1">
                            <a:lumMod val="50000"/>
                            <a:lumOff val="50000"/>
                          </a:schemeClr>
                        </a:solidFill>
                        <a:latin typeface="ＭＳ ゴシック" pitchFamily="49" charset="-128"/>
                        <a:ea typeface="ＭＳ ゴシック" pitchFamily="49" charset="-128"/>
                      </a:endParaRPr>
                    </a:p>
                  </a:txBody>
                  <a:tcPr marL="91439" marR="91439" marT="45716" marB="45716" anchor="ctr">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0001"/>
                  </a:ext>
                </a:extLst>
              </a:tr>
            </a:tbl>
          </a:graphicData>
        </a:graphic>
      </p:graphicFrame>
      <p:sp>
        <p:nvSpPr>
          <p:cNvPr id="8" name="テキスト ボックス 7">
            <a:extLst>
              <a:ext uri="{FF2B5EF4-FFF2-40B4-BE49-F238E27FC236}">
                <a16:creationId xmlns:a16="http://schemas.microsoft.com/office/drawing/2014/main" id="{5B3C9922-0098-48D5-BB99-B33F361536F1}"/>
              </a:ext>
            </a:extLst>
          </p:cNvPr>
          <p:cNvSpPr txBox="1"/>
          <p:nvPr/>
        </p:nvSpPr>
        <p:spPr>
          <a:xfrm>
            <a:off x="5384565" y="5788412"/>
            <a:ext cx="1422184" cy="314683"/>
          </a:xfrm>
          <a:prstGeom prst="rect">
            <a:avLst/>
          </a:prstGeom>
          <a:solidFill>
            <a:schemeClr val="accent6">
              <a:lumMod val="60000"/>
              <a:lumOff val="40000"/>
            </a:schemeClr>
          </a:solidFill>
          <a:ln w="12700">
            <a:solidFill>
              <a:srgbClr val="0070C0"/>
            </a:solidFill>
          </a:ln>
          <a:effectLst>
            <a:outerShdw blurRad="63500" sx="102000" sy="102000" algn="ctr" rotWithShape="0">
              <a:prstClr val="black">
                <a:alpha val="40000"/>
              </a:prstClr>
            </a:outerShdw>
          </a:effectLst>
          <a:scene3d>
            <a:camera prst="orthographicFront"/>
            <a:lightRig rig="threePt" dir="t"/>
          </a:scene3d>
          <a:sp3d>
            <a:bevelT/>
          </a:sp3d>
        </p:spPr>
        <p:txBody>
          <a:bodyPr wrap="none" tIns="72000" bIns="72000" anchor="ctr" anchorCtr="1"/>
          <a:lstStyle/>
          <a:p>
            <a:pPr algn="dist" eaLnBrk="1" fontAlgn="auto" hangingPunct="1">
              <a:spcBef>
                <a:spcPts val="0"/>
              </a:spcBef>
              <a:spcAft>
                <a:spcPts val="0"/>
              </a:spcAft>
              <a:defRPr/>
            </a:pPr>
            <a:r>
              <a:rPr lang="ja-JP" altLang="en-US" sz="1100" dirty="0">
                <a:solidFill>
                  <a:schemeClr val="bg1"/>
                </a:solidFill>
                <a:latin typeface="游ゴシック Medium" panose="020B0500000000000000" pitchFamily="50" charset="-128"/>
                <a:ea typeface="游ゴシック Medium" panose="020B0500000000000000" pitchFamily="50" charset="-128"/>
                <a:cs typeface="+mn-cs"/>
              </a:rPr>
              <a:t>結果のまとめ</a:t>
            </a:r>
          </a:p>
        </p:txBody>
      </p:sp>
      <p:sp>
        <p:nvSpPr>
          <p:cNvPr id="9" name="テキスト ボックス 8">
            <a:extLst>
              <a:ext uri="{FF2B5EF4-FFF2-40B4-BE49-F238E27FC236}">
                <a16:creationId xmlns:a16="http://schemas.microsoft.com/office/drawing/2014/main" id="{52E1F1CD-E08F-4AE5-804A-6B5605EA1DF9}"/>
              </a:ext>
            </a:extLst>
          </p:cNvPr>
          <p:cNvSpPr txBox="1"/>
          <p:nvPr/>
        </p:nvSpPr>
        <p:spPr>
          <a:xfrm>
            <a:off x="5384565" y="4687911"/>
            <a:ext cx="1422184" cy="314683"/>
          </a:xfrm>
          <a:prstGeom prst="rect">
            <a:avLst/>
          </a:prstGeom>
          <a:solidFill>
            <a:schemeClr val="accent6">
              <a:lumMod val="60000"/>
              <a:lumOff val="40000"/>
            </a:schemeClr>
          </a:solidFill>
          <a:ln w="12700">
            <a:solidFill>
              <a:srgbClr val="0070C0"/>
            </a:solidFill>
          </a:ln>
          <a:effectLst>
            <a:outerShdw blurRad="63500" sx="102000" sy="102000" algn="ctr" rotWithShape="0">
              <a:prstClr val="black">
                <a:alpha val="40000"/>
              </a:prstClr>
            </a:outerShdw>
          </a:effectLst>
          <a:scene3d>
            <a:camera prst="orthographicFront"/>
            <a:lightRig rig="threePt" dir="t"/>
          </a:scene3d>
          <a:sp3d>
            <a:bevelT/>
          </a:sp3d>
        </p:spPr>
        <p:txBody>
          <a:bodyPr wrap="none" tIns="72000" bIns="72000" anchor="ctr" anchorCtr="1"/>
          <a:lstStyle/>
          <a:p>
            <a:pPr algn="dist" eaLnBrk="1" fontAlgn="auto" hangingPunct="1">
              <a:spcBef>
                <a:spcPts val="0"/>
              </a:spcBef>
              <a:spcAft>
                <a:spcPts val="0"/>
              </a:spcAft>
              <a:defRPr/>
            </a:pPr>
            <a:r>
              <a:rPr lang="ja-JP" altLang="en-US" sz="1100" dirty="0">
                <a:solidFill>
                  <a:schemeClr val="bg1"/>
                </a:solidFill>
                <a:latin typeface="游ゴシック Medium" panose="020B0500000000000000" pitchFamily="50" charset="-128"/>
                <a:ea typeface="游ゴシック Medium" panose="020B0500000000000000" pitchFamily="50" charset="-128"/>
                <a:cs typeface="+mn-cs"/>
              </a:rPr>
              <a:t>審査手続きの開始</a:t>
            </a:r>
          </a:p>
        </p:txBody>
      </p:sp>
      <p:sp>
        <p:nvSpPr>
          <p:cNvPr id="10" name="テキスト ボックス 9">
            <a:extLst>
              <a:ext uri="{FF2B5EF4-FFF2-40B4-BE49-F238E27FC236}">
                <a16:creationId xmlns:a16="http://schemas.microsoft.com/office/drawing/2014/main" id="{BE5286BB-A6DD-444F-9925-2CD9BF373BF9}"/>
              </a:ext>
            </a:extLst>
          </p:cNvPr>
          <p:cNvSpPr txBox="1"/>
          <p:nvPr/>
        </p:nvSpPr>
        <p:spPr>
          <a:xfrm>
            <a:off x="624981" y="5259415"/>
            <a:ext cx="1422184" cy="314683"/>
          </a:xfrm>
          <a:prstGeom prst="rect">
            <a:avLst/>
          </a:prstGeom>
          <a:solidFill>
            <a:schemeClr val="accent6">
              <a:lumMod val="60000"/>
              <a:lumOff val="40000"/>
            </a:schemeClr>
          </a:solidFill>
          <a:ln w="12700">
            <a:solidFill>
              <a:srgbClr val="0070C0"/>
            </a:solidFill>
          </a:ln>
          <a:effectLst>
            <a:outerShdw blurRad="63500" sx="102000" sy="102000" algn="ctr" rotWithShape="0">
              <a:prstClr val="black">
                <a:alpha val="40000"/>
              </a:prstClr>
            </a:outerShdw>
          </a:effectLst>
          <a:scene3d>
            <a:camera prst="orthographicFront"/>
            <a:lightRig rig="threePt" dir="t"/>
          </a:scene3d>
          <a:sp3d>
            <a:bevelT/>
          </a:sp3d>
        </p:spPr>
        <p:txBody>
          <a:bodyPr wrap="none" tIns="72000" bIns="72000" anchor="ctr" anchorCtr="1"/>
          <a:lstStyle/>
          <a:p>
            <a:pPr algn="dist" eaLnBrk="1" fontAlgn="auto" hangingPunct="1">
              <a:spcBef>
                <a:spcPts val="0"/>
              </a:spcBef>
              <a:spcAft>
                <a:spcPts val="0"/>
              </a:spcAft>
              <a:defRPr/>
            </a:pPr>
            <a:r>
              <a:rPr lang="ja-JP" altLang="en-US" sz="1100" dirty="0">
                <a:solidFill>
                  <a:schemeClr val="bg1"/>
                </a:solidFill>
                <a:latin typeface="游ゴシック Medium" panose="020B0500000000000000" pitchFamily="50" charset="-128"/>
                <a:ea typeface="游ゴシック Medium" panose="020B0500000000000000" pitchFamily="50" charset="-128"/>
                <a:cs typeface="+mn-cs"/>
              </a:rPr>
              <a:t>試験・面接</a:t>
            </a:r>
          </a:p>
        </p:txBody>
      </p:sp>
      <p:sp>
        <p:nvSpPr>
          <p:cNvPr id="11" name="テキスト ボックス 10">
            <a:extLst>
              <a:ext uri="{FF2B5EF4-FFF2-40B4-BE49-F238E27FC236}">
                <a16:creationId xmlns:a16="http://schemas.microsoft.com/office/drawing/2014/main" id="{F212BECF-C69B-4ACA-9E7E-E9E8882A2D15}"/>
              </a:ext>
            </a:extLst>
          </p:cNvPr>
          <p:cNvSpPr txBox="1"/>
          <p:nvPr/>
        </p:nvSpPr>
        <p:spPr>
          <a:xfrm>
            <a:off x="5377989" y="2287950"/>
            <a:ext cx="1422184" cy="357190"/>
          </a:xfrm>
          <a:prstGeom prst="rect">
            <a:avLst/>
          </a:prstGeom>
          <a:solidFill>
            <a:schemeClr val="accent6">
              <a:lumMod val="60000"/>
              <a:lumOff val="40000"/>
            </a:schemeClr>
          </a:solidFill>
          <a:ln w="12700">
            <a:solidFill>
              <a:srgbClr val="0070C0"/>
            </a:solidFill>
          </a:ln>
          <a:effectLst>
            <a:outerShdw blurRad="63500" sx="102000" sy="102000" algn="ctr" rotWithShape="0">
              <a:prstClr val="black">
                <a:alpha val="40000"/>
              </a:prstClr>
            </a:outerShdw>
          </a:effectLst>
          <a:scene3d>
            <a:camera prst="orthographicFront"/>
            <a:lightRig rig="threePt" dir="t"/>
          </a:scene3d>
          <a:sp3d>
            <a:bevelT/>
          </a:sp3d>
        </p:spPr>
        <p:txBody>
          <a:bodyPr wrap="none" tIns="72000" bIns="72000" anchor="ctr" anchorCtr="1"/>
          <a:lstStyle/>
          <a:p>
            <a:pPr algn="ctr" eaLnBrk="1" fontAlgn="auto" hangingPunct="1">
              <a:spcBef>
                <a:spcPts val="0"/>
              </a:spcBef>
              <a:spcAft>
                <a:spcPts val="0"/>
              </a:spcAft>
              <a:defRPr/>
            </a:pPr>
            <a:r>
              <a:rPr lang="ja-JP" altLang="en-US" sz="900" dirty="0">
                <a:solidFill>
                  <a:schemeClr val="bg1"/>
                </a:solidFill>
                <a:latin typeface="游ゴシック Medium" panose="020B0500000000000000" pitchFamily="50" charset="-128"/>
                <a:ea typeface="游ゴシック Medium" panose="020B0500000000000000" pitchFamily="50" charset="-128"/>
                <a:cs typeface="+mn-cs"/>
              </a:rPr>
              <a:t>昇格申請書</a:t>
            </a:r>
            <a:endParaRPr lang="en-US" altLang="ja-JP" sz="900" dirty="0">
              <a:solidFill>
                <a:schemeClr val="bg1"/>
              </a:solidFill>
              <a:latin typeface="游ゴシック Medium" panose="020B0500000000000000" pitchFamily="50" charset="-128"/>
              <a:ea typeface="游ゴシック Medium" panose="020B0500000000000000" pitchFamily="50" charset="-128"/>
              <a:cs typeface="+mn-cs"/>
            </a:endParaRPr>
          </a:p>
          <a:p>
            <a:pPr algn="ctr" eaLnBrk="1" fontAlgn="auto" hangingPunct="1">
              <a:spcBef>
                <a:spcPts val="0"/>
              </a:spcBef>
              <a:spcAft>
                <a:spcPts val="0"/>
              </a:spcAft>
              <a:defRPr/>
            </a:pPr>
            <a:r>
              <a:rPr lang="ja-JP" altLang="en-US" sz="900" dirty="0">
                <a:solidFill>
                  <a:schemeClr val="bg1"/>
                </a:solidFill>
                <a:latin typeface="游ゴシック Medium" panose="020B0500000000000000" pitchFamily="50" charset="-128"/>
                <a:ea typeface="游ゴシック Medium" panose="020B0500000000000000" pitchFamily="50" charset="-128"/>
                <a:cs typeface="+mn-cs"/>
              </a:rPr>
              <a:t>所定事項の記入</a:t>
            </a:r>
          </a:p>
        </p:txBody>
      </p:sp>
      <p:cxnSp>
        <p:nvCxnSpPr>
          <p:cNvPr id="12" name="直線矢印コネクタ 11">
            <a:extLst>
              <a:ext uri="{FF2B5EF4-FFF2-40B4-BE49-F238E27FC236}">
                <a16:creationId xmlns:a16="http://schemas.microsoft.com/office/drawing/2014/main" id="{4C054973-01A1-49ED-A1A9-0B98938D46C8}"/>
              </a:ext>
            </a:extLst>
          </p:cNvPr>
          <p:cNvCxnSpPr/>
          <p:nvPr/>
        </p:nvCxnSpPr>
        <p:spPr>
          <a:xfrm rot="10800000">
            <a:off x="4483100" y="2430463"/>
            <a:ext cx="785813" cy="1587"/>
          </a:xfrm>
          <a:prstGeom prst="straightConnector1">
            <a:avLst/>
          </a:prstGeom>
          <a:ln w="38100">
            <a:solidFill>
              <a:schemeClr val="accent6">
                <a:lumMod val="60000"/>
                <a:lumOff val="40000"/>
              </a:schemeClr>
            </a:solidFill>
            <a:tailEnd type="arrow"/>
          </a:ln>
          <a:effectLst>
            <a:outerShdw blurRad="50800" dist="38100" dir="2700000" algn="tl" rotWithShape="0">
              <a:prstClr val="black">
                <a:alpha val="40000"/>
              </a:prstClr>
            </a:outerShdw>
          </a:effectLst>
        </p:spPr>
        <p:style>
          <a:lnRef idx="1">
            <a:schemeClr val="accent2"/>
          </a:lnRef>
          <a:fillRef idx="0">
            <a:schemeClr val="accent2"/>
          </a:fillRef>
          <a:effectRef idx="0">
            <a:schemeClr val="accent2"/>
          </a:effectRef>
          <a:fontRef idx="minor">
            <a:schemeClr val="tx1"/>
          </a:fontRef>
        </p:style>
      </p:cxnSp>
      <p:cxnSp>
        <p:nvCxnSpPr>
          <p:cNvPr id="13" name="直線矢印コネクタ 12">
            <a:extLst>
              <a:ext uri="{FF2B5EF4-FFF2-40B4-BE49-F238E27FC236}">
                <a16:creationId xmlns:a16="http://schemas.microsoft.com/office/drawing/2014/main" id="{4555A2C3-4ABD-4E55-B70D-772B2B6891F8}"/>
              </a:ext>
            </a:extLst>
          </p:cNvPr>
          <p:cNvCxnSpPr/>
          <p:nvPr/>
        </p:nvCxnSpPr>
        <p:spPr>
          <a:xfrm rot="16200000" flipH="1">
            <a:off x="2573337" y="3997326"/>
            <a:ext cx="428625" cy="0"/>
          </a:xfrm>
          <a:prstGeom prst="straightConnector1">
            <a:avLst/>
          </a:prstGeom>
          <a:ln w="38100">
            <a:solidFill>
              <a:schemeClr val="accent6">
                <a:lumMod val="60000"/>
                <a:lumOff val="40000"/>
              </a:schemeClr>
            </a:solidFill>
            <a:tailEnd type="none"/>
          </a:ln>
          <a:effectLst>
            <a:outerShdw blurRad="50800" dist="38100" dir="2700000" algn="tl" rotWithShape="0">
              <a:prstClr val="black">
                <a:alpha val="40000"/>
              </a:prstClr>
            </a:outerShdw>
          </a:effectLst>
        </p:spPr>
        <p:style>
          <a:lnRef idx="1">
            <a:schemeClr val="accent2"/>
          </a:lnRef>
          <a:fillRef idx="0">
            <a:schemeClr val="accent2"/>
          </a:fillRef>
          <a:effectRef idx="0">
            <a:schemeClr val="accent2"/>
          </a:effectRef>
          <a:fontRef idx="minor">
            <a:schemeClr val="tx1"/>
          </a:fontRef>
        </p:style>
      </p:cxnSp>
      <p:cxnSp>
        <p:nvCxnSpPr>
          <p:cNvPr id="14" name="直線矢印コネクタ 13">
            <a:extLst>
              <a:ext uri="{FF2B5EF4-FFF2-40B4-BE49-F238E27FC236}">
                <a16:creationId xmlns:a16="http://schemas.microsoft.com/office/drawing/2014/main" id="{B0768EAA-1FA2-4202-98ED-85A6886117EA}"/>
              </a:ext>
            </a:extLst>
          </p:cNvPr>
          <p:cNvCxnSpPr/>
          <p:nvPr/>
        </p:nvCxnSpPr>
        <p:spPr>
          <a:xfrm rot="10800000">
            <a:off x="2049463" y="3609975"/>
            <a:ext cx="214312" cy="1588"/>
          </a:xfrm>
          <a:prstGeom prst="straightConnector1">
            <a:avLst/>
          </a:prstGeom>
          <a:ln w="38100">
            <a:solidFill>
              <a:schemeClr val="accent6">
                <a:lumMod val="60000"/>
                <a:lumOff val="40000"/>
              </a:schemeClr>
            </a:solidFill>
            <a:tailEnd type="arrow"/>
          </a:ln>
          <a:effectLst>
            <a:outerShdw blurRad="50800" dist="38100" dir="2700000" algn="tl" rotWithShape="0">
              <a:prstClr val="black">
                <a:alpha val="40000"/>
              </a:prstClr>
            </a:outerShdw>
          </a:effectLst>
        </p:spPr>
        <p:style>
          <a:lnRef idx="1">
            <a:schemeClr val="accent2"/>
          </a:lnRef>
          <a:fillRef idx="0">
            <a:schemeClr val="accent2"/>
          </a:fillRef>
          <a:effectRef idx="0">
            <a:schemeClr val="accent2"/>
          </a:effectRef>
          <a:fontRef idx="minor">
            <a:schemeClr val="tx1"/>
          </a:fontRef>
        </p:style>
      </p:cxnSp>
      <p:cxnSp>
        <p:nvCxnSpPr>
          <p:cNvPr id="15" name="直線矢印コネクタ 14">
            <a:extLst>
              <a:ext uri="{FF2B5EF4-FFF2-40B4-BE49-F238E27FC236}">
                <a16:creationId xmlns:a16="http://schemas.microsoft.com/office/drawing/2014/main" id="{FB09AA97-60DB-4454-910A-9D695DC1F32C}"/>
              </a:ext>
            </a:extLst>
          </p:cNvPr>
          <p:cNvCxnSpPr/>
          <p:nvPr/>
        </p:nvCxnSpPr>
        <p:spPr>
          <a:xfrm rot="16200000" flipH="1">
            <a:off x="2313782" y="2894806"/>
            <a:ext cx="952500" cy="4763"/>
          </a:xfrm>
          <a:prstGeom prst="straightConnector1">
            <a:avLst/>
          </a:prstGeom>
          <a:ln w="38100">
            <a:solidFill>
              <a:schemeClr val="accent6">
                <a:lumMod val="60000"/>
                <a:lumOff val="40000"/>
              </a:schemeClr>
            </a:solidFill>
            <a:tailEnd type="arrow"/>
          </a:ln>
          <a:effectLst>
            <a:outerShdw blurRad="50800" dist="38100" dir="2700000" algn="tl" rotWithShape="0">
              <a:prstClr val="black">
                <a:alpha val="40000"/>
              </a:prstClr>
            </a:outerShdw>
          </a:effectLst>
        </p:spPr>
        <p:style>
          <a:lnRef idx="1">
            <a:schemeClr val="accent2"/>
          </a:lnRef>
          <a:fillRef idx="0">
            <a:schemeClr val="accent2"/>
          </a:fillRef>
          <a:effectRef idx="0">
            <a:schemeClr val="accent2"/>
          </a:effectRef>
          <a:fontRef idx="minor">
            <a:schemeClr val="tx1"/>
          </a:fontRef>
        </p:style>
      </p:cxnSp>
      <p:sp>
        <p:nvSpPr>
          <p:cNvPr id="16" name="テキスト ボックス 15">
            <a:extLst>
              <a:ext uri="{FF2B5EF4-FFF2-40B4-BE49-F238E27FC236}">
                <a16:creationId xmlns:a16="http://schemas.microsoft.com/office/drawing/2014/main" id="{B7F626F9-DC33-4E16-B073-BE23C5F3D831}"/>
              </a:ext>
            </a:extLst>
          </p:cNvPr>
          <p:cNvSpPr txBox="1"/>
          <p:nvPr/>
        </p:nvSpPr>
        <p:spPr>
          <a:xfrm>
            <a:off x="2268055" y="3473465"/>
            <a:ext cx="1422184" cy="314683"/>
          </a:xfrm>
          <a:prstGeom prst="rect">
            <a:avLst/>
          </a:prstGeom>
          <a:solidFill>
            <a:schemeClr val="accent6">
              <a:lumMod val="60000"/>
              <a:lumOff val="40000"/>
            </a:schemeClr>
          </a:solidFill>
          <a:ln w="12700">
            <a:solidFill>
              <a:srgbClr val="0070C0"/>
            </a:solidFill>
          </a:ln>
          <a:effectLst>
            <a:outerShdw blurRad="63500" sx="102000" sy="102000" algn="ctr" rotWithShape="0">
              <a:prstClr val="black">
                <a:alpha val="40000"/>
              </a:prstClr>
            </a:outerShdw>
          </a:effectLst>
          <a:scene3d>
            <a:camera prst="orthographicFront"/>
            <a:lightRig rig="threePt" dir="t"/>
          </a:scene3d>
          <a:sp3d>
            <a:bevelT/>
          </a:sp3d>
        </p:spPr>
        <p:txBody>
          <a:bodyPr wrap="none" tIns="72000" bIns="72000" anchor="ctr" anchorCtr="1"/>
          <a:lstStyle/>
          <a:p>
            <a:pPr algn="dist" eaLnBrk="1" fontAlgn="auto" hangingPunct="1">
              <a:spcBef>
                <a:spcPts val="0"/>
              </a:spcBef>
              <a:spcAft>
                <a:spcPts val="0"/>
              </a:spcAft>
              <a:defRPr/>
            </a:pPr>
            <a:r>
              <a:rPr lang="ja-JP" altLang="en-US" sz="1050" dirty="0">
                <a:solidFill>
                  <a:schemeClr val="bg1"/>
                </a:solidFill>
                <a:latin typeface="游ゴシック Medium" panose="020B0500000000000000" pitchFamily="50" charset="-128"/>
                <a:ea typeface="游ゴシック Medium" panose="020B0500000000000000" pitchFamily="50" charset="-128"/>
                <a:cs typeface="+mn-cs"/>
              </a:rPr>
              <a:t>昇格推薦意見の記入</a:t>
            </a:r>
          </a:p>
        </p:txBody>
      </p:sp>
      <p:cxnSp>
        <p:nvCxnSpPr>
          <p:cNvPr id="17" name="直線矢印コネクタ 16">
            <a:extLst>
              <a:ext uri="{FF2B5EF4-FFF2-40B4-BE49-F238E27FC236}">
                <a16:creationId xmlns:a16="http://schemas.microsoft.com/office/drawing/2014/main" id="{2FD74E0B-53E8-492F-9A41-F2DD346D32E6}"/>
              </a:ext>
            </a:extLst>
          </p:cNvPr>
          <p:cNvCxnSpPr/>
          <p:nvPr/>
        </p:nvCxnSpPr>
        <p:spPr>
          <a:xfrm>
            <a:off x="2768600" y="4216400"/>
            <a:ext cx="1071563" cy="1588"/>
          </a:xfrm>
          <a:prstGeom prst="straightConnector1">
            <a:avLst/>
          </a:prstGeom>
          <a:ln w="38100">
            <a:solidFill>
              <a:schemeClr val="accent6">
                <a:lumMod val="60000"/>
                <a:lumOff val="40000"/>
              </a:schemeClr>
            </a:solidFill>
            <a:tailEnd type="arrow"/>
          </a:ln>
          <a:effectLst>
            <a:outerShdw blurRad="50800" dist="38100" dir="2700000" algn="tl" rotWithShape="0">
              <a:prstClr val="black">
                <a:alpha val="40000"/>
              </a:prstClr>
            </a:outerShdw>
          </a:effectLst>
        </p:spPr>
        <p:style>
          <a:lnRef idx="1">
            <a:schemeClr val="accent2"/>
          </a:lnRef>
          <a:fillRef idx="0">
            <a:schemeClr val="accent2"/>
          </a:fillRef>
          <a:effectRef idx="0">
            <a:schemeClr val="accent2"/>
          </a:effectRef>
          <a:fontRef idx="minor">
            <a:schemeClr val="tx1"/>
          </a:fontRef>
        </p:style>
      </p:cxnSp>
      <p:sp>
        <p:nvSpPr>
          <p:cNvPr id="18" name="テキスト ボックス 17">
            <a:extLst>
              <a:ext uri="{FF2B5EF4-FFF2-40B4-BE49-F238E27FC236}">
                <a16:creationId xmlns:a16="http://schemas.microsoft.com/office/drawing/2014/main" id="{DC98465C-AFE2-409F-B51C-739C12CEC631}"/>
              </a:ext>
            </a:extLst>
          </p:cNvPr>
          <p:cNvSpPr txBox="1"/>
          <p:nvPr/>
        </p:nvSpPr>
        <p:spPr>
          <a:xfrm>
            <a:off x="624981" y="3473465"/>
            <a:ext cx="1422184" cy="314683"/>
          </a:xfrm>
          <a:prstGeom prst="rect">
            <a:avLst/>
          </a:prstGeom>
          <a:solidFill>
            <a:schemeClr val="accent6">
              <a:lumMod val="60000"/>
              <a:lumOff val="40000"/>
            </a:schemeClr>
          </a:solidFill>
          <a:ln w="12700">
            <a:solidFill>
              <a:srgbClr val="0070C0"/>
            </a:solidFill>
          </a:ln>
          <a:effectLst>
            <a:outerShdw blurRad="63500" sx="102000" sy="102000" algn="ctr" rotWithShape="0">
              <a:prstClr val="black">
                <a:alpha val="40000"/>
              </a:prstClr>
            </a:outerShdw>
          </a:effectLst>
          <a:scene3d>
            <a:camera prst="orthographicFront"/>
            <a:lightRig rig="threePt" dir="t"/>
          </a:scene3d>
          <a:sp3d>
            <a:bevelT/>
          </a:sp3d>
        </p:spPr>
        <p:txBody>
          <a:bodyPr wrap="none" tIns="72000" bIns="72000" anchor="ctr" anchorCtr="1"/>
          <a:lstStyle/>
          <a:p>
            <a:pPr algn="dist" eaLnBrk="1" fontAlgn="auto" hangingPunct="1">
              <a:spcBef>
                <a:spcPts val="0"/>
              </a:spcBef>
              <a:spcAft>
                <a:spcPts val="0"/>
              </a:spcAft>
              <a:defRPr/>
            </a:pPr>
            <a:r>
              <a:rPr lang="ja-JP" altLang="en-US" sz="1100" dirty="0">
                <a:solidFill>
                  <a:schemeClr val="bg1"/>
                </a:solidFill>
                <a:latin typeface="游ゴシック Medium" panose="020B0500000000000000" pitchFamily="50" charset="-128"/>
                <a:ea typeface="游ゴシック Medium" panose="020B0500000000000000" pitchFamily="50" charset="-128"/>
                <a:cs typeface="+mn-cs"/>
              </a:rPr>
              <a:t>昇格推薦説明</a:t>
            </a:r>
          </a:p>
        </p:txBody>
      </p:sp>
      <p:cxnSp>
        <p:nvCxnSpPr>
          <p:cNvPr id="19" name="直線矢印コネクタ 18">
            <a:extLst>
              <a:ext uri="{FF2B5EF4-FFF2-40B4-BE49-F238E27FC236}">
                <a16:creationId xmlns:a16="http://schemas.microsoft.com/office/drawing/2014/main" id="{52D0C2B9-130B-4A65-BCF0-673439D57C6E}"/>
              </a:ext>
            </a:extLst>
          </p:cNvPr>
          <p:cNvCxnSpPr/>
          <p:nvPr/>
        </p:nvCxnSpPr>
        <p:spPr>
          <a:xfrm rot="16200000" flipH="1">
            <a:off x="5590381" y="4466432"/>
            <a:ext cx="357187" cy="0"/>
          </a:xfrm>
          <a:prstGeom prst="straightConnector1">
            <a:avLst/>
          </a:prstGeom>
          <a:ln w="38100">
            <a:solidFill>
              <a:schemeClr val="accent6">
                <a:lumMod val="60000"/>
                <a:lumOff val="40000"/>
              </a:schemeClr>
            </a:solidFill>
            <a:tailEnd type="arrow"/>
          </a:ln>
          <a:effectLst>
            <a:outerShdw blurRad="50800" dist="38100" dir="2700000" algn="tl" rotWithShape="0">
              <a:prstClr val="black">
                <a:alpha val="40000"/>
              </a:prstClr>
            </a:outerShdw>
          </a:effectLst>
        </p:spPr>
        <p:style>
          <a:lnRef idx="1">
            <a:schemeClr val="accent2"/>
          </a:lnRef>
          <a:fillRef idx="0">
            <a:schemeClr val="accent2"/>
          </a:fillRef>
          <a:effectRef idx="0">
            <a:schemeClr val="accent2"/>
          </a:effectRef>
          <a:fontRef idx="minor">
            <a:schemeClr val="tx1"/>
          </a:fontRef>
        </p:style>
      </p:cxnSp>
      <p:sp>
        <p:nvSpPr>
          <p:cNvPr id="20" name="テキスト ボックス 19">
            <a:extLst>
              <a:ext uri="{FF2B5EF4-FFF2-40B4-BE49-F238E27FC236}">
                <a16:creationId xmlns:a16="http://schemas.microsoft.com/office/drawing/2014/main" id="{0C03545F-20B4-4ECA-B3F2-1B1DDBFBCD7D}"/>
              </a:ext>
            </a:extLst>
          </p:cNvPr>
          <p:cNvSpPr txBox="1"/>
          <p:nvPr/>
        </p:nvSpPr>
        <p:spPr>
          <a:xfrm>
            <a:off x="5384565" y="4002463"/>
            <a:ext cx="1422184" cy="357189"/>
          </a:xfrm>
          <a:prstGeom prst="rect">
            <a:avLst/>
          </a:prstGeom>
          <a:solidFill>
            <a:schemeClr val="accent6">
              <a:lumMod val="60000"/>
              <a:lumOff val="40000"/>
            </a:schemeClr>
          </a:solidFill>
          <a:ln w="12700">
            <a:solidFill>
              <a:srgbClr val="0070C0"/>
            </a:solidFill>
          </a:ln>
          <a:effectLst>
            <a:outerShdw blurRad="63500" sx="102000" sy="102000" algn="ctr" rotWithShape="0">
              <a:prstClr val="black">
                <a:alpha val="40000"/>
              </a:prstClr>
            </a:outerShdw>
          </a:effectLst>
          <a:scene3d>
            <a:camera prst="orthographicFront"/>
            <a:lightRig rig="threePt" dir="t"/>
          </a:scene3d>
          <a:sp3d>
            <a:bevelT/>
          </a:sp3d>
        </p:spPr>
        <p:txBody>
          <a:bodyPr wrap="none" tIns="72000" bIns="72000" anchor="ctr" anchorCtr="1"/>
          <a:lstStyle/>
          <a:p>
            <a:pPr algn="dist" eaLnBrk="1" fontAlgn="auto" hangingPunct="1">
              <a:spcBef>
                <a:spcPts val="0"/>
              </a:spcBef>
              <a:spcAft>
                <a:spcPts val="0"/>
              </a:spcAft>
              <a:defRPr/>
            </a:pPr>
            <a:r>
              <a:rPr lang="ja-JP" altLang="en-US" sz="900" dirty="0">
                <a:solidFill>
                  <a:schemeClr val="bg1"/>
                </a:solidFill>
                <a:latin typeface="游ゴシック Medium" panose="020B0500000000000000" pitchFamily="50" charset="-128"/>
                <a:ea typeface="游ゴシック Medium" panose="020B0500000000000000" pitchFamily="50" charset="-128"/>
                <a:cs typeface="+mn-cs"/>
              </a:rPr>
              <a:t>人事担当責任者</a:t>
            </a:r>
            <a:endParaRPr lang="en-US" altLang="ja-JP" sz="900" dirty="0">
              <a:solidFill>
                <a:schemeClr val="bg1"/>
              </a:solidFill>
              <a:latin typeface="游ゴシック Medium" panose="020B0500000000000000" pitchFamily="50" charset="-128"/>
              <a:ea typeface="游ゴシック Medium" panose="020B0500000000000000" pitchFamily="50" charset="-128"/>
              <a:cs typeface="+mn-cs"/>
            </a:endParaRPr>
          </a:p>
          <a:p>
            <a:pPr algn="dist" eaLnBrk="1" fontAlgn="auto" hangingPunct="1">
              <a:spcBef>
                <a:spcPts val="0"/>
              </a:spcBef>
              <a:spcAft>
                <a:spcPts val="0"/>
              </a:spcAft>
              <a:defRPr/>
            </a:pPr>
            <a:r>
              <a:rPr lang="ja-JP" altLang="en-US" sz="900" dirty="0">
                <a:solidFill>
                  <a:schemeClr val="bg1"/>
                </a:solidFill>
                <a:latin typeface="游ゴシック Medium" panose="020B0500000000000000" pitchFamily="50" charset="-128"/>
                <a:ea typeface="游ゴシック Medium" panose="020B0500000000000000" pitchFamily="50" charset="-128"/>
                <a:cs typeface="+mn-cs"/>
              </a:rPr>
              <a:t>の意見記入</a:t>
            </a:r>
          </a:p>
        </p:txBody>
      </p:sp>
      <p:cxnSp>
        <p:nvCxnSpPr>
          <p:cNvPr id="21" name="直線矢印コネクタ 20">
            <a:extLst>
              <a:ext uri="{FF2B5EF4-FFF2-40B4-BE49-F238E27FC236}">
                <a16:creationId xmlns:a16="http://schemas.microsoft.com/office/drawing/2014/main" id="{87DF5101-CE21-4076-A189-26FC09DFF903}"/>
              </a:ext>
            </a:extLst>
          </p:cNvPr>
          <p:cNvCxnSpPr/>
          <p:nvPr/>
        </p:nvCxnSpPr>
        <p:spPr>
          <a:xfrm>
            <a:off x="6911975" y="5930900"/>
            <a:ext cx="571500" cy="1588"/>
          </a:xfrm>
          <a:prstGeom prst="straightConnector1">
            <a:avLst/>
          </a:prstGeom>
          <a:ln w="38100">
            <a:solidFill>
              <a:schemeClr val="accent6">
                <a:lumMod val="60000"/>
                <a:lumOff val="40000"/>
              </a:schemeClr>
            </a:solidFill>
            <a:tailEnd type="arrow"/>
          </a:ln>
          <a:effectLst>
            <a:outerShdw blurRad="50800" dist="38100" dir="2700000" algn="tl" rotWithShape="0">
              <a:prstClr val="black">
                <a:alpha val="40000"/>
              </a:prstClr>
            </a:outerShdw>
          </a:effectLst>
        </p:spPr>
        <p:style>
          <a:lnRef idx="1">
            <a:schemeClr val="accent2"/>
          </a:lnRef>
          <a:fillRef idx="0">
            <a:schemeClr val="accent2"/>
          </a:fillRef>
          <a:effectRef idx="0">
            <a:schemeClr val="accent2"/>
          </a:effectRef>
          <a:fontRef idx="minor">
            <a:schemeClr val="tx1"/>
          </a:fontRef>
        </p:style>
      </p:cxnSp>
      <p:cxnSp>
        <p:nvCxnSpPr>
          <p:cNvPr id="22" name="直線矢印コネクタ 21">
            <a:extLst>
              <a:ext uri="{FF2B5EF4-FFF2-40B4-BE49-F238E27FC236}">
                <a16:creationId xmlns:a16="http://schemas.microsoft.com/office/drawing/2014/main" id="{97CBC016-05D4-48B9-B5DC-6C96E3E7E751}"/>
              </a:ext>
            </a:extLst>
          </p:cNvPr>
          <p:cNvCxnSpPr/>
          <p:nvPr/>
        </p:nvCxnSpPr>
        <p:spPr>
          <a:xfrm rot="10800000">
            <a:off x="2768600" y="2430463"/>
            <a:ext cx="1071563" cy="1587"/>
          </a:xfrm>
          <a:prstGeom prst="straightConnector1">
            <a:avLst/>
          </a:prstGeom>
          <a:ln w="38100">
            <a:solidFill>
              <a:schemeClr val="accent6">
                <a:lumMod val="60000"/>
                <a:lumOff val="40000"/>
              </a:schemeClr>
            </a:solidFill>
            <a:tailEnd type="none"/>
          </a:ln>
          <a:effectLst>
            <a:outerShdw blurRad="50800" dist="38100" dir="2700000" algn="tl" rotWithShape="0">
              <a:prstClr val="black">
                <a:alpha val="40000"/>
              </a:prstClr>
            </a:outerShdw>
          </a:effectLst>
        </p:spPr>
        <p:style>
          <a:lnRef idx="1">
            <a:schemeClr val="accent2"/>
          </a:lnRef>
          <a:fillRef idx="0">
            <a:schemeClr val="accent2"/>
          </a:fillRef>
          <a:effectRef idx="0">
            <a:schemeClr val="accent2"/>
          </a:effectRef>
          <a:fontRef idx="minor">
            <a:schemeClr val="tx1"/>
          </a:fontRef>
        </p:style>
      </p:cxnSp>
      <p:cxnSp>
        <p:nvCxnSpPr>
          <p:cNvPr id="23" name="直線矢印コネクタ 22">
            <a:extLst>
              <a:ext uri="{FF2B5EF4-FFF2-40B4-BE49-F238E27FC236}">
                <a16:creationId xmlns:a16="http://schemas.microsoft.com/office/drawing/2014/main" id="{C9B625A5-90D4-4343-956E-0E1B21B355DD}"/>
              </a:ext>
            </a:extLst>
          </p:cNvPr>
          <p:cNvCxnSpPr/>
          <p:nvPr/>
        </p:nvCxnSpPr>
        <p:spPr>
          <a:xfrm>
            <a:off x="4483100" y="4216400"/>
            <a:ext cx="785813" cy="1588"/>
          </a:xfrm>
          <a:prstGeom prst="straightConnector1">
            <a:avLst/>
          </a:prstGeom>
          <a:ln w="38100">
            <a:solidFill>
              <a:schemeClr val="accent6">
                <a:lumMod val="60000"/>
                <a:lumOff val="40000"/>
              </a:schemeClr>
            </a:solidFill>
            <a:tailEnd type="arrow"/>
          </a:ln>
          <a:effectLst>
            <a:outerShdw blurRad="50800" dist="38100" dir="2700000" algn="tl" rotWithShape="0">
              <a:prstClr val="black">
                <a:alpha val="40000"/>
              </a:prstClr>
            </a:outerShdw>
          </a:effectLst>
        </p:spPr>
        <p:style>
          <a:lnRef idx="1">
            <a:schemeClr val="accent2"/>
          </a:lnRef>
          <a:fillRef idx="0">
            <a:schemeClr val="accent2"/>
          </a:fillRef>
          <a:effectRef idx="0">
            <a:schemeClr val="accent2"/>
          </a:effectRef>
          <a:fontRef idx="minor">
            <a:schemeClr val="tx1"/>
          </a:fontRef>
        </p:style>
      </p:cxnSp>
      <p:cxnSp>
        <p:nvCxnSpPr>
          <p:cNvPr id="24" name="直線矢印コネクタ 23">
            <a:extLst>
              <a:ext uri="{FF2B5EF4-FFF2-40B4-BE49-F238E27FC236}">
                <a16:creationId xmlns:a16="http://schemas.microsoft.com/office/drawing/2014/main" id="{D22952AA-61BE-44C2-BD51-F9563C8EFC5C}"/>
              </a:ext>
            </a:extLst>
          </p:cNvPr>
          <p:cNvCxnSpPr/>
          <p:nvPr/>
        </p:nvCxnSpPr>
        <p:spPr>
          <a:xfrm rot="10800000">
            <a:off x="4483100" y="4786313"/>
            <a:ext cx="785813" cy="1587"/>
          </a:xfrm>
          <a:prstGeom prst="straightConnector1">
            <a:avLst/>
          </a:prstGeom>
          <a:ln w="38100">
            <a:solidFill>
              <a:schemeClr val="accent6">
                <a:lumMod val="60000"/>
                <a:lumOff val="40000"/>
              </a:schemeClr>
            </a:solidFill>
            <a:tailEnd type="arrow"/>
          </a:ln>
          <a:effectLst>
            <a:outerShdw blurRad="50800" dist="38100" dir="2700000" algn="tl" rotWithShape="0">
              <a:prstClr val="black">
                <a:alpha val="40000"/>
              </a:prstClr>
            </a:outerShdw>
          </a:effectLst>
        </p:spPr>
        <p:style>
          <a:lnRef idx="1">
            <a:schemeClr val="accent2"/>
          </a:lnRef>
          <a:fillRef idx="0">
            <a:schemeClr val="accent2"/>
          </a:fillRef>
          <a:effectRef idx="0">
            <a:schemeClr val="accent2"/>
          </a:effectRef>
          <a:fontRef idx="minor">
            <a:schemeClr val="tx1"/>
          </a:fontRef>
        </p:style>
      </p:cxnSp>
      <p:cxnSp>
        <p:nvCxnSpPr>
          <p:cNvPr id="25" name="直線矢印コネクタ 24">
            <a:extLst>
              <a:ext uri="{FF2B5EF4-FFF2-40B4-BE49-F238E27FC236}">
                <a16:creationId xmlns:a16="http://schemas.microsoft.com/office/drawing/2014/main" id="{296DFF21-892C-4912-8331-F67290AD3726}"/>
              </a:ext>
            </a:extLst>
          </p:cNvPr>
          <p:cNvCxnSpPr/>
          <p:nvPr/>
        </p:nvCxnSpPr>
        <p:spPr>
          <a:xfrm rot="10800000">
            <a:off x="2768600" y="4787900"/>
            <a:ext cx="1071563" cy="1588"/>
          </a:xfrm>
          <a:prstGeom prst="straightConnector1">
            <a:avLst/>
          </a:prstGeom>
          <a:ln w="38100">
            <a:solidFill>
              <a:srgbClr val="0070C0"/>
            </a:solidFill>
            <a:tailEnd type="arrow"/>
          </a:ln>
          <a:effectLst>
            <a:outerShdw blurRad="50800" dist="38100" dir="2700000" algn="tl" rotWithShape="0">
              <a:prstClr val="black">
                <a:alpha val="40000"/>
              </a:prstClr>
            </a:outerShdw>
          </a:effectLst>
        </p:spPr>
        <p:style>
          <a:lnRef idx="1">
            <a:schemeClr val="accent2"/>
          </a:lnRef>
          <a:fillRef idx="0">
            <a:schemeClr val="accent2"/>
          </a:fillRef>
          <a:effectRef idx="0">
            <a:schemeClr val="accent2"/>
          </a:effectRef>
          <a:fontRef idx="minor">
            <a:schemeClr val="tx1"/>
          </a:fontRef>
        </p:style>
      </p:cxnSp>
      <p:cxnSp>
        <p:nvCxnSpPr>
          <p:cNvPr id="26" name="直線矢印コネクタ 25">
            <a:extLst>
              <a:ext uri="{FF2B5EF4-FFF2-40B4-BE49-F238E27FC236}">
                <a16:creationId xmlns:a16="http://schemas.microsoft.com/office/drawing/2014/main" id="{399CCA97-0793-4463-951A-5EA5EF1349B1}"/>
              </a:ext>
            </a:extLst>
          </p:cNvPr>
          <p:cNvCxnSpPr/>
          <p:nvPr/>
        </p:nvCxnSpPr>
        <p:spPr>
          <a:xfrm rot="5400000">
            <a:off x="839787" y="4997451"/>
            <a:ext cx="466725" cy="0"/>
          </a:xfrm>
          <a:prstGeom prst="straightConnector1">
            <a:avLst/>
          </a:prstGeom>
          <a:ln w="38100">
            <a:solidFill>
              <a:schemeClr val="accent6">
                <a:lumMod val="60000"/>
                <a:lumOff val="40000"/>
              </a:schemeClr>
            </a:solidFill>
            <a:tailEnd type="arrow"/>
          </a:ln>
          <a:effectLst>
            <a:outerShdw blurRad="50800" dist="38100" dir="2700000" algn="tl" rotWithShape="0">
              <a:prstClr val="black">
                <a:alpha val="40000"/>
              </a:prstClr>
            </a:outerShdw>
          </a:effectLst>
        </p:spPr>
        <p:style>
          <a:lnRef idx="1">
            <a:schemeClr val="accent2"/>
          </a:lnRef>
          <a:fillRef idx="0">
            <a:schemeClr val="accent2"/>
          </a:fillRef>
          <a:effectRef idx="0">
            <a:schemeClr val="accent2"/>
          </a:effectRef>
          <a:fontRef idx="minor">
            <a:schemeClr val="tx1"/>
          </a:fontRef>
        </p:style>
      </p:cxnSp>
      <p:cxnSp>
        <p:nvCxnSpPr>
          <p:cNvPr id="27" name="直線矢印コネクタ 26">
            <a:extLst>
              <a:ext uri="{FF2B5EF4-FFF2-40B4-BE49-F238E27FC236}">
                <a16:creationId xmlns:a16="http://schemas.microsoft.com/office/drawing/2014/main" id="{8C57C791-CFB8-4B3B-9B1C-22B0F38010AE}"/>
              </a:ext>
            </a:extLst>
          </p:cNvPr>
          <p:cNvCxnSpPr/>
          <p:nvPr/>
        </p:nvCxnSpPr>
        <p:spPr>
          <a:xfrm rot="10800000">
            <a:off x="1054100" y="4773613"/>
            <a:ext cx="1071563" cy="1587"/>
          </a:xfrm>
          <a:prstGeom prst="straightConnector1">
            <a:avLst/>
          </a:prstGeom>
          <a:ln w="38100">
            <a:solidFill>
              <a:schemeClr val="accent6">
                <a:lumMod val="60000"/>
                <a:lumOff val="40000"/>
              </a:schemeClr>
            </a:solidFill>
            <a:tailEnd type="none"/>
          </a:ln>
          <a:effectLst>
            <a:outerShdw blurRad="50800" dist="38100" dir="2700000" algn="tl" rotWithShape="0">
              <a:prstClr val="black">
                <a:alpha val="40000"/>
              </a:prstClr>
            </a:outerShdw>
          </a:effectLst>
        </p:spPr>
        <p:style>
          <a:lnRef idx="1">
            <a:schemeClr val="accent2"/>
          </a:lnRef>
          <a:fillRef idx="0">
            <a:schemeClr val="accent2"/>
          </a:fillRef>
          <a:effectRef idx="0">
            <a:schemeClr val="accent2"/>
          </a:effectRef>
          <a:fontRef idx="minor">
            <a:schemeClr val="tx1"/>
          </a:fontRef>
        </p:style>
      </p:cxnSp>
      <p:cxnSp>
        <p:nvCxnSpPr>
          <p:cNvPr id="28" name="直線矢印コネクタ 27">
            <a:extLst>
              <a:ext uri="{FF2B5EF4-FFF2-40B4-BE49-F238E27FC236}">
                <a16:creationId xmlns:a16="http://schemas.microsoft.com/office/drawing/2014/main" id="{3EC12E9D-16E5-4480-BD42-24259132D32A}"/>
              </a:ext>
            </a:extLst>
          </p:cNvPr>
          <p:cNvCxnSpPr/>
          <p:nvPr/>
        </p:nvCxnSpPr>
        <p:spPr>
          <a:xfrm rot="5400000">
            <a:off x="889000" y="5746751"/>
            <a:ext cx="363537" cy="4762"/>
          </a:xfrm>
          <a:prstGeom prst="straightConnector1">
            <a:avLst/>
          </a:prstGeom>
          <a:ln w="38100">
            <a:solidFill>
              <a:schemeClr val="accent6">
                <a:lumMod val="60000"/>
                <a:lumOff val="40000"/>
              </a:schemeClr>
            </a:solidFill>
            <a:tailEnd type="none"/>
          </a:ln>
          <a:effectLst>
            <a:outerShdw blurRad="50800" dist="38100" dir="2700000" algn="tl" rotWithShape="0">
              <a:prstClr val="black">
                <a:alpha val="40000"/>
              </a:prstClr>
            </a:outerShdw>
          </a:effectLst>
        </p:spPr>
        <p:style>
          <a:lnRef idx="1">
            <a:schemeClr val="accent2"/>
          </a:lnRef>
          <a:fillRef idx="0">
            <a:schemeClr val="accent2"/>
          </a:fillRef>
          <a:effectRef idx="0">
            <a:schemeClr val="accent2"/>
          </a:effectRef>
          <a:fontRef idx="minor">
            <a:schemeClr val="tx1"/>
          </a:fontRef>
        </p:style>
      </p:cxnSp>
      <p:cxnSp>
        <p:nvCxnSpPr>
          <p:cNvPr id="29" name="直線矢印コネクタ 28">
            <a:extLst>
              <a:ext uri="{FF2B5EF4-FFF2-40B4-BE49-F238E27FC236}">
                <a16:creationId xmlns:a16="http://schemas.microsoft.com/office/drawing/2014/main" id="{57508D6E-A2AD-45F7-8558-59A6E7790F95}"/>
              </a:ext>
            </a:extLst>
          </p:cNvPr>
          <p:cNvCxnSpPr/>
          <p:nvPr/>
        </p:nvCxnSpPr>
        <p:spPr>
          <a:xfrm>
            <a:off x="1054100" y="5930900"/>
            <a:ext cx="4286250" cy="1588"/>
          </a:xfrm>
          <a:prstGeom prst="straightConnector1">
            <a:avLst/>
          </a:prstGeom>
          <a:ln w="38100">
            <a:solidFill>
              <a:schemeClr val="accent6">
                <a:lumMod val="60000"/>
                <a:lumOff val="40000"/>
              </a:schemeClr>
            </a:solidFill>
            <a:tailEnd type="arrow"/>
          </a:ln>
          <a:effectLst>
            <a:outerShdw blurRad="50800" dist="38100" dir="2700000" algn="tl" rotWithShape="0">
              <a:prstClr val="black">
                <a:alpha val="40000"/>
              </a:prstClr>
            </a:outerShdw>
          </a:effectLst>
        </p:spPr>
        <p:style>
          <a:lnRef idx="1">
            <a:schemeClr val="accent2"/>
          </a:lnRef>
          <a:fillRef idx="0">
            <a:schemeClr val="accent2"/>
          </a:fillRef>
          <a:effectRef idx="0">
            <a:schemeClr val="accent2"/>
          </a:effectRef>
          <a:fontRef idx="minor">
            <a:schemeClr val="tx1"/>
          </a:fontRef>
        </p:style>
      </p:cxnSp>
      <p:sp>
        <p:nvSpPr>
          <p:cNvPr id="30" name="円/楕円 29">
            <a:extLst>
              <a:ext uri="{FF2B5EF4-FFF2-40B4-BE49-F238E27FC236}">
                <a16:creationId xmlns:a16="http://schemas.microsoft.com/office/drawing/2014/main" id="{6C96978B-6C12-4392-81C2-23AF9471F095}"/>
              </a:ext>
            </a:extLst>
          </p:cNvPr>
          <p:cNvSpPr/>
          <p:nvPr/>
        </p:nvSpPr>
        <p:spPr>
          <a:xfrm>
            <a:off x="4054475" y="2359025"/>
            <a:ext cx="142875" cy="142875"/>
          </a:xfrm>
          <a:prstGeom prst="ellipse">
            <a:avLst/>
          </a:prstGeom>
          <a:noFill/>
          <a:ln>
            <a:solidFill>
              <a:schemeClr val="accent6">
                <a:lumMod val="60000"/>
                <a:lumOff val="40000"/>
              </a:schemeClr>
            </a:solidFill>
          </a:ln>
          <a:effectLst>
            <a:outerShdw blurRad="38100" dist="254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游ゴシック Medium" panose="020B0500000000000000" pitchFamily="50" charset="-128"/>
              <a:ea typeface="游ゴシック Medium" panose="020B0500000000000000" pitchFamily="50" charset="-128"/>
            </a:endParaRPr>
          </a:p>
        </p:txBody>
      </p:sp>
      <p:sp>
        <p:nvSpPr>
          <p:cNvPr id="31" name="円/楕円 30">
            <a:extLst>
              <a:ext uri="{FF2B5EF4-FFF2-40B4-BE49-F238E27FC236}">
                <a16:creationId xmlns:a16="http://schemas.microsoft.com/office/drawing/2014/main" id="{AF664DF4-6419-4A04-9112-62FEC6A21B26}"/>
              </a:ext>
            </a:extLst>
          </p:cNvPr>
          <p:cNvSpPr/>
          <p:nvPr/>
        </p:nvSpPr>
        <p:spPr>
          <a:xfrm>
            <a:off x="2411413" y="4716463"/>
            <a:ext cx="142875" cy="142875"/>
          </a:xfrm>
          <a:prstGeom prst="ellipse">
            <a:avLst/>
          </a:prstGeom>
          <a:noFill/>
          <a:ln>
            <a:solidFill>
              <a:schemeClr val="accent6">
                <a:lumMod val="60000"/>
                <a:lumOff val="40000"/>
              </a:schemeClr>
            </a:solidFill>
          </a:ln>
          <a:effectLst>
            <a:outerShdw blurRad="38100" dist="254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游ゴシック Medium" panose="020B0500000000000000" pitchFamily="50" charset="-128"/>
              <a:ea typeface="游ゴシック Medium" panose="020B0500000000000000" pitchFamily="50" charset="-128"/>
            </a:endParaRPr>
          </a:p>
        </p:txBody>
      </p:sp>
      <p:sp>
        <p:nvSpPr>
          <p:cNvPr id="32" name="円/楕円 31">
            <a:extLst>
              <a:ext uri="{FF2B5EF4-FFF2-40B4-BE49-F238E27FC236}">
                <a16:creationId xmlns:a16="http://schemas.microsoft.com/office/drawing/2014/main" id="{0EB2C77C-AC59-4C49-98B3-DE66E3EB89EF}"/>
              </a:ext>
            </a:extLst>
          </p:cNvPr>
          <p:cNvSpPr/>
          <p:nvPr/>
        </p:nvSpPr>
        <p:spPr>
          <a:xfrm>
            <a:off x="7626350" y="5859463"/>
            <a:ext cx="142875" cy="142875"/>
          </a:xfrm>
          <a:prstGeom prst="ellipse">
            <a:avLst/>
          </a:prstGeom>
          <a:noFill/>
          <a:ln>
            <a:solidFill>
              <a:schemeClr val="accent6">
                <a:lumMod val="60000"/>
                <a:lumOff val="40000"/>
              </a:schemeClr>
            </a:solidFill>
          </a:ln>
          <a:effectLst>
            <a:outerShdw blurRad="38100" dist="254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游ゴシック Medium" panose="020B0500000000000000" pitchFamily="50" charset="-128"/>
              <a:ea typeface="游ゴシック Medium" panose="020B0500000000000000" pitchFamily="50" charset="-128"/>
            </a:endParaRPr>
          </a:p>
        </p:txBody>
      </p:sp>
      <p:sp>
        <p:nvSpPr>
          <p:cNvPr id="33" name="円/楕円 32">
            <a:extLst>
              <a:ext uri="{FF2B5EF4-FFF2-40B4-BE49-F238E27FC236}">
                <a16:creationId xmlns:a16="http://schemas.microsoft.com/office/drawing/2014/main" id="{1EC548ED-CA8C-4A39-A7CE-3B942DA937BC}"/>
              </a:ext>
            </a:extLst>
          </p:cNvPr>
          <p:cNvSpPr/>
          <p:nvPr/>
        </p:nvSpPr>
        <p:spPr>
          <a:xfrm>
            <a:off x="4054475" y="4716463"/>
            <a:ext cx="142875" cy="142875"/>
          </a:xfrm>
          <a:prstGeom prst="ellipse">
            <a:avLst/>
          </a:prstGeom>
          <a:noFill/>
          <a:ln>
            <a:solidFill>
              <a:schemeClr val="accent6">
                <a:lumMod val="60000"/>
                <a:lumOff val="40000"/>
              </a:schemeClr>
            </a:solidFill>
          </a:ln>
          <a:effectLst>
            <a:outerShdw blurRad="38100" dist="254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游ゴシック Medium" panose="020B0500000000000000" pitchFamily="50" charset="-128"/>
              <a:ea typeface="游ゴシック Medium" panose="020B0500000000000000" pitchFamily="50" charset="-128"/>
            </a:endParaRPr>
          </a:p>
        </p:txBody>
      </p:sp>
      <p:sp>
        <p:nvSpPr>
          <p:cNvPr id="34" name="円/楕円 33">
            <a:extLst>
              <a:ext uri="{FF2B5EF4-FFF2-40B4-BE49-F238E27FC236}">
                <a16:creationId xmlns:a16="http://schemas.microsoft.com/office/drawing/2014/main" id="{16584C5F-2E49-4904-A0E1-515A89DE5733}"/>
              </a:ext>
            </a:extLst>
          </p:cNvPr>
          <p:cNvSpPr/>
          <p:nvPr/>
        </p:nvSpPr>
        <p:spPr>
          <a:xfrm>
            <a:off x="4054475" y="4144963"/>
            <a:ext cx="142875" cy="142875"/>
          </a:xfrm>
          <a:prstGeom prst="ellipse">
            <a:avLst/>
          </a:prstGeom>
          <a:noFill/>
          <a:ln>
            <a:solidFill>
              <a:schemeClr val="accent6">
                <a:lumMod val="60000"/>
                <a:lumOff val="40000"/>
              </a:schemeClr>
            </a:solidFill>
          </a:ln>
          <a:effectLst>
            <a:outerShdw blurRad="38100" dist="254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游ゴシック Medium" panose="020B0500000000000000" pitchFamily="50" charset="-128"/>
              <a:ea typeface="游ゴシック Medium" panose="020B0500000000000000" pitchFamily="50" charset="-128"/>
            </a:endParaRPr>
          </a:p>
        </p:txBody>
      </p:sp>
      <p:sp>
        <p:nvSpPr>
          <p:cNvPr id="41" name="テキスト ボックス 6">
            <a:extLst>
              <a:ext uri="{FF2B5EF4-FFF2-40B4-BE49-F238E27FC236}">
                <a16:creationId xmlns:a16="http://schemas.microsoft.com/office/drawing/2014/main" id="{FD5A5EF4-C150-4955-A7A5-4D72E82C94C8}"/>
              </a:ext>
            </a:extLst>
          </p:cNvPr>
          <p:cNvSpPr txBox="1">
            <a:spLocks noChangeArrowheads="1"/>
          </p:cNvSpPr>
          <p:nvPr/>
        </p:nvSpPr>
        <p:spPr bwMode="auto">
          <a:xfrm>
            <a:off x="5533504" y="0"/>
            <a:ext cx="3610496" cy="276999"/>
          </a:xfrm>
          <a:prstGeom prst="rect">
            <a:avLst/>
          </a:prstGeom>
          <a:solidFill>
            <a:srgbClr val="FFFF99"/>
          </a:solidFill>
          <a:ln>
            <a:solidFill>
              <a:schemeClr val="accent1">
                <a:lumMod val="50000"/>
              </a:schemeClr>
            </a:solidFill>
          </a:ln>
        </p:spPr>
        <p:txBody>
          <a:bodyPr wrap="square">
            <a:spAutoFit/>
          </a:bodyPr>
          <a:lstStyle>
            <a:lvl1pPr eaLnBrk="0" hangingPunct="0">
              <a:spcBef>
                <a:spcPct val="20000"/>
              </a:spcBef>
              <a:buClr>
                <a:srgbClr val="3C8C93"/>
              </a:buClr>
              <a:buSzPct val="100000"/>
              <a:buFont typeface="Wingdings" pitchFamily="2" charset="2"/>
              <a:defRPr kumimoji="1" sz="1400">
                <a:solidFill>
                  <a:schemeClr val="tx1"/>
                </a:solidFill>
                <a:latin typeface="メイリオ" pitchFamily="50" charset="-128"/>
                <a:ea typeface="メイリオ" pitchFamily="50" charset="-128"/>
                <a:cs typeface="メイリオ" pitchFamily="50" charset="-128"/>
              </a:defRPr>
            </a:lvl1pPr>
            <a:lvl2pPr marL="742950" indent="-285750" eaLnBrk="0" hangingPunct="0">
              <a:spcBef>
                <a:spcPct val="20000"/>
              </a:spcBef>
              <a:buClr>
                <a:srgbClr val="3C8C93"/>
              </a:buClr>
              <a:buSzPct val="100000"/>
              <a:buFont typeface="Wingdings" pitchFamily="2" charset="2"/>
              <a:buChar char="l"/>
              <a:defRPr kumimoji="1" sz="2200">
                <a:solidFill>
                  <a:schemeClr val="tx1"/>
                </a:solidFill>
                <a:latin typeface="HGP平成丸ｺﾞｼｯｸ体W4" pitchFamily="50" charset="-128"/>
                <a:ea typeface="HGP平成丸ｺﾞｼｯｸ体W4" pitchFamily="50" charset="-128"/>
                <a:cs typeface="メイリオ" pitchFamily="50" charset="-128"/>
              </a:defRPr>
            </a:lvl2pPr>
            <a:lvl3pPr marL="1371600" indent="-457200" eaLnBrk="0" hangingPunct="0">
              <a:spcBef>
                <a:spcPct val="20000"/>
              </a:spcBef>
              <a:buClr>
                <a:srgbClr val="3C8C93"/>
              </a:buClr>
              <a:buSzPct val="100000"/>
              <a:buFont typeface="ヒラギノ角ゴ Pro W6"/>
              <a:buAutoNum type="circleNumDbPlain"/>
              <a:defRPr kumimoji="1" sz="2000">
                <a:solidFill>
                  <a:schemeClr val="tx1"/>
                </a:solidFill>
                <a:latin typeface="HGP平成丸ｺﾞｼｯｸ体W4" pitchFamily="50" charset="-128"/>
                <a:ea typeface="HGP平成丸ｺﾞｼｯｸ体W4" pitchFamily="50" charset="-128"/>
                <a:cs typeface="メイリオ" pitchFamily="50" charset="-128"/>
              </a:defRPr>
            </a:lvl3pPr>
            <a:lvl4pPr marL="1600200" indent="-228600" eaLnBrk="0" hangingPunct="0">
              <a:spcBef>
                <a:spcPct val="20000"/>
              </a:spcBef>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4pPr>
            <a:lvl5pPr marL="2057400" indent="-228600" eaLnBrk="0" hangingPunct="0">
              <a:spcBef>
                <a:spcPct val="20000"/>
              </a:spcBef>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5pPr>
            <a:lvl6pPr marL="2514600" indent="-228600" eaLnBrk="0" fontAlgn="base" hangingPunct="0">
              <a:spcBef>
                <a:spcPct val="20000"/>
              </a:spcBef>
              <a:spcAft>
                <a:spcPct val="0"/>
              </a:spcAft>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6pPr>
            <a:lvl7pPr marL="2971800" indent="-228600" eaLnBrk="0" fontAlgn="base" hangingPunct="0">
              <a:spcBef>
                <a:spcPct val="20000"/>
              </a:spcBef>
              <a:spcAft>
                <a:spcPct val="0"/>
              </a:spcAft>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7pPr>
            <a:lvl8pPr marL="3429000" indent="-228600" eaLnBrk="0" fontAlgn="base" hangingPunct="0">
              <a:spcBef>
                <a:spcPct val="20000"/>
              </a:spcBef>
              <a:spcAft>
                <a:spcPct val="0"/>
              </a:spcAft>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8pPr>
            <a:lvl9pPr marL="3886200" indent="-228600" eaLnBrk="0" fontAlgn="base" hangingPunct="0">
              <a:spcBef>
                <a:spcPct val="20000"/>
              </a:spcBef>
              <a:spcAft>
                <a:spcPct val="0"/>
              </a:spcAft>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9pPr>
          </a:lstStyle>
          <a:p>
            <a:pPr marL="285750" indent="-285750" eaLnBrk="1" hangingPunct="1">
              <a:spcBef>
                <a:spcPct val="0"/>
              </a:spcBef>
              <a:buClrTx/>
              <a:buSzTx/>
              <a:buFont typeface="HGS平成丸ｺﾞｼｯｸ体W4" panose="020F0500000000000000" pitchFamily="50" charset="-128"/>
              <a:buChar char="※"/>
            </a:pPr>
            <a:r>
              <a:rPr lang="ja-JP" altLang="en-US" sz="1200" dirty="0">
                <a:solidFill>
                  <a:schemeClr val="accent1">
                    <a:lumMod val="50000"/>
                  </a:schemeClr>
                </a:solidFill>
                <a:latin typeface="游ゴシック" panose="020B0400000000000000" pitchFamily="50" charset="-128"/>
                <a:ea typeface="游ゴシック" panose="020B0400000000000000" pitchFamily="50" charset="-128"/>
              </a:rPr>
              <a:t>御社のものに変更してください</a:t>
            </a:r>
            <a:endParaRPr lang="en-US" altLang="ja-JP" sz="1200" dirty="0">
              <a:solidFill>
                <a:schemeClr val="accent1">
                  <a:lumMod val="50000"/>
                </a:schemeClr>
              </a:solidFill>
              <a:latin typeface="游ゴシック" panose="020B0400000000000000" pitchFamily="50" charset="-128"/>
              <a:ea typeface="游ゴシック" panose="020B0400000000000000" pitchFamily="50" charset="-128"/>
            </a:endParaRPr>
          </a:p>
        </p:txBody>
      </p:sp>
      <p:sp>
        <p:nvSpPr>
          <p:cNvPr id="42" name="フッター プレースホルダー 3">
            <a:extLst>
              <a:ext uri="{FF2B5EF4-FFF2-40B4-BE49-F238E27FC236}">
                <a16:creationId xmlns:a16="http://schemas.microsoft.com/office/drawing/2014/main" id="{153D85D7-4F90-4BC2-826A-B32A0328362A}"/>
              </a:ext>
            </a:extLst>
          </p:cNvPr>
          <p:cNvSpPr>
            <a:spLocks noGrp="1"/>
          </p:cNvSpPr>
          <p:nvPr>
            <p:ph type="ftr" sz="quarter" idx="11"/>
          </p:nvPr>
        </p:nvSpPr>
        <p:spPr>
          <a:xfrm>
            <a:off x="1258888" y="6524625"/>
            <a:ext cx="6848475" cy="333375"/>
          </a:xfrm>
        </p:spPr>
        <p:txBody>
          <a:bodyPr/>
          <a:lstStyle/>
          <a:p>
            <a:pPr>
              <a:defRPr/>
            </a:pPr>
            <a:r>
              <a:rPr lang="en-US" altLang="ja-JP"/>
              <a:t>Copyright 2024 ENTOENTO Co. Ltd. All Rights Reserved.</a:t>
            </a:r>
            <a:endParaRPr lang="ja-JP" altLang="en-US" dirty="0"/>
          </a:p>
        </p:txBody>
      </p:sp>
      <p:sp>
        <p:nvSpPr>
          <p:cNvPr id="43" name="テキスト ボックス 14">
            <a:extLst>
              <a:ext uri="{FF2B5EF4-FFF2-40B4-BE49-F238E27FC236}">
                <a16:creationId xmlns:a16="http://schemas.microsoft.com/office/drawing/2014/main" id="{D9FD78E8-DFC4-4E17-B103-638474A0D137}"/>
              </a:ext>
            </a:extLst>
          </p:cNvPr>
          <p:cNvSpPr txBox="1">
            <a:spLocks noChangeArrowheads="1"/>
          </p:cNvSpPr>
          <p:nvPr/>
        </p:nvSpPr>
        <p:spPr bwMode="auto">
          <a:xfrm>
            <a:off x="7361697" y="6063258"/>
            <a:ext cx="785813"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rgbClr val="3C8C93"/>
              </a:buClr>
              <a:buSzPct val="100000"/>
              <a:buFont typeface="Wingdings" panose="05000000000000000000" pitchFamily="2" charset="2"/>
              <a:buChar char="l"/>
              <a:defRPr kumimoji="1" sz="2600">
                <a:solidFill>
                  <a:schemeClr val="tx1"/>
                </a:solidFill>
                <a:latin typeface="HGP平成丸ｺﾞｼｯｸ体W4" panose="020F0500000000000000" pitchFamily="50" charset="-128"/>
                <a:ea typeface="HGP平成丸ｺﾞｼｯｸ体W4" panose="020F0500000000000000" pitchFamily="50" charset="-128"/>
              </a:defRPr>
            </a:lvl1pPr>
            <a:lvl2pPr marL="742950" indent="-285750">
              <a:spcBef>
                <a:spcPct val="20000"/>
              </a:spcBef>
              <a:buClr>
                <a:srgbClr val="3C8C93"/>
              </a:buClr>
              <a:buSzPct val="100000"/>
              <a:buFont typeface="Wingdings" panose="05000000000000000000" pitchFamily="2" charset="2"/>
              <a:buChar char="l"/>
              <a:defRPr kumimoji="1" sz="2200">
                <a:solidFill>
                  <a:schemeClr val="tx1"/>
                </a:solidFill>
                <a:latin typeface="HGP平成丸ｺﾞｼｯｸ体W4" panose="020F0500000000000000" pitchFamily="50" charset="-128"/>
                <a:ea typeface="HGP平成丸ｺﾞｼｯｸ体W4" panose="020F0500000000000000" pitchFamily="50" charset="-128"/>
              </a:defRPr>
            </a:lvl2pPr>
            <a:lvl3pPr marL="1143000" indent="-228600">
              <a:spcBef>
                <a:spcPct val="20000"/>
              </a:spcBef>
              <a:buClr>
                <a:srgbClr val="3C8C93"/>
              </a:buClr>
              <a:buSzPct val="100000"/>
              <a:buFont typeface="ヒラギノ角ゴ Pro W6"/>
              <a:buAutoNum type="circleNumDbPlain"/>
              <a:defRPr kumimoji="1" sz="2000">
                <a:solidFill>
                  <a:schemeClr val="tx1"/>
                </a:solidFill>
                <a:latin typeface="HGP平成丸ｺﾞｼｯｸ体W4" panose="020F0500000000000000" pitchFamily="50" charset="-128"/>
                <a:ea typeface="HGP平成丸ｺﾞｼｯｸ体W4" panose="020F0500000000000000" pitchFamily="50" charset="-128"/>
              </a:defRPr>
            </a:lvl3pPr>
            <a:lvl4pPr marL="1600200" indent="-228600">
              <a:spcBef>
                <a:spcPct val="20000"/>
              </a:spcBef>
              <a:buClr>
                <a:srgbClr val="3C8C93"/>
              </a:buClr>
              <a:buSzPct val="100000"/>
              <a:buFont typeface="Wingdings" panose="05000000000000000000" pitchFamily="2" charset="2"/>
              <a:buChar char="l"/>
              <a:defRPr kumimoji="1">
                <a:solidFill>
                  <a:schemeClr val="tx1"/>
                </a:solidFill>
                <a:latin typeface="HGP平成丸ｺﾞｼｯｸ体W4" panose="020F0500000000000000" pitchFamily="50" charset="-128"/>
                <a:ea typeface="HGP平成丸ｺﾞｼｯｸ体W4" panose="020F0500000000000000" pitchFamily="50" charset="-128"/>
              </a:defRPr>
            </a:lvl4pPr>
            <a:lvl5pPr marL="2057400" indent="-228600">
              <a:spcBef>
                <a:spcPct val="20000"/>
              </a:spcBef>
              <a:buClr>
                <a:srgbClr val="3C8C93"/>
              </a:buClr>
              <a:buSzPct val="100000"/>
              <a:buFont typeface="Wingdings" panose="05000000000000000000" pitchFamily="2" charset="2"/>
              <a:buChar char="l"/>
              <a:defRPr kumimoji="1">
                <a:solidFill>
                  <a:schemeClr val="tx1"/>
                </a:solidFill>
                <a:latin typeface="HGP平成丸ｺﾞｼｯｸ体W4" panose="020F0500000000000000" pitchFamily="50" charset="-128"/>
                <a:ea typeface="HGP平成丸ｺﾞｼｯｸ体W4" panose="020F0500000000000000" pitchFamily="50" charset="-128"/>
              </a:defRPr>
            </a:lvl5pPr>
            <a:lvl6pPr marL="2514600" indent="-228600" eaLnBrk="0" fontAlgn="base" hangingPunct="0">
              <a:spcBef>
                <a:spcPct val="20000"/>
              </a:spcBef>
              <a:spcAft>
                <a:spcPct val="0"/>
              </a:spcAft>
              <a:buClr>
                <a:srgbClr val="3C8C93"/>
              </a:buClr>
              <a:buSzPct val="100000"/>
              <a:buFont typeface="Wingdings" panose="05000000000000000000" pitchFamily="2" charset="2"/>
              <a:buChar char="l"/>
              <a:defRPr kumimoji="1">
                <a:solidFill>
                  <a:schemeClr val="tx1"/>
                </a:solidFill>
                <a:latin typeface="HGP平成丸ｺﾞｼｯｸ体W4" panose="020F0500000000000000" pitchFamily="50" charset="-128"/>
                <a:ea typeface="HGP平成丸ｺﾞｼｯｸ体W4" panose="020F0500000000000000" pitchFamily="50" charset="-128"/>
              </a:defRPr>
            </a:lvl6pPr>
            <a:lvl7pPr marL="2971800" indent="-228600" eaLnBrk="0" fontAlgn="base" hangingPunct="0">
              <a:spcBef>
                <a:spcPct val="20000"/>
              </a:spcBef>
              <a:spcAft>
                <a:spcPct val="0"/>
              </a:spcAft>
              <a:buClr>
                <a:srgbClr val="3C8C93"/>
              </a:buClr>
              <a:buSzPct val="100000"/>
              <a:buFont typeface="Wingdings" panose="05000000000000000000" pitchFamily="2" charset="2"/>
              <a:buChar char="l"/>
              <a:defRPr kumimoji="1">
                <a:solidFill>
                  <a:schemeClr val="tx1"/>
                </a:solidFill>
                <a:latin typeface="HGP平成丸ｺﾞｼｯｸ体W4" panose="020F0500000000000000" pitchFamily="50" charset="-128"/>
                <a:ea typeface="HGP平成丸ｺﾞｼｯｸ体W4" panose="020F0500000000000000" pitchFamily="50" charset="-128"/>
              </a:defRPr>
            </a:lvl7pPr>
            <a:lvl8pPr marL="3429000" indent="-228600" eaLnBrk="0" fontAlgn="base" hangingPunct="0">
              <a:spcBef>
                <a:spcPct val="20000"/>
              </a:spcBef>
              <a:spcAft>
                <a:spcPct val="0"/>
              </a:spcAft>
              <a:buClr>
                <a:srgbClr val="3C8C93"/>
              </a:buClr>
              <a:buSzPct val="100000"/>
              <a:buFont typeface="Wingdings" panose="05000000000000000000" pitchFamily="2" charset="2"/>
              <a:buChar char="l"/>
              <a:defRPr kumimoji="1">
                <a:solidFill>
                  <a:schemeClr val="tx1"/>
                </a:solidFill>
                <a:latin typeface="HGP平成丸ｺﾞｼｯｸ体W4" panose="020F0500000000000000" pitchFamily="50" charset="-128"/>
                <a:ea typeface="HGP平成丸ｺﾞｼｯｸ体W4" panose="020F0500000000000000" pitchFamily="50" charset="-128"/>
              </a:defRPr>
            </a:lvl8pPr>
            <a:lvl9pPr marL="3886200" indent="-228600" eaLnBrk="0" fontAlgn="base" hangingPunct="0">
              <a:spcBef>
                <a:spcPct val="20000"/>
              </a:spcBef>
              <a:spcAft>
                <a:spcPct val="0"/>
              </a:spcAft>
              <a:buClr>
                <a:srgbClr val="3C8C93"/>
              </a:buClr>
              <a:buSzPct val="100000"/>
              <a:buFont typeface="Wingdings" panose="05000000000000000000" pitchFamily="2" charset="2"/>
              <a:buChar char="l"/>
              <a:defRPr kumimoji="1">
                <a:solidFill>
                  <a:schemeClr val="tx1"/>
                </a:solidFill>
                <a:latin typeface="HGP平成丸ｺﾞｼｯｸ体W4" panose="020F0500000000000000" pitchFamily="50" charset="-128"/>
                <a:ea typeface="HGP平成丸ｺﾞｼｯｸ体W4" panose="020F0500000000000000" pitchFamily="50" charset="-128"/>
              </a:defRPr>
            </a:lvl9pPr>
          </a:lstStyle>
          <a:p>
            <a:pPr eaLnBrk="1" hangingPunct="1">
              <a:spcBef>
                <a:spcPct val="0"/>
              </a:spcBef>
              <a:buClrTx/>
              <a:buSzTx/>
              <a:buFontTx/>
              <a:buNone/>
            </a:pPr>
            <a:r>
              <a:rPr lang="ja-JP" altLang="en-US" sz="1000" b="1" dirty="0">
                <a:solidFill>
                  <a:schemeClr val="accent6">
                    <a:lumMod val="60000"/>
                    <a:lumOff val="40000"/>
                  </a:schemeClr>
                </a:solidFill>
                <a:latin typeface="游ゴシック" panose="020B0400000000000000" pitchFamily="50" charset="-128"/>
                <a:ea typeface="游ゴシック" panose="020B0400000000000000" pitchFamily="50" charset="-128"/>
              </a:rPr>
              <a:t>合否決定</a:t>
            </a:r>
          </a:p>
        </p:txBody>
      </p:sp>
      <p:sp>
        <p:nvSpPr>
          <p:cNvPr id="44" name="テキスト ボックス 14">
            <a:extLst>
              <a:ext uri="{FF2B5EF4-FFF2-40B4-BE49-F238E27FC236}">
                <a16:creationId xmlns:a16="http://schemas.microsoft.com/office/drawing/2014/main" id="{D1130733-278A-40BA-B577-E71AC82F6CFD}"/>
              </a:ext>
            </a:extLst>
          </p:cNvPr>
          <p:cNvSpPr txBox="1">
            <a:spLocks noChangeArrowheads="1"/>
          </p:cNvSpPr>
          <p:nvPr/>
        </p:nvSpPr>
        <p:spPr bwMode="auto">
          <a:xfrm>
            <a:off x="3911600" y="2501900"/>
            <a:ext cx="785813"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rgbClr val="3C8C93"/>
              </a:buClr>
              <a:buSzPct val="100000"/>
              <a:buFont typeface="Wingdings" panose="05000000000000000000" pitchFamily="2" charset="2"/>
              <a:buChar char="l"/>
              <a:defRPr kumimoji="1" sz="2600">
                <a:solidFill>
                  <a:schemeClr val="tx1"/>
                </a:solidFill>
                <a:latin typeface="HGP平成丸ｺﾞｼｯｸ体W4" panose="020F0500000000000000" pitchFamily="50" charset="-128"/>
                <a:ea typeface="HGP平成丸ｺﾞｼｯｸ体W4" panose="020F0500000000000000" pitchFamily="50" charset="-128"/>
              </a:defRPr>
            </a:lvl1pPr>
            <a:lvl2pPr marL="742950" indent="-285750">
              <a:spcBef>
                <a:spcPct val="20000"/>
              </a:spcBef>
              <a:buClr>
                <a:srgbClr val="3C8C93"/>
              </a:buClr>
              <a:buSzPct val="100000"/>
              <a:buFont typeface="Wingdings" panose="05000000000000000000" pitchFamily="2" charset="2"/>
              <a:buChar char="l"/>
              <a:defRPr kumimoji="1" sz="2200">
                <a:solidFill>
                  <a:schemeClr val="tx1"/>
                </a:solidFill>
                <a:latin typeface="HGP平成丸ｺﾞｼｯｸ体W4" panose="020F0500000000000000" pitchFamily="50" charset="-128"/>
                <a:ea typeface="HGP平成丸ｺﾞｼｯｸ体W4" panose="020F0500000000000000" pitchFamily="50" charset="-128"/>
              </a:defRPr>
            </a:lvl2pPr>
            <a:lvl3pPr marL="1143000" indent="-228600">
              <a:spcBef>
                <a:spcPct val="20000"/>
              </a:spcBef>
              <a:buClr>
                <a:srgbClr val="3C8C93"/>
              </a:buClr>
              <a:buSzPct val="100000"/>
              <a:buFont typeface="ヒラギノ角ゴ Pro W6"/>
              <a:buAutoNum type="circleNumDbPlain"/>
              <a:defRPr kumimoji="1" sz="2000">
                <a:solidFill>
                  <a:schemeClr val="tx1"/>
                </a:solidFill>
                <a:latin typeface="HGP平成丸ｺﾞｼｯｸ体W4" panose="020F0500000000000000" pitchFamily="50" charset="-128"/>
                <a:ea typeface="HGP平成丸ｺﾞｼｯｸ体W4" panose="020F0500000000000000" pitchFamily="50" charset="-128"/>
              </a:defRPr>
            </a:lvl3pPr>
            <a:lvl4pPr marL="1600200" indent="-228600">
              <a:spcBef>
                <a:spcPct val="20000"/>
              </a:spcBef>
              <a:buClr>
                <a:srgbClr val="3C8C93"/>
              </a:buClr>
              <a:buSzPct val="100000"/>
              <a:buFont typeface="Wingdings" panose="05000000000000000000" pitchFamily="2" charset="2"/>
              <a:buChar char="l"/>
              <a:defRPr kumimoji="1">
                <a:solidFill>
                  <a:schemeClr val="tx1"/>
                </a:solidFill>
                <a:latin typeface="HGP平成丸ｺﾞｼｯｸ体W4" panose="020F0500000000000000" pitchFamily="50" charset="-128"/>
                <a:ea typeface="HGP平成丸ｺﾞｼｯｸ体W4" panose="020F0500000000000000" pitchFamily="50" charset="-128"/>
              </a:defRPr>
            </a:lvl4pPr>
            <a:lvl5pPr marL="2057400" indent="-228600">
              <a:spcBef>
                <a:spcPct val="20000"/>
              </a:spcBef>
              <a:buClr>
                <a:srgbClr val="3C8C93"/>
              </a:buClr>
              <a:buSzPct val="100000"/>
              <a:buFont typeface="Wingdings" panose="05000000000000000000" pitchFamily="2" charset="2"/>
              <a:buChar char="l"/>
              <a:defRPr kumimoji="1">
                <a:solidFill>
                  <a:schemeClr val="tx1"/>
                </a:solidFill>
                <a:latin typeface="HGP平成丸ｺﾞｼｯｸ体W4" panose="020F0500000000000000" pitchFamily="50" charset="-128"/>
                <a:ea typeface="HGP平成丸ｺﾞｼｯｸ体W4" panose="020F0500000000000000" pitchFamily="50" charset="-128"/>
              </a:defRPr>
            </a:lvl5pPr>
            <a:lvl6pPr marL="2514600" indent="-228600" eaLnBrk="0" fontAlgn="base" hangingPunct="0">
              <a:spcBef>
                <a:spcPct val="20000"/>
              </a:spcBef>
              <a:spcAft>
                <a:spcPct val="0"/>
              </a:spcAft>
              <a:buClr>
                <a:srgbClr val="3C8C93"/>
              </a:buClr>
              <a:buSzPct val="100000"/>
              <a:buFont typeface="Wingdings" panose="05000000000000000000" pitchFamily="2" charset="2"/>
              <a:buChar char="l"/>
              <a:defRPr kumimoji="1">
                <a:solidFill>
                  <a:schemeClr val="tx1"/>
                </a:solidFill>
                <a:latin typeface="HGP平成丸ｺﾞｼｯｸ体W4" panose="020F0500000000000000" pitchFamily="50" charset="-128"/>
                <a:ea typeface="HGP平成丸ｺﾞｼｯｸ体W4" panose="020F0500000000000000" pitchFamily="50" charset="-128"/>
              </a:defRPr>
            </a:lvl6pPr>
            <a:lvl7pPr marL="2971800" indent="-228600" eaLnBrk="0" fontAlgn="base" hangingPunct="0">
              <a:spcBef>
                <a:spcPct val="20000"/>
              </a:spcBef>
              <a:spcAft>
                <a:spcPct val="0"/>
              </a:spcAft>
              <a:buClr>
                <a:srgbClr val="3C8C93"/>
              </a:buClr>
              <a:buSzPct val="100000"/>
              <a:buFont typeface="Wingdings" panose="05000000000000000000" pitchFamily="2" charset="2"/>
              <a:buChar char="l"/>
              <a:defRPr kumimoji="1">
                <a:solidFill>
                  <a:schemeClr val="tx1"/>
                </a:solidFill>
                <a:latin typeface="HGP平成丸ｺﾞｼｯｸ体W4" panose="020F0500000000000000" pitchFamily="50" charset="-128"/>
                <a:ea typeface="HGP平成丸ｺﾞｼｯｸ体W4" panose="020F0500000000000000" pitchFamily="50" charset="-128"/>
              </a:defRPr>
            </a:lvl7pPr>
            <a:lvl8pPr marL="3429000" indent="-228600" eaLnBrk="0" fontAlgn="base" hangingPunct="0">
              <a:spcBef>
                <a:spcPct val="20000"/>
              </a:spcBef>
              <a:spcAft>
                <a:spcPct val="0"/>
              </a:spcAft>
              <a:buClr>
                <a:srgbClr val="3C8C93"/>
              </a:buClr>
              <a:buSzPct val="100000"/>
              <a:buFont typeface="Wingdings" panose="05000000000000000000" pitchFamily="2" charset="2"/>
              <a:buChar char="l"/>
              <a:defRPr kumimoji="1">
                <a:solidFill>
                  <a:schemeClr val="tx1"/>
                </a:solidFill>
                <a:latin typeface="HGP平成丸ｺﾞｼｯｸ体W4" panose="020F0500000000000000" pitchFamily="50" charset="-128"/>
                <a:ea typeface="HGP平成丸ｺﾞｼｯｸ体W4" panose="020F0500000000000000" pitchFamily="50" charset="-128"/>
              </a:defRPr>
            </a:lvl8pPr>
            <a:lvl9pPr marL="3886200" indent="-228600" eaLnBrk="0" fontAlgn="base" hangingPunct="0">
              <a:spcBef>
                <a:spcPct val="20000"/>
              </a:spcBef>
              <a:spcAft>
                <a:spcPct val="0"/>
              </a:spcAft>
              <a:buClr>
                <a:srgbClr val="3C8C93"/>
              </a:buClr>
              <a:buSzPct val="100000"/>
              <a:buFont typeface="Wingdings" panose="05000000000000000000" pitchFamily="2" charset="2"/>
              <a:buChar char="l"/>
              <a:defRPr kumimoji="1">
                <a:solidFill>
                  <a:schemeClr val="tx1"/>
                </a:solidFill>
                <a:latin typeface="HGP平成丸ｺﾞｼｯｸ体W4" panose="020F0500000000000000" pitchFamily="50" charset="-128"/>
                <a:ea typeface="HGP平成丸ｺﾞｼｯｸ体W4" panose="020F0500000000000000" pitchFamily="50" charset="-128"/>
              </a:defRPr>
            </a:lvl9pPr>
          </a:lstStyle>
          <a:p>
            <a:pPr eaLnBrk="1" hangingPunct="1">
              <a:spcBef>
                <a:spcPct val="0"/>
              </a:spcBef>
              <a:buClrTx/>
              <a:buSzTx/>
              <a:buFontTx/>
              <a:buNone/>
            </a:pPr>
            <a:r>
              <a:rPr lang="ja-JP" altLang="en-US" sz="1000" b="1" dirty="0">
                <a:solidFill>
                  <a:schemeClr val="accent6">
                    <a:lumMod val="60000"/>
                    <a:lumOff val="40000"/>
                  </a:schemeClr>
                </a:solidFill>
                <a:latin typeface="游ゴシック" panose="020B0400000000000000" pitchFamily="50" charset="-128"/>
                <a:ea typeface="游ゴシック" panose="020B0400000000000000" pitchFamily="50" charset="-128"/>
              </a:rPr>
              <a:t>経由</a:t>
            </a:r>
          </a:p>
        </p:txBody>
      </p:sp>
      <p:sp>
        <p:nvSpPr>
          <p:cNvPr id="45" name="テキスト ボックス 14">
            <a:extLst>
              <a:ext uri="{FF2B5EF4-FFF2-40B4-BE49-F238E27FC236}">
                <a16:creationId xmlns:a16="http://schemas.microsoft.com/office/drawing/2014/main" id="{FBC56153-CACF-4E42-8461-2CB509F8D157}"/>
              </a:ext>
            </a:extLst>
          </p:cNvPr>
          <p:cNvSpPr txBox="1">
            <a:spLocks noChangeArrowheads="1"/>
          </p:cNvSpPr>
          <p:nvPr/>
        </p:nvSpPr>
        <p:spPr bwMode="auto">
          <a:xfrm>
            <a:off x="3911600" y="4335066"/>
            <a:ext cx="785813"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rgbClr val="3C8C93"/>
              </a:buClr>
              <a:buSzPct val="100000"/>
              <a:buFont typeface="Wingdings" panose="05000000000000000000" pitchFamily="2" charset="2"/>
              <a:buChar char="l"/>
              <a:defRPr kumimoji="1" sz="2600">
                <a:solidFill>
                  <a:schemeClr val="tx1"/>
                </a:solidFill>
                <a:latin typeface="HGP平成丸ｺﾞｼｯｸ体W4" panose="020F0500000000000000" pitchFamily="50" charset="-128"/>
                <a:ea typeface="HGP平成丸ｺﾞｼｯｸ体W4" panose="020F0500000000000000" pitchFamily="50" charset="-128"/>
              </a:defRPr>
            </a:lvl1pPr>
            <a:lvl2pPr marL="742950" indent="-285750">
              <a:spcBef>
                <a:spcPct val="20000"/>
              </a:spcBef>
              <a:buClr>
                <a:srgbClr val="3C8C93"/>
              </a:buClr>
              <a:buSzPct val="100000"/>
              <a:buFont typeface="Wingdings" panose="05000000000000000000" pitchFamily="2" charset="2"/>
              <a:buChar char="l"/>
              <a:defRPr kumimoji="1" sz="2200">
                <a:solidFill>
                  <a:schemeClr val="tx1"/>
                </a:solidFill>
                <a:latin typeface="HGP平成丸ｺﾞｼｯｸ体W4" panose="020F0500000000000000" pitchFamily="50" charset="-128"/>
                <a:ea typeface="HGP平成丸ｺﾞｼｯｸ体W4" panose="020F0500000000000000" pitchFamily="50" charset="-128"/>
              </a:defRPr>
            </a:lvl2pPr>
            <a:lvl3pPr marL="1143000" indent="-228600">
              <a:spcBef>
                <a:spcPct val="20000"/>
              </a:spcBef>
              <a:buClr>
                <a:srgbClr val="3C8C93"/>
              </a:buClr>
              <a:buSzPct val="100000"/>
              <a:buFont typeface="ヒラギノ角ゴ Pro W6"/>
              <a:buAutoNum type="circleNumDbPlain"/>
              <a:defRPr kumimoji="1" sz="2000">
                <a:solidFill>
                  <a:schemeClr val="tx1"/>
                </a:solidFill>
                <a:latin typeface="HGP平成丸ｺﾞｼｯｸ体W4" panose="020F0500000000000000" pitchFamily="50" charset="-128"/>
                <a:ea typeface="HGP平成丸ｺﾞｼｯｸ体W4" panose="020F0500000000000000" pitchFamily="50" charset="-128"/>
              </a:defRPr>
            </a:lvl3pPr>
            <a:lvl4pPr marL="1600200" indent="-228600">
              <a:spcBef>
                <a:spcPct val="20000"/>
              </a:spcBef>
              <a:buClr>
                <a:srgbClr val="3C8C93"/>
              </a:buClr>
              <a:buSzPct val="100000"/>
              <a:buFont typeface="Wingdings" panose="05000000000000000000" pitchFamily="2" charset="2"/>
              <a:buChar char="l"/>
              <a:defRPr kumimoji="1">
                <a:solidFill>
                  <a:schemeClr val="tx1"/>
                </a:solidFill>
                <a:latin typeface="HGP平成丸ｺﾞｼｯｸ体W4" panose="020F0500000000000000" pitchFamily="50" charset="-128"/>
                <a:ea typeface="HGP平成丸ｺﾞｼｯｸ体W4" panose="020F0500000000000000" pitchFamily="50" charset="-128"/>
              </a:defRPr>
            </a:lvl4pPr>
            <a:lvl5pPr marL="2057400" indent="-228600">
              <a:spcBef>
                <a:spcPct val="20000"/>
              </a:spcBef>
              <a:buClr>
                <a:srgbClr val="3C8C93"/>
              </a:buClr>
              <a:buSzPct val="100000"/>
              <a:buFont typeface="Wingdings" panose="05000000000000000000" pitchFamily="2" charset="2"/>
              <a:buChar char="l"/>
              <a:defRPr kumimoji="1">
                <a:solidFill>
                  <a:schemeClr val="tx1"/>
                </a:solidFill>
                <a:latin typeface="HGP平成丸ｺﾞｼｯｸ体W4" panose="020F0500000000000000" pitchFamily="50" charset="-128"/>
                <a:ea typeface="HGP平成丸ｺﾞｼｯｸ体W4" panose="020F0500000000000000" pitchFamily="50" charset="-128"/>
              </a:defRPr>
            </a:lvl5pPr>
            <a:lvl6pPr marL="2514600" indent="-228600" eaLnBrk="0" fontAlgn="base" hangingPunct="0">
              <a:spcBef>
                <a:spcPct val="20000"/>
              </a:spcBef>
              <a:spcAft>
                <a:spcPct val="0"/>
              </a:spcAft>
              <a:buClr>
                <a:srgbClr val="3C8C93"/>
              </a:buClr>
              <a:buSzPct val="100000"/>
              <a:buFont typeface="Wingdings" panose="05000000000000000000" pitchFamily="2" charset="2"/>
              <a:buChar char="l"/>
              <a:defRPr kumimoji="1">
                <a:solidFill>
                  <a:schemeClr val="tx1"/>
                </a:solidFill>
                <a:latin typeface="HGP平成丸ｺﾞｼｯｸ体W4" panose="020F0500000000000000" pitchFamily="50" charset="-128"/>
                <a:ea typeface="HGP平成丸ｺﾞｼｯｸ体W4" panose="020F0500000000000000" pitchFamily="50" charset="-128"/>
              </a:defRPr>
            </a:lvl6pPr>
            <a:lvl7pPr marL="2971800" indent="-228600" eaLnBrk="0" fontAlgn="base" hangingPunct="0">
              <a:spcBef>
                <a:spcPct val="20000"/>
              </a:spcBef>
              <a:spcAft>
                <a:spcPct val="0"/>
              </a:spcAft>
              <a:buClr>
                <a:srgbClr val="3C8C93"/>
              </a:buClr>
              <a:buSzPct val="100000"/>
              <a:buFont typeface="Wingdings" panose="05000000000000000000" pitchFamily="2" charset="2"/>
              <a:buChar char="l"/>
              <a:defRPr kumimoji="1">
                <a:solidFill>
                  <a:schemeClr val="tx1"/>
                </a:solidFill>
                <a:latin typeface="HGP平成丸ｺﾞｼｯｸ体W4" panose="020F0500000000000000" pitchFamily="50" charset="-128"/>
                <a:ea typeface="HGP平成丸ｺﾞｼｯｸ体W4" panose="020F0500000000000000" pitchFamily="50" charset="-128"/>
              </a:defRPr>
            </a:lvl7pPr>
            <a:lvl8pPr marL="3429000" indent="-228600" eaLnBrk="0" fontAlgn="base" hangingPunct="0">
              <a:spcBef>
                <a:spcPct val="20000"/>
              </a:spcBef>
              <a:spcAft>
                <a:spcPct val="0"/>
              </a:spcAft>
              <a:buClr>
                <a:srgbClr val="3C8C93"/>
              </a:buClr>
              <a:buSzPct val="100000"/>
              <a:buFont typeface="Wingdings" panose="05000000000000000000" pitchFamily="2" charset="2"/>
              <a:buChar char="l"/>
              <a:defRPr kumimoji="1">
                <a:solidFill>
                  <a:schemeClr val="tx1"/>
                </a:solidFill>
                <a:latin typeface="HGP平成丸ｺﾞｼｯｸ体W4" panose="020F0500000000000000" pitchFamily="50" charset="-128"/>
                <a:ea typeface="HGP平成丸ｺﾞｼｯｸ体W4" panose="020F0500000000000000" pitchFamily="50" charset="-128"/>
              </a:defRPr>
            </a:lvl8pPr>
            <a:lvl9pPr marL="3886200" indent="-228600" eaLnBrk="0" fontAlgn="base" hangingPunct="0">
              <a:spcBef>
                <a:spcPct val="20000"/>
              </a:spcBef>
              <a:spcAft>
                <a:spcPct val="0"/>
              </a:spcAft>
              <a:buClr>
                <a:srgbClr val="3C8C93"/>
              </a:buClr>
              <a:buSzPct val="100000"/>
              <a:buFont typeface="Wingdings" panose="05000000000000000000" pitchFamily="2" charset="2"/>
              <a:buChar char="l"/>
              <a:defRPr kumimoji="1">
                <a:solidFill>
                  <a:schemeClr val="tx1"/>
                </a:solidFill>
                <a:latin typeface="HGP平成丸ｺﾞｼｯｸ体W4" panose="020F0500000000000000" pitchFamily="50" charset="-128"/>
                <a:ea typeface="HGP平成丸ｺﾞｼｯｸ体W4" panose="020F0500000000000000" pitchFamily="50" charset="-128"/>
              </a:defRPr>
            </a:lvl9pPr>
          </a:lstStyle>
          <a:p>
            <a:pPr eaLnBrk="1" hangingPunct="1">
              <a:spcBef>
                <a:spcPct val="0"/>
              </a:spcBef>
              <a:buClrTx/>
              <a:buSzTx/>
              <a:buFontTx/>
              <a:buNone/>
            </a:pPr>
            <a:r>
              <a:rPr lang="ja-JP" altLang="en-US" sz="1000" b="1" dirty="0">
                <a:solidFill>
                  <a:schemeClr val="accent6">
                    <a:lumMod val="60000"/>
                    <a:lumOff val="40000"/>
                  </a:schemeClr>
                </a:solidFill>
                <a:latin typeface="游ゴシック" panose="020B0400000000000000" pitchFamily="50" charset="-128"/>
                <a:ea typeface="游ゴシック" panose="020B0400000000000000" pitchFamily="50" charset="-128"/>
              </a:rPr>
              <a:t>確認</a:t>
            </a:r>
          </a:p>
        </p:txBody>
      </p:sp>
      <p:sp>
        <p:nvSpPr>
          <p:cNvPr id="46" name="テキスト ボックス 14">
            <a:extLst>
              <a:ext uri="{FF2B5EF4-FFF2-40B4-BE49-F238E27FC236}">
                <a16:creationId xmlns:a16="http://schemas.microsoft.com/office/drawing/2014/main" id="{E4AAEE16-5271-40FC-B9BA-76773F7A7034}"/>
              </a:ext>
            </a:extLst>
          </p:cNvPr>
          <p:cNvSpPr txBox="1">
            <a:spLocks noChangeArrowheads="1"/>
          </p:cNvSpPr>
          <p:nvPr/>
        </p:nvSpPr>
        <p:spPr bwMode="auto">
          <a:xfrm>
            <a:off x="2268538" y="4911130"/>
            <a:ext cx="455846"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lr>
                <a:srgbClr val="3C8C93"/>
              </a:buClr>
              <a:buSzPct val="100000"/>
              <a:buFont typeface="Wingdings" panose="05000000000000000000" pitchFamily="2" charset="2"/>
              <a:buChar char="l"/>
              <a:defRPr kumimoji="1" sz="2600">
                <a:solidFill>
                  <a:schemeClr val="tx1"/>
                </a:solidFill>
                <a:latin typeface="HGP平成丸ｺﾞｼｯｸ体W4" panose="020F0500000000000000" pitchFamily="50" charset="-128"/>
                <a:ea typeface="HGP平成丸ｺﾞｼｯｸ体W4" panose="020F0500000000000000" pitchFamily="50" charset="-128"/>
              </a:defRPr>
            </a:lvl1pPr>
            <a:lvl2pPr marL="742950" indent="-285750">
              <a:spcBef>
                <a:spcPct val="20000"/>
              </a:spcBef>
              <a:buClr>
                <a:srgbClr val="3C8C93"/>
              </a:buClr>
              <a:buSzPct val="100000"/>
              <a:buFont typeface="Wingdings" panose="05000000000000000000" pitchFamily="2" charset="2"/>
              <a:buChar char="l"/>
              <a:defRPr kumimoji="1" sz="2200">
                <a:solidFill>
                  <a:schemeClr val="tx1"/>
                </a:solidFill>
                <a:latin typeface="HGP平成丸ｺﾞｼｯｸ体W4" panose="020F0500000000000000" pitchFamily="50" charset="-128"/>
                <a:ea typeface="HGP平成丸ｺﾞｼｯｸ体W4" panose="020F0500000000000000" pitchFamily="50" charset="-128"/>
              </a:defRPr>
            </a:lvl2pPr>
            <a:lvl3pPr marL="1143000" indent="-228600">
              <a:spcBef>
                <a:spcPct val="20000"/>
              </a:spcBef>
              <a:buClr>
                <a:srgbClr val="3C8C93"/>
              </a:buClr>
              <a:buSzPct val="100000"/>
              <a:buFont typeface="ヒラギノ角ゴ Pro W6"/>
              <a:buAutoNum type="circleNumDbPlain"/>
              <a:defRPr kumimoji="1" sz="2000">
                <a:solidFill>
                  <a:schemeClr val="tx1"/>
                </a:solidFill>
                <a:latin typeface="HGP平成丸ｺﾞｼｯｸ体W4" panose="020F0500000000000000" pitchFamily="50" charset="-128"/>
                <a:ea typeface="HGP平成丸ｺﾞｼｯｸ体W4" panose="020F0500000000000000" pitchFamily="50" charset="-128"/>
              </a:defRPr>
            </a:lvl3pPr>
            <a:lvl4pPr marL="1600200" indent="-228600">
              <a:spcBef>
                <a:spcPct val="20000"/>
              </a:spcBef>
              <a:buClr>
                <a:srgbClr val="3C8C93"/>
              </a:buClr>
              <a:buSzPct val="100000"/>
              <a:buFont typeface="Wingdings" panose="05000000000000000000" pitchFamily="2" charset="2"/>
              <a:buChar char="l"/>
              <a:defRPr kumimoji="1">
                <a:solidFill>
                  <a:schemeClr val="tx1"/>
                </a:solidFill>
                <a:latin typeface="HGP平成丸ｺﾞｼｯｸ体W4" panose="020F0500000000000000" pitchFamily="50" charset="-128"/>
                <a:ea typeface="HGP平成丸ｺﾞｼｯｸ体W4" panose="020F0500000000000000" pitchFamily="50" charset="-128"/>
              </a:defRPr>
            </a:lvl4pPr>
            <a:lvl5pPr marL="2057400" indent="-228600">
              <a:spcBef>
                <a:spcPct val="20000"/>
              </a:spcBef>
              <a:buClr>
                <a:srgbClr val="3C8C93"/>
              </a:buClr>
              <a:buSzPct val="100000"/>
              <a:buFont typeface="Wingdings" panose="05000000000000000000" pitchFamily="2" charset="2"/>
              <a:buChar char="l"/>
              <a:defRPr kumimoji="1">
                <a:solidFill>
                  <a:schemeClr val="tx1"/>
                </a:solidFill>
                <a:latin typeface="HGP平成丸ｺﾞｼｯｸ体W4" panose="020F0500000000000000" pitchFamily="50" charset="-128"/>
                <a:ea typeface="HGP平成丸ｺﾞｼｯｸ体W4" panose="020F0500000000000000" pitchFamily="50" charset="-128"/>
              </a:defRPr>
            </a:lvl5pPr>
            <a:lvl6pPr marL="2514600" indent="-228600" eaLnBrk="0" fontAlgn="base" hangingPunct="0">
              <a:spcBef>
                <a:spcPct val="20000"/>
              </a:spcBef>
              <a:spcAft>
                <a:spcPct val="0"/>
              </a:spcAft>
              <a:buClr>
                <a:srgbClr val="3C8C93"/>
              </a:buClr>
              <a:buSzPct val="100000"/>
              <a:buFont typeface="Wingdings" panose="05000000000000000000" pitchFamily="2" charset="2"/>
              <a:buChar char="l"/>
              <a:defRPr kumimoji="1">
                <a:solidFill>
                  <a:schemeClr val="tx1"/>
                </a:solidFill>
                <a:latin typeface="HGP平成丸ｺﾞｼｯｸ体W4" panose="020F0500000000000000" pitchFamily="50" charset="-128"/>
                <a:ea typeface="HGP平成丸ｺﾞｼｯｸ体W4" panose="020F0500000000000000" pitchFamily="50" charset="-128"/>
              </a:defRPr>
            </a:lvl6pPr>
            <a:lvl7pPr marL="2971800" indent="-228600" eaLnBrk="0" fontAlgn="base" hangingPunct="0">
              <a:spcBef>
                <a:spcPct val="20000"/>
              </a:spcBef>
              <a:spcAft>
                <a:spcPct val="0"/>
              </a:spcAft>
              <a:buClr>
                <a:srgbClr val="3C8C93"/>
              </a:buClr>
              <a:buSzPct val="100000"/>
              <a:buFont typeface="Wingdings" panose="05000000000000000000" pitchFamily="2" charset="2"/>
              <a:buChar char="l"/>
              <a:defRPr kumimoji="1">
                <a:solidFill>
                  <a:schemeClr val="tx1"/>
                </a:solidFill>
                <a:latin typeface="HGP平成丸ｺﾞｼｯｸ体W4" panose="020F0500000000000000" pitchFamily="50" charset="-128"/>
                <a:ea typeface="HGP平成丸ｺﾞｼｯｸ体W4" panose="020F0500000000000000" pitchFamily="50" charset="-128"/>
              </a:defRPr>
            </a:lvl7pPr>
            <a:lvl8pPr marL="3429000" indent="-228600" eaLnBrk="0" fontAlgn="base" hangingPunct="0">
              <a:spcBef>
                <a:spcPct val="20000"/>
              </a:spcBef>
              <a:spcAft>
                <a:spcPct val="0"/>
              </a:spcAft>
              <a:buClr>
                <a:srgbClr val="3C8C93"/>
              </a:buClr>
              <a:buSzPct val="100000"/>
              <a:buFont typeface="Wingdings" panose="05000000000000000000" pitchFamily="2" charset="2"/>
              <a:buChar char="l"/>
              <a:defRPr kumimoji="1">
                <a:solidFill>
                  <a:schemeClr val="tx1"/>
                </a:solidFill>
                <a:latin typeface="HGP平成丸ｺﾞｼｯｸ体W4" panose="020F0500000000000000" pitchFamily="50" charset="-128"/>
                <a:ea typeface="HGP平成丸ｺﾞｼｯｸ体W4" panose="020F0500000000000000" pitchFamily="50" charset="-128"/>
              </a:defRPr>
            </a:lvl8pPr>
            <a:lvl9pPr marL="3886200" indent="-228600" eaLnBrk="0" fontAlgn="base" hangingPunct="0">
              <a:spcBef>
                <a:spcPct val="20000"/>
              </a:spcBef>
              <a:spcAft>
                <a:spcPct val="0"/>
              </a:spcAft>
              <a:buClr>
                <a:srgbClr val="3C8C93"/>
              </a:buClr>
              <a:buSzPct val="100000"/>
              <a:buFont typeface="Wingdings" panose="05000000000000000000" pitchFamily="2" charset="2"/>
              <a:buChar char="l"/>
              <a:defRPr kumimoji="1">
                <a:solidFill>
                  <a:schemeClr val="tx1"/>
                </a:solidFill>
                <a:latin typeface="HGP平成丸ｺﾞｼｯｸ体W4" panose="020F0500000000000000" pitchFamily="50" charset="-128"/>
                <a:ea typeface="HGP平成丸ｺﾞｼｯｸ体W4" panose="020F0500000000000000" pitchFamily="50" charset="-128"/>
              </a:defRPr>
            </a:lvl9pPr>
          </a:lstStyle>
          <a:p>
            <a:pPr eaLnBrk="1" hangingPunct="1">
              <a:spcBef>
                <a:spcPct val="0"/>
              </a:spcBef>
              <a:buClrTx/>
              <a:buSzTx/>
              <a:buFontTx/>
              <a:buNone/>
            </a:pPr>
            <a:r>
              <a:rPr lang="ja-JP" altLang="en-US" sz="1000" b="1" dirty="0">
                <a:solidFill>
                  <a:schemeClr val="accent6">
                    <a:lumMod val="60000"/>
                    <a:lumOff val="40000"/>
                  </a:schemeClr>
                </a:solidFill>
                <a:latin typeface="游ゴシック" panose="020B0400000000000000" pitchFamily="50" charset="-128"/>
                <a:ea typeface="游ゴシック" panose="020B0400000000000000" pitchFamily="50" charset="-128"/>
              </a:rPr>
              <a:t>経由</a:t>
            </a:r>
          </a:p>
        </p:txBody>
      </p:sp>
      <p:sp>
        <p:nvSpPr>
          <p:cNvPr id="47" name="テキスト ボックス 14">
            <a:extLst>
              <a:ext uri="{FF2B5EF4-FFF2-40B4-BE49-F238E27FC236}">
                <a16:creationId xmlns:a16="http://schemas.microsoft.com/office/drawing/2014/main" id="{3316A99F-BA1E-4046-928A-DBB49BDA2B47}"/>
              </a:ext>
            </a:extLst>
          </p:cNvPr>
          <p:cNvSpPr txBox="1">
            <a:spLocks noChangeArrowheads="1"/>
          </p:cNvSpPr>
          <p:nvPr/>
        </p:nvSpPr>
        <p:spPr bwMode="auto">
          <a:xfrm>
            <a:off x="3911600" y="4911130"/>
            <a:ext cx="785813"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rgbClr val="3C8C93"/>
              </a:buClr>
              <a:buSzPct val="100000"/>
              <a:buFont typeface="Wingdings" panose="05000000000000000000" pitchFamily="2" charset="2"/>
              <a:buChar char="l"/>
              <a:defRPr kumimoji="1" sz="2600">
                <a:solidFill>
                  <a:schemeClr val="tx1"/>
                </a:solidFill>
                <a:latin typeface="HGP平成丸ｺﾞｼｯｸ体W4" panose="020F0500000000000000" pitchFamily="50" charset="-128"/>
                <a:ea typeface="HGP平成丸ｺﾞｼｯｸ体W4" panose="020F0500000000000000" pitchFamily="50" charset="-128"/>
              </a:defRPr>
            </a:lvl1pPr>
            <a:lvl2pPr marL="742950" indent="-285750">
              <a:spcBef>
                <a:spcPct val="20000"/>
              </a:spcBef>
              <a:buClr>
                <a:srgbClr val="3C8C93"/>
              </a:buClr>
              <a:buSzPct val="100000"/>
              <a:buFont typeface="Wingdings" panose="05000000000000000000" pitchFamily="2" charset="2"/>
              <a:buChar char="l"/>
              <a:defRPr kumimoji="1" sz="2200">
                <a:solidFill>
                  <a:schemeClr val="tx1"/>
                </a:solidFill>
                <a:latin typeface="HGP平成丸ｺﾞｼｯｸ体W4" panose="020F0500000000000000" pitchFamily="50" charset="-128"/>
                <a:ea typeface="HGP平成丸ｺﾞｼｯｸ体W4" panose="020F0500000000000000" pitchFamily="50" charset="-128"/>
              </a:defRPr>
            </a:lvl2pPr>
            <a:lvl3pPr marL="1143000" indent="-228600">
              <a:spcBef>
                <a:spcPct val="20000"/>
              </a:spcBef>
              <a:buClr>
                <a:srgbClr val="3C8C93"/>
              </a:buClr>
              <a:buSzPct val="100000"/>
              <a:buFont typeface="ヒラギノ角ゴ Pro W6"/>
              <a:buAutoNum type="circleNumDbPlain"/>
              <a:defRPr kumimoji="1" sz="2000">
                <a:solidFill>
                  <a:schemeClr val="tx1"/>
                </a:solidFill>
                <a:latin typeface="HGP平成丸ｺﾞｼｯｸ体W4" panose="020F0500000000000000" pitchFamily="50" charset="-128"/>
                <a:ea typeface="HGP平成丸ｺﾞｼｯｸ体W4" panose="020F0500000000000000" pitchFamily="50" charset="-128"/>
              </a:defRPr>
            </a:lvl3pPr>
            <a:lvl4pPr marL="1600200" indent="-228600">
              <a:spcBef>
                <a:spcPct val="20000"/>
              </a:spcBef>
              <a:buClr>
                <a:srgbClr val="3C8C93"/>
              </a:buClr>
              <a:buSzPct val="100000"/>
              <a:buFont typeface="Wingdings" panose="05000000000000000000" pitchFamily="2" charset="2"/>
              <a:buChar char="l"/>
              <a:defRPr kumimoji="1">
                <a:solidFill>
                  <a:schemeClr val="tx1"/>
                </a:solidFill>
                <a:latin typeface="HGP平成丸ｺﾞｼｯｸ体W4" panose="020F0500000000000000" pitchFamily="50" charset="-128"/>
                <a:ea typeface="HGP平成丸ｺﾞｼｯｸ体W4" panose="020F0500000000000000" pitchFamily="50" charset="-128"/>
              </a:defRPr>
            </a:lvl4pPr>
            <a:lvl5pPr marL="2057400" indent="-228600">
              <a:spcBef>
                <a:spcPct val="20000"/>
              </a:spcBef>
              <a:buClr>
                <a:srgbClr val="3C8C93"/>
              </a:buClr>
              <a:buSzPct val="100000"/>
              <a:buFont typeface="Wingdings" panose="05000000000000000000" pitchFamily="2" charset="2"/>
              <a:buChar char="l"/>
              <a:defRPr kumimoji="1">
                <a:solidFill>
                  <a:schemeClr val="tx1"/>
                </a:solidFill>
                <a:latin typeface="HGP平成丸ｺﾞｼｯｸ体W4" panose="020F0500000000000000" pitchFamily="50" charset="-128"/>
                <a:ea typeface="HGP平成丸ｺﾞｼｯｸ体W4" panose="020F0500000000000000" pitchFamily="50" charset="-128"/>
              </a:defRPr>
            </a:lvl5pPr>
            <a:lvl6pPr marL="2514600" indent="-228600" eaLnBrk="0" fontAlgn="base" hangingPunct="0">
              <a:spcBef>
                <a:spcPct val="20000"/>
              </a:spcBef>
              <a:spcAft>
                <a:spcPct val="0"/>
              </a:spcAft>
              <a:buClr>
                <a:srgbClr val="3C8C93"/>
              </a:buClr>
              <a:buSzPct val="100000"/>
              <a:buFont typeface="Wingdings" panose="05000000000000000000" pitchFamily="2" charset="2"/>
              <a:buChar char="l"/>
              <a:defRPr kumimoji="1">
                <a:solidFill>
                  <a:schemeClr val="tx1"/>
                </a:solidFill>
                <a:latin typeface="HGP平成丸ｺﾞｼｯｸ体W4" panose="020F0500000000000000" pitchFamily="50" charset="-128"/>
                <a:ea typeface="HGP平成丸ｺﾞｼｯｸ体W4" panose="020F0500000000000000" pitchFamily="50" charset="-128"/>
              </a:defRPr>
            </a:lvl6pPr>
            <a:lvl7pPr marL="2971800" indent="-228600" eaLnBrk="0" fontAlgn="base" hangingPunct="0">
              <a:spcBef>
                <a:spcPct val="20000"/>
              </a:spcBef>
              <a:spcAft>
                <a:spcPct val="0"/>
              </a:spcAft>
              <a:buClr>
                <a:srgbClr val="3C8C93"/>
              </a:buClr>
              <a:buSzPct val="100000"/>
              <a:buFont typeface="Wingdings" panose="05000000000000000000" pitchFamily="2" charset="2"/>
              <a:buChar char="l"/>
              <a:defRPr kumimoji="1">
                <a:solidFill>
                  <a:schemeClr val="tx1"/>
                </a:solidFill>
                <a:latin typeface="HGP平成丸ｺﾞｼｯｸ体W4" panose="020F0500000000000000" pitchFamily="50" charset="-128"/>
                <a:ea typeface="HGP平成丸ｺﾞｼｯｸ体W4" panose="020F0500000000000000" pitchFamily="50" charset="-128"/>
              </a:defRPr>
            </a:lvl7pPr>
            <a:lvl8pPr marL="3429000" indent="-228600" eaLnBrk="0" fontAlgn="base" hangingPunct="0">
              <a:spcBef>
                <a:spcPct val="20000"/>
              </a:spcBef>
              <a:spcAft>
                <a:spcPct val="0"/>
              </a:spcAft>
              <a:buClr>
                <a:srgbClr val="3C8C93"/>
              </a:buClr>
              <a:buSzPct val="100000"/>
              <a:buFont typeface="Wingdings" panose="05000000000000000000" pitchFamily="2" charset="2"/>
              <a:buChar char="l"/>
              <a:defRPr kumimoji="1">
                <a:solidFill>
                  <a:schemeClr val="tx1"/>
                </a:solidFill>
                <a:latin typeface="HGP平成丸ｺﾞｼｯｸ体W4" panose="020F0500000000000000" pitchFamily="50" charset="-128"/>
                <a:ea typeface="HGP平成丸ｺﾞｼｯｸ体W4" panose="020F0500000000000000" pitchFamily="50" charset="-128"/>
              </a:defRPr>
            </a:lvl8pPr>
            <a:lvl9pPr marL="3886200" indent="-228600" eaLnBrk="0" fontAlgn="base" hangingPunct="0">
              <a:spcBef>
                <a:spcPct val="20000"/>
              </a:spcBef>
              <a:spcAft>
                <a:spcPct val="0"/>
              </a:spcAft>
              <a:buClr>
                <a:srgbClr val="3C8C93"/>
              </a:buClr>
              <a:buSzPct val="100000"/>
              <a:buFont typeface="Wingdings" panose="05000000000000000000" pitchFamily="2" charset="2"/>
              <a:buChar char="l"/>
              <a:defRPr kumimoji="1">
                <a:solidFill>
                  <a:schemeClr val="tx1"/>
                </a:solidFill>
                <a:latin typeface="HGP平成丸ｺﾞｼｯｸ体W4" panose="020F0500000000000000" pitchFamily="50" charset="-128"/>
                <a:ea typeface="HGP平成丸ｺﾞｼｯｸ体W4" panose="020F0500000000000000" pitchFamily="50" charset="-128"/>
              </a:defRPr>
            </a:lvl9pPr>
          </a:lstStyle>
          <a:p>
            <a:pPr eaLnBrk="1" hangingPunct="1">
              <a:spcBef>
                <a:spcPct val="0"/>
              </a:spcBef>
              <a:buClrTx/>
              <a:buSzTx/>
              <a:buFontTx/>
              <a:buNone/>
            </a:pPr>
            <a:r>
              <a:rPr lang="ja-JP" altLang="en-US" sz="1000" b="1">
                <a:solidFill>
                  <a:schemeClr val="accent6">
                    <a:lumMod val="60000"/>
                    <a:lumOff val="40000"/>
                  </a:schemeClr>
                </a:solidFill>
                <a:latin typeface="游ゴシック" panose="020B0400000000000000" pitchFamily="50" charset="-128"/>
                <a:ea typeface="游ゴシック" panose="020B0400000000000000" pitchFamily="50" charset="-128"/>
              </a:rPr>
              <a:t>経由</a:t>
            </a:r>
          </a:p>
        </p:txBody>
      </p:sp>
      <p:sp>
        <p:nvSpPr>
          <p:cNvPr id="48" name="テキスト ボックス 14">
            <a:extLst>
              <a:ext uri="{FF2B5EF4-FFF2-40B4-BE49-F238E27FC236}">
                <a16:creationId xmlns:a16="http://schemas.microsoft.com/office/drawing/2014/main" id="{1F2B2F4E-5E32-419C-A9DD-10F42C62FA0E}"/>
              </a:ext>
            </a:extLst>
          </p:cNvPr>
          <p:cNvSpPr txBox="1">
            <a:spLocks noChangeArrowheads="1"/>
          </p:cNvSpPr>
          <p:nvPr/>
        </p:nvSpPr>
        <p:spPr bwMode="auto">
          <a:xfrm>
            <a:off x="5619181" y="2636912"/>
            <a:ext cx="939800" cy="468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lr>
                <a:srgbClr val="3C8C93"/>
              </a:buClr>
              <a:buSzPct val="100000"/>
              <a:buFont typeface="Wingdings" panose="05000000000000000000" pitchFamily="2" charset="2"/>
              <a:buChar char="l"/>
              <a:defRPr kumimoji="1" sz="2600">
                <a:solidFill>
                  <a:schemeClr val="tx1"/>
                </a:solidFill>
                <a:latin typeface="HGP平成丸ｺﾞｼｯｸ体W4" panose="020F0500000000000000" pitchFamily="50" charset="-128"/>
                <a:ea typeface="HGP平成丸ｺﾞｼｯｸ体W4" panose="020F0500000000000000" pitchFamily="50" charset="-128"/>
              </a:defRPr>
            </a:lvl1pPr>
            <a:lvl2pPr marL="742950" indent="-285750">
              <a:spcBef>
                <a:spcPct val="20000"/>
              </a:spcBef>
              <a:buClr>
                <a:srgbClr val="3C8C93"/>
              </a:buClr>
              <a:buSzPct val="100000"/>
              <a:buFont typeface="Wingdings" panose="05000000000000000000" pitchFamily="2" charset="2"/>
              <a:buChar char="l"/>
              <a:defRPr kumimoji="1" sz="2200">
                <a:solidFill>
                  <a:schemeClr val="tx1"/>
                </a:solidFill>
                <a:latin typeface="HGP平成丸ｺﾞｼｯｸ体W4" panose="020F0500000000000000" pitchFamily="50" charset="-128"/>
                <a:ea typeface="HGP平成丸ｺﾞｼｯｸ体W4" panose="020F0500000000000000" pitchFamily="50" charset="-128"/>
              </a:defRPr>
            </a:lvl2pPr>
            <a:lvl3pPr marL="1143000" indent="-228600">
              <a:spcBef>
                <a:spcPct val="20000"/>
              </a:spcBef>
              <a:buClr>
                <a:srgbClr val="3C8C93"/>
              </a:buClr>
              <a:buSzPct val="100000"/>
              <a:buFont typeface="ヒラギノ角ゴ Pro W6"/>
              <a:buAutoNum type="circleNumDbPlain"/>
              <a:defRPr kumimoji="1" sz="2000">
                <a:solidFill>
                  <a:schemeClr val="tx1"/>
                </a:solidFill>
                <a:latin typeface="HGP平成丸ｺﾞｼｯｸ体W4" panose="020F0500000000000000" pitchFamily="50" charset="-128"/>
                <a:ea typeface="HGP平成丸ｺﾞｼｯｸ体W4" panose="020F0500000000000000" pitchFamily="50" charset="-128"/>
              </a:defRPr>
            </a:lvl3pPr>
            <a:lvl4pPr marL="1600200" indent="-228600">
              <a:spcBef>
                <a:spcPct val="20000"/>
              </a:spcBef>
              <a:buClr>
                <a:srgbClr val="3C8C93"/>
              </a:buClr>
              <a:buSzPct val="100000"/>
              <a:buFont typeface="Wingdings" panose="05000000000000000000" pitchFamily="2" charset="2"/>
              <a:buChar char="l"/>
              <a:defRPr kumimoji="1">
                <a:solidFill>
                  <a:schemeClr val="tx1"/>
                </a:solidFill>
                <a:latin typeface="HGP平成丸ｺﾞｼｯｸ体W4" panose="020F0500000000000000" pitchFamily="50" charset="-128"/>
                <a:ea typeface="HGP平成丸ｺﾞｼｯｸ体W4" panose="020F0500000000000000" pitchFamily="50" charset="-128"/>
              </a:defRPr>
            </a:lvl4pPr>
            <a:lvl5pPr marL="2057400" indent="-228600">
              <a:spcBef>
                <a:spcPct val="20000"/>
              </a:spcBef>
              <a:buClr>
                <a:srgbClr val="3C8C93"/>
              </a:buClr>
              <a:buSzPct val="100000"/>
              <a:buFont typeface="Wingdings" panose="05000000000000000000" pitchFamily="2" charset="2"/>
              <a:buChar char="l"/>
              <a:defRPr kumimoji="1">
                <a:solidFill>
                  <a:schemeClr val="tx1"/>
                </a:solidFill>
                <a:latin typeface="HGP平成丸ｺﾞｼｯｸ体W4" panose="020F0500000000000000" pitchFamily="50" charset="-128"/>
                <a:ea typeface="HGP平成丸ｺﾞｼｯｸ体W4" panose="020F0500000000000000" pitchFamily="50" charset="-128"/>
              </a:defRPr>
            </a:lvl5pPr>
            <a:lvl6pPr marL="2514600" indent="-228600" eaLnBrk="0" fontAlgn="base" hangingPunct="0">
              <a:spcBef>
                <a:spcPct val="20000"/>
              </a:spcBef>
              <a:spcAft>
                <a:spcPct val="0"/>
              </a:spcAft>
              <a:buClr>
                <a:srgbClr val="3C8C93"/>
              </a:buClr>
              <a:buSzPct val="100000"/>
              <a:buFont typeface="Wingdings" panose="05000000000000000000" pitchFamily="2" charset="2"/>
              <a:buChar char="l"/>
              <a:defRPr kumimoji="1">
                <a:solidFill>
                  <a:schemeClr val="tx1"/>
                </a:solidFill>
                <a:latin typeface="HGP平成丸ｺﾞｼｯｸ体W4" panose="020F0500000000000000" pitchFamily="50" charset="-128"/>
                <a:ea typeface="HGP平成丸ｺﾞｼｯｸ体W4" panose="020F0500000000000000" pitchFamily="50" charset="-128"/>
              </a:defRPr>
            </a:lvl6pPr>
            <a:lvl7pPr marL="2971800" indent="-228600" eaLnBrk="0" fontAlgn="base" hangingPunct="0">
              <a:spcBef>
                <a:spcPct val="20000"/>
              </a:spcBef>
              <a:spcAft>
                <a:spcPct val="0"/>
              </a:spcAft>
              <a:buClr>
                <a:srgbClr val="3C8C93"/>
              </a:buClr>
              <a:buSzPct val="100000"/>
              <a:buFont typeface="Wingdings" panose="05000000000000000000" pitchFamily="2" charset="2"/>
              <a:buChar char="l"/>
              <a:defRPr kumimoji="1">
                <a:solidFill>
                  <a:schemeClr val="tx1"/>
                </a:solidFill>
                <a:latin typeface="HGP平成丸ｺﾞｼｯｸ体W4" panose="020F0500000000000000" pitchFamily="50" charset="-128"/>
                <a:ea typeface="HGP平成丸ｺﾞｼｯｸ体W4" panose="020F0500000000000000" pitchFamily="50" charset="-128"/>
              </a:defRPr>
            </a:lvl7pPr>
            <a:lvl8pPr marL="3429000" indent="-228600" eaLnBrk="0" fontAlgn="base" hangingPunct="0">
              <a:spcBef>
                <a:spcPct val="20000"/>
              </a:spcBef>
              <a:spcAft>
                <a:spcPct val="0"/>
              </a:spcAft>
              <a:buClr>
                <a:srgbClr val="3C8C93"/>
              </a:buClr>
              <a:buSzPct val="100000"/>
              <a:buFont typeface="Wingdings" panose="05000000000000000000" pitchFamily="2" charset="2"/>
              <a:buChar char="l"/>
              <a:defRPr kumimoji="1">
                <a:solidFill>
                  <a:schemeClr val="tx1"/>
                </a:solidFill>
                <a:latin typeface="HGP平成丸ｺﾞｼｯｸ体W4" panose="020F0500000000000000" pitchFamily="50" charset="-128"/>
                <a:ea typeface="HGP平成丸ｺﾞｼｯｸ体W4" panose="020F0500000000000000" pitchFamily="50" charset="-128"/>
              </a:defRPr>
            </a:lvl8pPr>
            <a:lvl9pPr marL="3886200" indent="-228600" eaLnBrk="0" fontAlgn="base" hangingPunct="0">
              <a:spcBef>
                <a:spcPct val="20000"/>
              </a:spcBef>
              <a:spcAft>
                <a:spcPct val="0"/>
              </a:spcAft>
              <a:buClr>
                <a:srgbClr val="3C8C93"/>
              </a:buClr>
              <a:buSzPct val="100000"/>
              <a:buFont typeface="Wingdings" panose="05000000000000000000" pitchFamily="2" charset="2"/>
              <a:buChar char="l"/>
              <a:defRPr kumimoji="1">
                <a:solidFill>
                  <a:schemeClr val="tx1"/>
                </a:solidFill>
                <a:latin typeface="HGP平成丸ｺﾞｼｯｸ体W4" panose="020F0500000000000000" pitchFamily="50" charset="-128"/>
                <a:ea typeface="HGP平成丸ｺﾞｼｯｸ体W4" panose="020F0500000000000000" pitchFamily="50" charset="-128"/>
              </a:defRPr>
            </a:lvl9pPr>
          </a:lstStyle>
          <a:p>
            <a:pPr eaLnBrk="1" hangingPunct="1">
              <a:spcBef>
                <a:spcPct val="0"/>
              </a:spcBef>
              <a:spcAft>
                <a:spcPts val="300"/>
              </a:spcAft>
              <a:buClrTx/>
              <a:buSzTx/>
              <a:buFontTx/>
              <a:buNone/>
            </a:pPr>
            <a:r>
              <a:rPr lang="ja-JP" altLang="en-US" sz="1050" b="1" dirty="0">
                <a:solidFill>
                  <a:schemeClr val="accent6">
                    <a:lumMod val="60000"/>
                    <a:lumOff val="40000"/>
                  </a:schemeClr>
                </a:solidFill>
                <a:latin typeface="游ゴシック" panose="020B0400000000000000" pitchFamily="50" charset="-128"/>
                <a:ea typeface="游ゴシック" panose="020B0400000000000000" pitchFamily="50" charset="-128"/>
              </a:rPr>
              <a:t>昇格年数</a:t>
            </a:r>
            <a:endParaRPr lang="en-US" altLang="ja-JP" sz="1050" b="1" dirty="0">
              <a:solidFill>
                <a:schemeClr val="accent6">
                  <a:lumMod val="60000"/>
                  <a:lumOff val="40000"/>
                </a:schemeClr>
              </a:solidFill>
              <a:latin typeface="游ゴシック" panose="020B0400000000000000" pitchFamily="50" charset="-128"/>
              <a:ea typeface="游ゴシック" panose="020B0400000000000000" pitchFamily="50" charset="-128"/>
            </a:endParaRPr>
          </a:p>
          <a:p>
            <a:pPr eaLnBrk="1" hangingPunct="1">
              <a:spcBef>
                <a:spcPct val="0"/>
              </a:spcBef>
              <a:buClrTx/>
              <a:buSzTx/>
              <a:buFontTx/>
              <a:buNone/>
            </a:pPr>
            <a:r>
              <a:rPr lang="ja-JP" altLang="en-US" sz="1050" b="1" dirty="0">
                <a:solidFill>
                  <a:schemeClr val="accent6">
                    <a:lumMod val="60000"/>
                    <a:lumOff val="40000"/>
                  </a:schemeClr>
                </a:solidFill>
                <a:latin typeface="游ゴシック" panose="020B0400000000000000" pitchFamily="50" charset="-128"/>
                <a:ea typeface="游ゴシック" panose="020B0400000000000000" pitchFamily="50" charset="-128"/>
              </a:rPr>
              <a:t>評価結果</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3" presetClass="entr" presetSubtype="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p:cTn id="7" dur="1000" fill="hold"/>
                                        <p:tgtEl>
                                          <p:spTgt spid="11"/>
                                        </p:tgtEl>
                                        <p:attrNameLst>
                                          <p:attrName>ppt_w</p:attrName>
                                        </p:attrNameLst>
                                      </p:cBhvr>
                                      <p:tavLst>
                                        <p:tav tm="0">
                                          <p:val>
                                            <p:fltVal val="0"/>
                                          </p:val>
                                        </p:tav>
                                        <p:tav tm="100000">
                                          <p:val>
                                            <p:strVal val="#ppt_w"/>
                                          </p:val>
                                        </p:tav>
                                      </p:tavLst>
                                    </p:anim>
                                    <p:anim calcmode="lin" valueType="num">
                                      <p:cBhvr>
                                        <p:cTn id="8" dur="1000" fill="hold"/>
                                        <p:tgtEl>
                                          <p:spTgt spid="11"/>
                                        </p:tgtEl>
                                        <p:attrNameLst>
                                          <p:attrName>ppt_h</p:attrName>
                                        </p:attrNameLst>
                                      </p:cBhvr>
                                      <p:tavLst>
                                        <p:tav tm="0">
                                          <p:val>
                                            <p:fltVal val="0"/>
                                          </p:val>
                                        </p:tav>
                                        <p:tav tm="100000">
                                          <p:val>
                                            <p:strVal val="#ppt_h"/>
                                          </p:val>
                                        </p:tav>
                                      </p:tavLst>
                                    </p:anim>
                                    <p:animEffect transition="in" filter="fade">
                                      <p:cBhvr>
                                        <p:cTn id="9" dur="1000"/>
                                        <p:tgtEl>
                                          <p:spTgt spid="11"/>
                                        </p:tgtEl>
                                      </p:cBhvr>
                                    </p:animEffect>
                                  </p:childTnLst>
                                </p:cTn>
                              </p:par>
                            </p:childTnLst>
                          </p:cTn>
                        </p:par>
                        <p:par>
                          <p:cTn id="10" fill="hold" nodeType="afterGroup">
                            <p:stCondLst>
                              <p:cond delay="1000"/>
                            </p:stCondLst>
                            <p:childTnLst>
                              <p:par>
                                <p:cTn id="11" presetID="22" presetClass="entr" presetSubtype="2" fill="hold" nodeType="afterEffect">
                                  <p:stCondLst>
                                    <p:cond delay="0"/>
                                  </p:stCondLst>
                                  <p:childTnLst>
                                    <p:set>
                                      <p:cBhvr>
                                        <p:cTn id="12" dur="1" fill="hold">
                                          <p:stCondLst>
                                            <p:cond delay="0"/>
                                          </p:stCondLst>
                                        </p:cTn>
                                        <p:tgtEl>
                                          <p:spTgt spid="12"/>
                                        </p:tgtEl>
                                        <p:attrNameLst>
                                          <p:attrName>style.visibility</p:attrName>
                                        </p:attrNameLst>
                                      </p:cBhvr>
                                      <p:to>
                                        <p:strVal val="visible"/>
                                      </p:to>
                                    </p:set>
                                    <p:animEffect transition="in" filter="wipe(right)">
                                      <p:cBhvr>
                                        <p:cTn id="13" dur="1000"/>
                                        <p:tgtEl>
                                          <p:spTgt spid="12"/>
                                        </p:tgtEl>
                                      </p:cBhvr>
                                    </p:animEffect>
                                  </p:childTnLst>
                                </p:cTn>
                              </p:par>
                            </p:childTnLst>
                          </p:cTn>
                        </p:par>
                        <p:par>
                          <p:cTn id="14" fill="hold" nodeType="afterGroup">
                            <p:stCondLst>
                              <p:cond delay="2000"/>
                            </p:stCondLst>
                            <p:childTnLst>
                              <p:par>
                                <p:cTn id="15" presetID="22" presetClass="entr" presetSubtype="2" fill="hold" grpId="0" nodeType="afterEffect">
                                  <p:stCondLst>
                                    <p:cond delay="0"/>
                                  </p:stCondLst>
                                  <p:childTnLst>
                                    <p:set>
                                      <p:cBhvr>
                                        <p:cTn id="16" dur="1" fill="hold">
                                          <p:stCondLst>
                                            <p:cond delay="0"/>
                                          </p:stCondLst>
                                        </p:cTn>
                                        <p:tgtEl>
                                          <p:spTgt spid="30"/>
                                        </p:tgtEl>
                                        <p:attrNameLst>
                                          <p:attrName>style.visibility</p:attrName>
                                        </p:attrNameLst>
                                      </p:cBhvr>
                                      <p:to>
                                        <p:strVal val="visible"/>
                                      </p:to>
                                    </p:set>
                                    <p:animEffect transition="in" filter="wipe(right)">
                                      <p:cBhvr>
                                        <p:cTn id="17" dur="500"/>
                                        <p:tgtEl>
                                          <p:spTgt spid="30"/>
                                        </p:tgtEl>
                                      </p:cBhvr>
                                    </p:animEffect>
                                  </p:childTnLst>
                                </p:cTn>
                              </p:par>
                            </p:childTnLst>
                          </p:cTn>
                        </p:par>
                        <p:par>
                          <p:cTn id="18" fill="hold" nodeType="afterGroup">
                            <p:stCondLst>
                              <p:cond delay="2500"/>
                            </p:stCondLst>
                            <p:childTnLst>
                              <p:par>
                                <p:cTn id="19" presetID="22" presetClass="entr" presetSubtype="2" fill="hold" nodeType="afterEffect">
                                  <p:stCondLst>
                                    <p:cond delay="0"/>
                                  </p:stCondLst>
                                  <p:childTnLst>
                                    <p:set>
                                      <p:cBhvr>
                                        <p:cTn id="20" dur="1" fill="hold">
                                          <p:stCondLst>
                                            <p:cond delay="0"/>
                                          </p:stCondLst>
                                        </p:cTn>
                                        <p:tgtEl>
                                          <p:spTgt spid="22"/>
                                        </p:tgtEl>
                                        <p:attrNameLst>
                                          <p:attrName>style.visibility</p:attrName>
                                        </p:attrNameLst>
                                      </p:cBhvr>
                                      <p:to>
                                        <p:strVal val="visible"/>
                                      </p:to>
                                    </p:set>
                                    <p:animEffect transition="in" filter="wipe(right)">
                                      <p:cBhvr>
                                        <p:cTn id="21" dur="1000"/>
                                        <p:tgtEl>
                                          <p:spTgt spid="22"/>
                                        </p:tgtEl>
                                      </p:cBhvr>
                                    </p:animEffect>
                                  </p:childTnLst>
                                </p:cTn>
                              </p:par>
                            </p:childTnLst>
                          </p:cTn>
                        </p:par>
                        <p:par>
                          <p:cTn id="22" fill="hold" nodeType="afterGroup">
                            <p:stCondLst>
                              <p:cond delay="3500"/>
                            </p:stCondLst>
                            <p:childTnLst>
                              <p:par>
                                <p:cTn id="23" presetID="22" presetClass="entr" presetSubtype="1" fill="hold" nodeType="afterEffect">
                                  <p:stCondLst>
                                    <p:cond delay="0"/>
                                  </p:stCondLst>
                                  <p:childTnLst>
                                    <p:set>
                                      <p:cBhvr>
                                        <p:cTn id="24" dur="1" fill="hold">
                                          <p:stCondLst>
                                            <p:cond delay="0"/>
                                          </p:stCondLst>
                                        </p:cTn>
                                        <p:tgtEl>
                                          <p:spTgt spid="15"/>
                                        </p:tgtEl>
                                        <p:attrNameLst>
                                          <p:attrName>style.visibility</p:attrName>
                                        </p:attrNameLst>
                                      </p:cBhvr>
                                      <p:to>
                                        <p:strVal val="visible"/>
                                      </p:to>
                                    </p:set>
                                    <p:animEffect transition="in" filter="wipe(up)">
                                      <p:cBhvr>
                                        <p:cTn id="25" dur="1000"/>
                                        <p:tgtEl>
                                          <p:spTgt spid="15"/>
                                        </p:tgtEl>
                                      </p:cBhvr>
                                    </p:animEffect>
                                  </p:childTnLst>
                                </p:cTn>
                              </p:par>
                            </p:childTnLst>
                          </p:cTn>
                        </p:par>
                        <p:par>
                          <p:cTn id="26" fill="hold" nodeType="afterGroup">
                            <p:stCondLst>
                              <p:cond delay="4500"/>
                            </p:stCondLst>
                            <p:childTnLst>
                              <p:par>
                                <p:cTn id="27" presetID="53" presetClass="entr" presetSubtype="0" fill="hold" nodeType="afterEffect">
                                  <p:stCondLst>
                                    <p:cond delay="0"/>
                                  </p:stCondLst>
                                  <p:childTnLst>
                                    <p:set>
                                      <p:cBhvr>
                                        <p:cTn id="28" dur="1" fill="hold">
                                          <p:stCondLst>
                                            <p:cond delay="0"/>
                                          </p:stCondLst>
                                        </p:cTn>
                                        <p:tgtEl>
                                          <p:spTgt spid="16"/>
                                        </p:tgtEl>
                                        <p:attrNameLst>
                                          <p:attrName>style.visibility</p:attrName>
                                        </p:attrNameLst>
                                      </p:cBhvr>
                                      <p:to>
                                        <p:strVal val="visible"/>
                                      </p:to>
                                    </p:set>
                                    <p:anim calcmode="lin" valueType="num">
                                      <p:cBhvr>
                                        <p:cTn id="29" dur="1000" fill="hold"/>
                                        <p:tgtEl>
                                          <p:spTgt spid="16"/>
                                        </p:tgtEl>
                                        <p:attrNameLst>
                                          <p:attrName>ppt_w</p:attrName>
                                        </p:attrNameLst>
                                      </p:cBhvr>
                                      <p:tavLst>
                                        <p:tav tm="0">
                                          <p:val>
                                            <p:fltVal val="0"/>
                                          </p:val>
                                        </p:tav>
                                        <p:tav tm="100000">
                                          <p:val>
                                            <p:strVal val="#ppt_w"/>
                                          </p:val>
                                        </p:tav>
                                      </p:tavLst>
                                    </p:anim>
                                    <p:anim calcmode="lin" valueType="num">
                                      <p:cBhvr>
                                        <p:cTn id="30" dur="1000" fill="hold"/>
                                        <p:tgtEl>
                                          <p:spTgt spid="16"/>
                                        </p:tgtEl>
                                        <p:attrNameLst>
                                          <p:attrName>ppt_h</p:attrName>
                                        </p:attrNameLst>
                                      </p:cBhvr>
                                      <p:tavLst>
                                        <p:tav tm="0">
                                          <p:val>
                                            <p:fltVal val="0"/>
                                          </p:val>
                                        </p:tav>
                                        <p:tav tm="100000">
                                          <p:val>
                                            <p:strVal val="#ppt_h"/>
                                          </p:val>
                                        </p:tav>
                                      </p:tavLst>
                                    </p:anim>
                                    <p:animEffect transition="in" filter="fade">
                                      <p:cBhvr>
                                        <p:cTn id="31" dur="1000"/>
                                        <p:tgtEl>
                                          <p:spTgt spid="16"/>
                                        </p:tgtEl>
                                      </p:cBhvr>
                                    </p:animEffect>
                                  </p:childTnLst>
                                </p:cTn>
                              </p:par>
                            </p:childTnLst>
                          </p:cTn>
                        </p:par>
                        <p:par>
                          <p:cTn id="32" fill="hold" nodeType="afterGroup">
                            <p:stCondLst>
                              <p:cond delay="5500"/>
                            </p:stCondLst>
                            <p:childTnLst>
                              <p:par>
                                <p:cTn id="33" presetID="22" presetClass="entr" presetSubtype="2" fill="hold" nodeType="afterEffect">
                                  <p:stCondLst>
                                    <p:cond delay="0"/>
                                  </p:stCondLst>
                                  <p:childTnLst>
                                    <p:set>
                                      <p:cBhvr>
                                        <p:cTn id="34" dur="1" fill="hold">
                                          <p:stCondLst>
                                            <p:cond delay="0"/>
                                          </p:stCondLst>
                                        </p:cTn>
                                        <p:tgtEl>
                                          <p:spTgt spid="14"/>
                                        </p:tgtEl>
                                        <p:attrNameLst>
                                          <p:attrName>style.visibility</p:attrName>
                                        </p:attrNameLst>
                                      </p:cBhvr>
                                      <p:to>
                                        <p:strVal val="visible"/>
                                      </p:to>
                                    </p:set>
                                    <p:animEffect transition="in" filter="wipe(right)">
                                      <p:cBhvr>
                                        <p:cTn id="35" dur="1000"/>
                                        <p:tgtEl>
                                          <p:spTgt spid="14"/>
                                        </p:tgtEl>
                                      </p:cBhvr>
                                    </p:animEffect>
                                  </p:childTnLst>
                                </p:cTn>
                              </p:par>
                            </p:childTnLst>
                          </p:cTn>
                        </p:par>
                        <p:par>
                          <p:cTn id="36" fill="hold" nodeType="afterGroup">
                            <p:stCondLst>
                              <p:cond delay="6500"/>
                            </p:stCondLst>
                            <p:childTnLst>
                              <p:par>
                                <p:cTn id="37" presetID="53" presetClass="entr" presetSubtype="0" fill="hold" nodeType="afterEffect">
                                  <p:stCondLst>
                                    <p:cond delay="0"/>
                                  </p:stCondLst>
                                  <p:childTnLst>
                                    <p:set>
                                      <p:cBhvr>
                                        <p:cTn id="38" dur="1" fill="hold">
                                          <p:stCondLst>
                                            <p:cond delay="0"/>
                                          </p:stCondLst>
                                        </p:cTn>
                                        <p:tgtEl>
                                          <p:spTgt spid="18"/>
                                        </p:tgtEl>
                                        <p:attrNameLst>
                                          <p:attrName>style.visibility</p:attrName>
                                        </p:attrNameLst>
                                      </p:cBhvr>
                                      <p:to>
                                        <p:strVal val="visible"/>
                                      </p:to>
                                    </p:set>
                                    <p:anim calcmode="lin" valueType="num">
                                      <p:cBhvr>
                                        <p:cTn id="39" dur="1000" fill="hold"/>
                                        <p:tgtEl>
                                          <p:spTgt spid="18"/>
                                        </p:tgtEl>
                                        <p:attrNameLst>
                                          <p:attrName>ppt_w</p:attrName>
                                        </p:attrNameLst>
                                      </p:cBhvr>
                                      <p:tavLst>
                                        <p:tav tm="0">
                                          <p:val>
                                            <p:fltVal val="0"/>
                                          </p:val>
                                        </p:tav>
                                        <p:tav tm="100000">
                                          <p:val>
                                            <p:strVal val="#ppt_w"/>
                                          </p:val>
                                        </p:tav>
                                      </p:tavLst>
                                    </p:anim>
                                    <p:anim calcmode="lin" valueType="num">
                                      <p:cBhvr>
                                        <p:cTn id="40" dur="1000" fill="hold"/>
                                        <p:tgtEl>
                                          <p:spTgt spid="18"/>
                                        </p:tgtEl>
                                        <p:attrNameLst>
                                          <p:attrName>ppt_h</p:attrName>
                                        </p:attrNameLst>
                                      </p:cBhvr>
                                      <p:tavLst>
                                        <p:tav tm="0">
                                          <p:val>
                                            <p:fltVal val="0"/>
                                          </p:val>
                                        </p:tav>
                                        <p:tav tm="100000">
                                          <p:val>
                                            <p:strVal val="#ppt_h"/>
                                          </p:val>
                                        </p:tav>
                                      </p:tavLst>
                                    </p:anim>
                                    <p:animEffect transition="in" filter="fade">
                                      <p:cBhvr>
                                        <p:cTn id="41" dur="1000"/>
                                        <p:tgtEl>
                                          <p:spTgt spid="18"/>
                                        </p:tgtEl>
                                      </p:cBhvr>
                                    </p:animEffect>
                                  </p:childTnLst>
                                </p:cTn>
                              </p:par>
                            </p:childTnLst>
                          </p:cTn>
                        </p:par>
                        <p:par>
                          <p:cTn id="42" fill="hold" nodeType="afterGroup">
                            <p:stCondLst>
                              <p:cond delay="7500"/>
                            </p:stCondLst>
                            <p:childTnLst>
                              <p:par>
                                <p:cTn id="43" presetID="22" presetClass="entr" presetSubtype="1" fill="hold" nodeType="afterEffect">
                                  <p:stCondLst>
                                    <p:cond delay="0"/>
                                  </p:stCondLst>
                                  <p:childTnLst>
                                    <p:set>
                                      <p:cBhvr>
                                        <p:cTn id="44" dur="1" fill="hold">
                                          <p:stCondLst>
                                            <p:cond delay="0"/>
                                          </p:stCondLst>
                                        </p:cTn>
                                        <p:tgtEl>
                                          <p:spTgt spid="13"/>
                                        </p:tgtEl>
                                        <p:attrNameLst>
                                          <p:attrName>style.visibility</p:attrName>
                                        </p:attrNameLst>
                                      </p:cBhvr>
                                      <p:to>
                                        <p:strVal val="visible"/>
                                      </p:to>
                                    </p:set>
                                    <p:animEffect transition="in" filter="wipe(up)">
                                      <p:cBhvr>
                                        <p:cTn id="45" dur="1000"/>
                                        <p:tgtEl>
                                          <p:spTgt spid="13"/>
                                        </p:tgtEl>
                                      </p:cBhvr>
                                    </p:animEffect>
                                  </p:childTnLst>
                                </p:cTn>
                              </p:par>
                            </p:childTnLst>
                          </p:cTn>
                        </p:par>
                        <p:par>
                          <p:cTn id="46" fill="hold" nodeType="afterGroup">
                            <p:stCondLst>
                              <p:cond delay="8500"/>
                            </p:stCondLst>
                            <p:childTnLst>
                              <p:par>
                                <p:cTn id="47" presetID="22" presetClass="entr" presetSubtype="8" fill="hold" nodeType="afterEffect">
                                  <p:stCondLst>
                                    <p:cond delay="0"/>
                                  </p:stCondLst>
                                  <p:childTnLst>
                                    <p:set>
                                      <p:cBhvr>
                                        <p:cTn id="48" dur="1" fill="hold">
                                          <p:stCondLst>
                                            <p:cond delay="0"/>
                                          </p:stCondLst>
                                        </p:cTn>
                                        <p:tgtEl>
                                          <p:spTgt spid="17"/>
                                        </p:tgtEl>
                                        <p:attrNameLst>
                                          <p:attrName>style.visibility</p:attrName>
                                        </p:attrNameLst>
                                      </p:cBhvr>
                                      <p:to>
                                        <p:strVal val="visible"/>
                                      </p:to>
                                    </p:set>
                                    <p:animEffect transition="in" filter="wipe(left)">
                                      <p:cBhvr>
                                        <p:cTn id="49" dur="1000"/>
                                        <p:tgtEl>
                                          <p:spTgt spid="17"/>
                                        </p:tgtEl>
                                      </p:cBhvr>
                                    </p:animEffect>
                                  </p:childTnLst>
                                </p:cTn>
                              </p:par>
                            </p:childTnLst>
                          </p:cTn>
                        </p:par>
                        <p:par>
                          <p:cTn id="50" fill="hold" nodeType="afterGroup">
                            <p:stCondLst>
                              <p:cond delay="9500"/>
                            </p:stCondLst>
                            <p:childTnLst>
                              <p:par>
                                <p:cTn id="51" presetID="22" presetClass="entr" presetSubtype="8" fill="hold" grpId="0" nodeType="afterEffect">
                                  <p:stCondLst>
                                    <p:cond delay="0"/>
                                  </p:stCondLst>
                                  <p:childTnLst>
                                    <p:set>
                                      <p:cBhvr>
                                        <p:cTn id="52" dur="1" fill="hold">
                                          <p:stCondLst>
                                            <p:cond delay="0"/>
                                          </p:stCondLst>
                                        </p:cTn>
                                        <p:tgtEl>
                                          <p:spTgt spid="34"/>
                                        </p:tgtEl>
                                        <p:attrNameLst>
                                          <p:attrName>style.visibility</p:attrName>
                                        </p:attrNameLst>
                                      </p:cBhvr>
                                      <p:to>
                                        <p:strVal val="visible"/>
                                      </p:to>
                                    </p:set>
                                    <p:animEffect transition="in" filter="wipe(left)">
                                      <p:cBhvr>
                                        <p:cTn id="53" dur="1000"/>
                                        <p:tgtEl>
                                          <p:spTgt spid="34"/>
                                        </p:tgtEl>
                                      </p:cBhvr>
                                    </p:animEffect>
                                  </p:childTnLst>
                                </p:cTn>
                              </p:par>
                            </p:childTnLst>
                          </p:cTn>
                        </p:par>
                        <p:par>
                          <p:cTn id="54" fill="hold" nodeType="afterGroup">
                            <p:stCondLst>
                              <p:cond delay="10500"/>
                            </p:stCondLst>
                            <p:childTnLst>
                              <p:par>
                                <p:cTn id="55" presetID="22" presetClass="entr" presetSubtype="8" fill="hold" nodeType="afterEffect">
                                  <p:stCondLst>
                                    <p:cond delay="0"/>
                                  </p:stCondLst>
                                  <p:childTnLst>
                                    <p:set>
                                      <p:cBhvr>
                                        <p:cTn id="56" dur="1" fill="hold">
                                          <p:stCondLst>
                                            <p:cond delay="0"/>
                                          </p:stCondLst>
                                        </p:cTn>
                                        <p:tgtEl>
                                          <p:spTgt spid="23"/>
                                        </p:tgtEl>
                                        <p:attrNameLst>
                                          <p:attrName>style.visibility</p:attrName>
                                        </p:attrNameLst>
                                      </p:cBhvr>
                                      <p:to>
                                        <p:strVal val="visible"/>
                                      </p:to>
                                    </p:set>
                                    <p:animEffect transition="in" filter="wipe(left)">
                                      <p:cBhvr>
                                        <p:cTn id="57" dur="1000"/>
                                        <p:tgtEl>
                                          <p:spTgt spid="23"/>
                                        </p:tgtEl>
                                      </p:cBhvr>
                                    </p:animEffect>
                                  </p:childTnLst>
                                </p:cTn>
                              </p:par>
                            </p:childTnLst>
                          </p:cTn>
                        </p:par>
                        <p:par>
                          <p:cTn id="58" fill="hold" nodeType="afterGroup">
                            <p:stCondLst>
                              <p:cond delay="11500"/>
                            </p:stCondLst>
                            <p:childTnLst>
                              <p:par>
                                <p:cTn id="59" presetID="53" presetClass="entr" presetSubtype="0" fill="hold" nodeType="afterEffect">
                                  <p:stCondLst>
                                    <p:cond delay="0"/>
                                  </p:stCondLst>
                                  <p:childTnLst>
                                    <p:set>
                                      <p:cBhvr>
                                        <p:cTn id="60" dur="1" fill="hold">
                                          <p:stCondLst>
                                            <p:cond delay="0"/>
                                          </p:stCondLst>
                                        </p:cTn>
                                        <p:tgtEl>
                                          <p:spTgt spid="20"/>
                                        </p:tgtEl>
                                        <p:attrNameLst>
                                          <p:attrName>style.visibility</p:attrName>
                                        </p:attrNameLst>
                                      </p:cBhvr>
                                      <p:to>
                                        <p:strVal val="visible"/>
                                      </p:to>
                                    </p:set>
                                    <p:anim calcmode="lin" valueType="num">
                                      <p:cBhvr>
                                        <p:cTn id="61" dur="1000" fill="hold"/>
                                        <p:tgtEl>
                                          <p:spTgt spid="20"/>
                                        </p:tgtEl>
                                        <p:attrNameLst>
                                          <p:attrName>ppt_w</p:attrName>
                                        </p:attrNameLst>
                                      </p:cBhvr>
                                      <p:tavLst>
                                        <p:tav tm="0">
                                          <p:val>
                                            <p:fltVal val="0"/>
                                          </p:val>
                                        </p:tav>
                                        <p:tav tm="100000">
                                          <p:val>
                                            <p:strVal val="#ppt_w"/>
                                          </p:val>
                                        </p:tav>
                                      </p:tavLst>
                                    </p:anim>
                                    <p:anim calcmode="lin" valueType="num">
                                      <p:cBhvr>
                                        <p:cTn id="62" dur="1000" fill="hold"/>
                                        <p:tgtEl>
                                          <p:spTgt spid="20"/>
                                        </p:tgtEl>
                                        <p:attrNameLst>
                                          <p:attrName>ppt_h</p:attrName>
                                        </p:attrNameLst>
                                      </p:cBhvr>
                                      <p:tavLst>
                                        <p:tav tm="0">
                                          <p:val>
                                            <p:fltVal val="0"/>
                                          </p:val>
                                        </p:tav>
                                        <p:tav tm="100000">
                                          <p:val>
                                            <p:strVal val="#ppt_h"/>
                                          </p:val>
                                        </p:tav>
                                      </p:tavLst>
                                    </p:anim>
                                    <p:animEffect transition="in" filter="fade">
                                      <p:cBhvr>
                                        <p:cTn id="63" dur="1000"/>
                                        <p:tgtEl>
                                          <p:spTgt spid="20"/>
                                        </p:tgtEl>
                                      </p:cBhvr>
                                    </p:animEffect>
                                  </p:childTnLst>
                                </p:cTn>
                              </p:par>
                            </p:childTnLst>
                          </p:cTn>
                        </p:par>
                        <p:par>
                          <p:cTn id="64" fill="hold" nodeType="afterGroup">
                            <p:stCondLst>
                              <p:cond delay="12500"/>
                            </p:stCondLst>
                            <p:childTnLst>
                              <p:par>
                                <p:cTn id="65" presetID="22" presetClass="entr" presetSubtype="1" fill="hold" nodeType="afterEffect">
                                  <p:stCondLst>
                                    <p:cond delay="0"/>
                                  </p:stCondLst>
                                  <p:childTnLst>
                                    <p:set>
                                      <p:cBhvr>
                                        <p:cTn id="66" dur="1" fill="hold">
                                          <p:stCondLst>
                                            <p:cond delay="0"/>
                                          </p:stCondLst>
                                        </p:cTn>
                                        <p:tgtEl>
                                          <p:spTgt spid="19"/>
                                        </p:tgtEl>
                                        <p:attrNameLst>
                                          <p:attrName>style.visibility</p:attrName>
                                        </p:attrNameLst>
                                      </p:cBhvr>
                                      <p:to>
                                        <p:strVal val="visible"/>
                                      </p:to>
                                    </p:set>
                                    <p:animEffect transition="in" filter="wipe(up)">
                                      <p:cBhvr>
                                        <p:cTn id="67" dur="1000"/>
                                        <p:tgtEl>
                                          <p:spTgt spid="19"/>
                                        </p:tgtEl>
                                      </p:cBhvr>
                                    </p:animEffect>
                                  </p:childTnLst>
                                </p:cTn>
                              </p:par>
                            </p:childTnLst>
                          </p:cTn>
                        </p:par>
                        <p:par>
                          <p:cTn id="68" fill="hold" nodeType="afterGroup">
                            <p:stCondLst>
                              <p:cond delay="13500"/>
                            </p:stCondLst>
                            <p:childTnLst>
                              <p:par>
                                <p:cTn id="69" presetID="53" presetClass="entr" presetSubtype="0" fill="hold" nodeType="afterEffect">
                                  <p:stCondLst>
                                    <p:cond delay="0"/>
                                  </p:stCondLst>
                                  <p:childTnLst>
                                    <p:set>
                                      <p:cBhvr>
                                        <p:cTn id="70" dur="1" fill="hold">
                                          <p:stCondLst>
                                            <p:cond delay="0"/>
                                          </p:stCondLst>
                                        </p:cTn>
                                        <p:tgtEl>
                                          <p:spTgt spid="9"/>
                                        </p:tgtEl>
                                        <p:attrNameLst>
                                          <p:attrName>style.visibility</p:attrName>
                                        </p:attrNameLst>
                                      </p:cBhvr>
                                      <p:to>
                                        <p:strVal val="visible"/>
                                      </p:to>
                                    </p:set>
                                    <p:anim calcmode="lin" valueType="num">
                                      <p:cBhvr>
                                        <p:cTn id="71" dur="1000" fill="hold"/>
                                        <p:tgtEl>
                                          <p:spTgt spid="9"/>
                                        </p:tgtEl>
                                        <p:attrNameLst>
                                          <p:attrName>ppt_w</p:attrName>
                                        </p:attrNameLst>
                                      </p:cBhvr>
                                      <p:tavLst>
                                        <p:tav tm="0">
                                          <p:val>
                                            <p:fltVal val="0"/>
                                          </p:val>
                                        </p:tav>
                                        <p:tav tm="100000">
                                          <p:val>
                                            <p:strVal val="#ppt_w"/>
                                          </p:val>
                                        </p:tav>
                                      </p:tavLst>
                                    </p:anim>
                                    <p:anim calcmode="lin" valueType="num">
                                      <p:cBhvr>
                                        <p:cTn id="72" dur="1000" fill="hold"/>
                                        <p:tgtEl>
                                          <p:spTgt spid="9"/>
                                        </p:tgtEl>
                                        <p:attrNameLst>
                                          <p:attrName>ppt_h</p:attrName>
                                        </p:attrNameLst>
                                      </p:cBhvr>
                                      <p:tavLst>
                                        <p:tav tm="0">
                                          <p:val>
                                            <p:fltVal val="0"/>
                                          </p:val>
                                        </p:tav>
                                        <p:tav tm="100000">
                                          <p:val>
                                            <p:strVal val="#ppt_h"/>
                                          </p:val>
                                        </p:tav>
                                      </p:tavLst>
                                    </p:anim>
                                    <p:animEffect transition="in" filter="fade">
                                      <p:cBhvr>
                                        <p:cTn id="73" dur="1000"/>
                                        <p:tgtEl>
                                          <p:spTgt spid="9"/>
                                        </p:tgtEl>
                                      </p:cBhvr>
                                    </p:animEffect>
                                  </p:childTnLst>
                                </p:cTn>
                              </p:par>
                            </p:childTnLst>
                          </p:cTn>
                        </p:par>
                        <p:par>
                          <p:cTn id="74" fill="hold" nodeType="afterGroup">
                            <p:stCondLst>
                              <p:cond delay="14500"/>
                            </p:stCondLst>
                            <p:childTnLst>
                              <p:par>
                                <p:cTn id="75" presetID="22" presetClass="entr" presetSubtype="2" fill="hold" nodeType="afterEffect">
                                  <p:stCondLst>
                                    <p:cond delay="0"/>
                                  </p:stCondLst>
                                  <p:childTnLst>
                                    <p:set>
                                      <p:cBhvr>
                                        <p:cTn id="76" dur="1" fill="hold">
                                          <p:stCondLst>
                                            <p:cond delay="0"/>
                                          </p:stCondLst>
                                        </p:cTn>
                                        <p:tgtEl>
                                          <p:spTgt spid="24"/>
                                        </p:tgtEl>
                                        <p:attrNameLst>
                                          <p:attrName>style.visibility</p:attrName>
                                        </p:attrNameLst>
                                      </p:cBhvr>
                                      <p:to>
                                        <p:strVal val="visible"/>
                                      </p:to>
                                    </p:set>
                                    <p:animEffect transition="in" filter="wipe(right)">
                                      <p:cBhvr>
                                        <p:cTn id="77" dur="1000"/>
                                        <p:tgtEl>
                                          <p:spTgt spid="24"/>
                                        </p:tgtEl>
                                      </p:cBhvr>
                                    </p:animEffect>
                                  </p:childTnLst>
                                </p:cTn>
                              </p:par>
                            </p:childTnLst>
                          </p:cTn>
                        </p:par>
                        <p:par>
                          <p:cTn id="78" fill="hold" nodeType="afterGroup">
                            <p:stCondLst>
                              <p:cond delay="15500"/>
                            </p:stCondLst>
                            <p:childTnLst>
                              <p:par>
                                <p:cTn id="79" presetID="22" presetClass="entr" presetSubtype="2" fill="hold" grpId="0" nodeType="afterEffect">
                                  <p:stCondLst>
                                    <p:cond delay="0"/>
                                  </p:stCondLst>
                                  <p:childTnLst>
                                    <p:set>
                                      <p:cBhvr>
                                        <p:cTn id="80" dur="1" fill="hold">
                                          <p:stCondLst>
                                            <p:cond delay="0"/>
                                          </p:stCondLst>
                                        </p:cTn>
                                        <p:tgtEl>
                                          <p:spTgt spid="33"/>
                                        </p:tgtEl>
                                        <p:attrNameLst>
                                          <p:attrName>style.visibility</p:attrName>
                                        </p:attrNameLst>
                                      </p:cBhvr>
                                      <p:to>
                                        <p:strVal val="visible"/>
                                      </p:to>
                                    </p:set>
                                    <p:animEffect transition="in" filter="wipe(right)">
                                      <p:cBhvr>
                                        <p:cTn id="81" dur="1000"/>
                                        <p:tgtEl>
                                          <p:spTgt spid="33"/>
                                        </p:tgtEl>
                                      </p:cBhvr>
                                    </p:animEffect>
                                  </p:childTnLst>
                                </p:cTn>
                              </p:par>
                            </p:childTnLst>
                          </p:cTn>
                        </p:par>
                        <p:par>
                          <p:cTn id="82" fill="hold" nodeType="afterGroup">
                            <p:stCondLst>
                              <p:cond delay="16500"/>
                            </p:stCondLst>
                            <p:childTnLst>
                              <p:par>
                                <p:cTn id="83" presetID="22" presetClass="entr" presetSubtype="2" fill="hold" nodeType="afterEffect">
                                  <p:stCondLst>
                                    <p:cond delay="0"/>
                                  </p:stCondLst>
                                  <p:childTnLst>
                                    <p:set>
                                      <p:cBhvr>
                                        <p:cTn id="84" dur="1" fill="hold">
                                          <p:stCondLst>
                                            <p:cond delay="0"/>
                                          </p:stCondLst>
                                        </p:cTn>
                                        <p:tgtEl>
                                          <p:spTgt spid="25"/>
                                        </p:tgtEl>
                                        <p:attrNameLst>
                                          <p:attrName>style.visibility</p:attrName>
                                        </p:attrNameLst>
                                      </p:cBhvr>
                                      <p:to>
                                        <p:strVal val="visible"/>
                                      </p:to>
                                    </p:set>
                                    <p:animEffect transition="in" filter="wipe(right)">
                                      <p:cBhvr>
                                        <p:cTn id="85" dur="1000"/>
                                        <p:tgtEl>
                                          <p:spTgt spid="25"/>
                                        </p:tgtEl>
                                      </p:cBhvr>
                                    </p:animEffect>
                                  </p:childTnLst>
                                </p:cTn>
                              </p:par>
                            </p:childTnLst>
                          </p:cTn>
                        </p:par>
                        <p:par>
                          <p:cTn id="86" fill="hold" nodeType="afterGroup">
                            <p:stCondLst>
                              <p:cond delay="17500"/>
                            </p:stCondLst>
                            <p:childTnLst>
                              <p:par>
                                <p:cTn id="87" presetID="22" presetClass="entr" presetSubtype="2" fill="hold" grpId="0" nodeType="afterEffect">
                                  <p:stCondLst>
                                    <p:cond delay="0"/>
                                  </p:stCondLst>
                                  <p:childTnLst>
                                    <p:set>
                                      <p:cBhvr>
                                        <p:cTn id="88" dur="1" fill="hold">
                                          <p:stCondLst>
                                            <p:cond delay="0"/>
                                          </p:stCondLst>
                                        </p:cTn>
                                        <p:tgtEl>
                                          <p:spTgt spid="31"/>
                                        </p:tgtEl>
                                        <p:attrNameLst>
                                          <p:attrName>style.visibility</p:attrName>
                                        </p:attrNameLst>
                                      </p:cBhvr>
                                      <p:to>
                                        <p:strVal val="visible"/>
                                      </p:to>
                                    </p:set>
                                    <p:animEffect transition="in" filter="wipe(right)">
                                      <p:cBhvr>
                                        <p:cTn id="89" dur="1000"/>
                                        <p:tgtEl>
                                          <p:spTgt spid="31"/>
                                        </p:tgtEl>
                                      </p:cBhvr>
                                    </p:animEffect>
                                  </p:childTnLst>
                                </p:cTn>
                              </p:par>
                            </p:childTnLst>
                          </p:cTn>
                        </p:par>
                        <p:par>
                          <p:cTn id="90" fill="hold" nodeType="afterGroup">
                            <p:stCondLst>
                              <p:cond delay="18500"/>
                            </p:stCondLst>
                            <p:childTnLst>
                              <p:par>
                                <p:cTn id="91" presetID="22" presetClass="entr" presetSubtype="2" fill="hold" nodeType="afterEffect">
                                  <p:stCondLst>
                                    <p:cond delay="0"/>
                                  </p:stCondLst>
                                  <p:childTnLst>
                                    <p:set>
                                      <p:cBhvr>
                                        <p:cTn id="92" dur="1" fill="hold">
                                          <p:stCondLst>
                                            <p:cond delay="0"/>
                                          </p:stCondLst>
                                        </p:cTn>
                                        <p:tgtEl>
                                          <p:spTgt spid="27"/>
                                        </p:tgtEl>
                                        <p:attrNameLst>
                                          <p:attrName>style.visibility</p:attrName>
                                        </p:attrNameLst>
                                      </p:cBhvr>
                                      <p:to>
                                        <p:strVal val="visible"/>
                                      </p:to>
                                    </p:set>
                                    <p:animEffect transition="in" filter="wipe(right)">
                                      <p:cBhvr>
                                        <p:cTn id="93" dur="1000"/>
                                        <p:tgtEl>
                                          <p:spTgt spid="27"/>
                                        </p:tgtEl>
                                      </p:cBhvr>
                                    </p:animEffect>
                                  </p:childTnLst>
                                </p:cTn>
                              </p:par>
                            </p:childTnLst>
                          </p:cTn>
                        </p:par>
                        <p:par>
                          <p:cTn id="94" fill="hold" nodeType="afterGroup">
                            <p:stCondLst>
                              <p:cond delay="19500"/>
                            </p:stCondLst>
                            <p:childTnLst>
                              <p:par>
                                <p:cTn id="95" presetID="22" presetClass="entr" presetSubtype="1" fill="hold" nodeType="afterEffect">
                                  <p:stCondLst>
                                    <p:cond delay="0"/>
                                  </p:stCondLst>
                                  <p:childTnLst>
                                    <p:set>
                                      <p:cBhvr>
                                        <p:cTn id="96" dur="1" fill="hold">
                                          <p:stCondLst>
                                            <p:cond delay="0"/>
                                          </p:stCondLst>
                                        </p:cTn>
                                        <p:tgtEl>
                                          <p:spTgt spid="26"/>
                                        </p:tgtEl>
                                        <p:attrNameLst>
                                          <p:attrName>style.visibility</p:attrName>
                                        </p:attrNameLst>
                                      </p:cBhvr>
                                      <p:to>
                                        <p:strVal val="visible"/>
                                      </p:to>
                                    </p:set>
                                    <p:animEffect transition="in" filter="wipe(up)">
                                      <p:cBhvr>
                                        <p:cTn id="97" dur="1000"/>
                                        <p:tgtEl>
                                          <p:spTgt spid="26"/>
                                        </p:tgtEl>
                                      </p:cBhvr>
                                    </p:animEffect>
                                  </p:childTnLst>
                                </p:cTn>
                              </p:par>
                              <p:par>
                                <p:cTn id="98" presetID="53" presetClass="entr" presetSubtype="0" fill="hold" nodeType="withEffect">
                                  <p:stCondLst>
                                    <p:cond delay="0"/>
                                  </p:stCondLst>
                                  <p:childTnLst>
                                    <p:set>
                                      <p:cBhvr>
                                        <p:cTn id="99" dur="1" fill="hold">
                                          <p:stCondLst>
                                            <p:cond delay="0"/>
                                          </p:stCondLst>
                                        </p:cTn>
                                        <p:tgtEl>
                                          <p:spTgt spid="10"/>
                                        </p:tgtEl>
                                        <p:attrNameLst>
                                          <p:attrName>style.visibility</p:attrName>
                                        </p:attrNameLst>
                                      </p:cBhvr>
                                      <p:to>
                                        <p:strVal val="visible"/>
                                      </p:to>
                                    </p:set>
                                    <p:anim calcmode="lin" valueType="num">
                                      <p:cBhvr>
                                        <p:cTn id="100" dur="1000" fill="hold"/>
                                        <p:tgtEl>
                                          <p:spTgt spid="10"/>
                                        </p:tgtEl>
                                        <p:attrNameLst>
                                          <p:attrName>ppt_w</p:attrName>
                                        </p:attrNameLst>
                                      </p:cBhvr>
                                      <p:tavLst>
                                        <p:tav tm="0">
                                          <p:val>
                                            <p:fltVal val="0"/>
                                          </p:val>
                                        </p:tav>
                                        <p:tav tm="100000">
                                          <p:val>
                                            <p:strVal val="#ppt_w"/>
                                          </p:val>
                                        </p:tav>
                                      </p:tavLst>
                                    </p:anim>
                                    <p:anim calcmode="lin" valueType="num">
                                      <p:cBhvr>
                                        <p:cTn id="101" dur="1000" fill="hold"/>
                                        <p:tgtEl>
                                          <p:spTgt spid="10"/>
                                        </p:tgtEl>
                                        <p:attrNameLst>
                                          <p:attrName>ppt_h</p:attrName>
                                        </p:attrNameLst>
                                      </p:cBhvr>
                                      <p:tavLst>
                                        <p:tav tm="0">
                                          <p:val>
                                            <p:fltVal val="0"/>
                                          </p:val>
                                        </p:tav>
                                        <p:tav tm="100000">
                                          <p:val>
                                            <p:strVal val="#ppt_h"/>
                                          </p:val>
                                        </p:tav>
                                      </p:tavLst>
                                    </p:anim>
                                    <p:animEffect transition="in" filter="fade">
                                      <p:cBhvr>
                                        <p:cTn id="102" dur="1000"/>
                                        <p:tgtEl>
                                          <p:spTgt spid="10"/>
                                        </p:tgtEl>
                                      </p:cBhvr>
                                    </p:animEffect>
                                  </p:childTnLst>
                                </p:cTn>
                              </p:par>
                            </p:childTnLst>
                          </p:cTn>
                        </p:par>
                        <p:par>
                          <p:cTn id="103" fill="hold" nodeType="afterGroup">
                            <p:stCondLst>
                              <p:cond delay="20500"/>
                            </p:stCondLst>
                            <p:childTnLst>
                              <p:par>
                                <p:cTn id="104" presetID="22" presetClass="entr" presetSubtype="1" fill="hold" nodeType="afterEffect">
                                  <p:stCondLst>
                                    <p:cond delay="0"/>
                                  </p:stCondLst>
                                  <p:childTnLst>
                                    <p:set>
                                      <p:cBhvr>
                                        <p:cTn id="105" dur="1" fill="hold">
                                          <p:stCondLst>
                                            <p:cond delay="0"/>
                                          </p:stCondLst>
                                        </p:cTn>
                                        <p:tgtEl>
                                          <p:spTgt spid="28"/>
                                        </p:tgtEl>
                                        <p:attrNameLst>
                                          <p:attrName>style.visibility</p:attrName>
                                        </p:attrNameLst>
                                      </p:cBhvr>
                                      <p:to>
                                        <p:strVal val="visible"/>
                                      </p:to>
                                    </p:set>
                                    <p:animEffect transition="in" filter="wipe(up)">
                                      <p:cBhvr>
                                        <p:cTn id="106" dur="1000"/>
                                        <p:tgtEl>
                                          <p:spTgt spid="28"/>
                                        </p:tgtEl>
                                      </p:cBhvr>
                                    </p:animEffect>
                                  </p:childTnLst>
                                </p:cTn>
                              </p:par>
                            </p:childTnLst>
                          </p:cTn>
                        </p:par>
                        <p:par>
                          <p:cTn id="107" fill="hold" nodeType="afterGroup">
                            <p:stCondLst>
                              <p:cond delay="21500"/>
                            </p:stCondLst>
                            <p:childTnLst>
                              <p:par>
                                <p:cTn id="108" presetID="22" presetClass="entr" presetSubtype="8" fill="hold" nodeType="afterEffect">
                                  <p:stCondLst>
                                    <p:cond delay="0"/>
                                  </p:stCondLst>
                                  <p:childTnLst>
                                    <p:set>
                                      <p:cBhvr>
                                        <p:cTn id="109" dur="1" fill="hold">
                                          <p:stCondLst>
                                            <p:cond delay="0"/>
                                          </p:stCondLst>
                                        </p:cTn>
                                        <p:tgtEl>
                                          <p:spTgt spid="29"/>
                                        </p:tgtEl>
                                        <p:attrNameLst>
                                          <p:attrName>style.visibility</p:attrName>
                                        </p:attrNameLst>
                                      </p:cBhvr>
                                      <p:to>
                                        <p:strVal val="visible"/>
                                      </p:to>
                                    </p:set>
                                    <p:animEffect transition="in" filter="wipe(left)">
                                      <p:cBhvr>
                                        <p:cTn id="110" dur="1000"/>
                                        <p:tgtEl>
                                          <p:spTgt spid="29"/>
                                        </p:tgtEl>
                                      </p:cBhvr>
                                    </p:animEffect>
                                  </p:childTnLst>
                                </p:cTn>
                              </p:par>
                            </p:childTnLst>
                          </p:cTn>
                        </p:par>
                        <p:par>
                          <p:cTn id="111" fill="hold" nodeType="afterGroup">
                            <p:stCondLst>
                              <p:cond delay="22500"/>
                            </p:stCondLst>
                            <p:childTnLst>
                              <p:par>
                                <p:cTn id="112" presetID="53" presetClass="entr" presetSubtype="0" fill="hold" nodeType="afterEffect">
                                  <p:stCondLst>
                                    <p:cond delay="0"/>
                                  </p:stCondLst>
                                  <p:childTnLst>
                                    <p:set>
                                      <p:cBhvr>
                                        <p:cTn id="113" dur="1" fill="hold">
                                          <p:stCondLst>
                                            <p:cond delay="0"/>
                                          </p:stCondLst>
                                        </p:cTn>
                                        <p:tgtEl>
                                          <p:spTgt spid="8"/>
                                        </p:tgtEl>
                                        <p:attrNameLst>
                                          <p:attrName>style.visibility</p:attrName>
                                        </p:attrNameLst>
                                      </p:cBhvr>
                                      <p:to>
                                        <p:strVal val="visible"/>
                                      </p:to>
                                    </p:set>
                                    <p:anim calcmode="lin" valueType="num">
                                      <p:cBhvr>
                                        <p:cTn id="114" dur="1000" fill="hold"/>
                                        <p:tgtEl>
                                          <p:spTgt spid="8"/>
                                        </p:tgtEl>
                                        <p:attrNameLst>
                                          <p:attrName>ppt_w</p:attrName>
                                        </p:attrNameLst>
                                      </p:cBhvr>
                                      <p:tavLst>
                                        <p:tav tm="0">
                                          <p:val>
                                            <p:fltVal val="0"/>
                                          </p:val>
                                        </p:tav>
                                        <p:tav tm="100000">
                                          <p:val>
                                            <p:strVal val="#ppt_w"/>
                                          </p:val>
                                        </p:tav>
                                      </p:tavLst>
                                    </p:anim>
                                    <p:anim calcmode="lin" valueType="num">
                                      <p:cBhvr>
                                        <p:cTn id="115" dur="1000" fill="hold"/>
                                        <p:tgtEl>
                                          <p:spTgt spid="8"/>
                                        </p:tgtEl>
                                        <p:attrNameLst>
                                          <p:attrName>ppt_h</p:attrName>
                                        </p:attrNameLst>
                                      </p:cBhvr>
                                      <p:tavLst>
                                        <p:tav tm="0">
                                          <p:val>
                                            <p:fltVal val="0"/>
                                          </p:val>
                                        </p:tav>
                                        <p:tav tm="100000">
                                          <p:val>
                                            <p:strVal val="#ppt_h"/>
                                          </p:val>
                                        </p:tav>
                                      </p:tavLst>
                                    </p:anim>
                                    <p:animEffect transition="in" filter="fade">
                                      <p:cBhvr>
                                        <p:cTn id="116" dur="1000"/>
                                        <p:tgtEl>
                                          <p:spTgt spid="8"/>
                                        </p:tgtEl>
                                      </p:cBhvr>
                                    </p:animEffect>
                                  </p:childTnLst>
                                </p:cTn>
                              </p:par>
                            </p:childTnLst>
                          </p:cTn>
                        </p:par>
                        <p:par>
                          <p:cTn id="117" fill="hold" nodeType="afterGroup">
                            <p:stCondLst>
                              <p:cond delay="23500"/>
                            </p:stCondLst>
                            <p:childTnLst>
                              <p:par>
                                <p:cTn id="118" presetID="22" presetClass="entr" presetSubtype="8" fill="hold" nodeType="afterEffect">
                                  <p:stCondLst>
                                    <p:cond delay="0"/>
                                  </p:stCondLst>
                                  <p:childTnLst>
                                    <p:set>
                                      <p:cBhvr>
                                        <p:cTn id="119" dur="1" fill="hold">
                                          <p:stCondLst>
                                            <p:cond delay="0"/>
                                          </p:stCondLst>
                                        </p:cTn>
                                        <p:tgtEl>
                                          <p:spTgt spid="21"/>
                                        </p:tgtEl>
                                        <p:attrNameLst>
                                          <p:attrName>style.visibility</p:attrName>
                                        </p:attrNameLst>
                                      </p:cBhvr>
                                      <p:to>
                                        <p:strVal val="visible"/>
                                      </p:to>
                                    </p:set>
                                    <p:animEffect transition="in" filter="wipe(left)">
                                      <p:cBhvr>
                                        <p:cTn id="120" dur="1000"/>
                                        <p:tgtEl>
                                          <p:spTgt spid="21"/>
                                        </p:tgtEl>
                                      </p:cBhvr>
                                    </p:animEffect>
                                  </p:childTnLst>
                                </p:cTn>
                              </p:par>
                            </p:childTnLst>
                          </p:cTn>
                        </p:par>
                        <p:par>
                          <p:cTn id="121" fill="hold" nodeType="afterGroup">
                            <p:stCondLst>
                              <p:cond delay="24500"/>
                            </p:stCondLst>
                            <p:childTnLst>
                              <p:par>
                                <p:cTn id="122" presetID="22" presetClass="entr" presetSubtype="8" fill="hold" grpId="0" nodeType="afterEffect">
                                  <p:stCondLst>
                                    <p:cond delay="0"/>
                                  </p:stCondLst>
                                  <p:childTnLst>
                                    <p:set>
                                      <p:cBhvr>
                                        <p:cTn id="123" dur="1" fill="hold">
                                          <p:stCondLst>
                                            <p:cond delay="0"/>
                                          </p:stCondLst>
                                        </p:cTn>
                                        <p:tgtEl>
                                          <p:spTgt spid="32"/>
                                        </p:tgtEl>
                                        <p:attrNameLst>
                                          <p:attrName>style.visibility</p:attrName>
                                        </p:attrNameLst>
                                      </p:cBhvr>
                                      <p:to>
                                        <p:strVal val="visible"/>
                                      </p:to>
                                    </p:set>
                                    <p:animEffect transition="in" filter="wipe(left)">
                                      <p:cBhvr>
                                        <p:cTn id="124" dur="1000"/>
                                        <p:tgtEl>
                                          <p:spTgt spid="32"/>
                                        </p:tgtEl>
                                      </p:cBhvr>
                                    </p:animEffect>
                                  </p:childTnLst>
                                </p:cTn>
                              </p:par>
                              <p:par>
                                <p:cTn id="125" presetID="22" presetClass="entr" presetSubtype="2" fill="hold" grpId="0" nodeType="withEffect">
                                  <p:stCondLst>
                                    <p:cond delay="0"/>
                                  </p:stCondLst>
                                  <p:childTnLst>
                                    <p:set>
                                      <p:cBhvr>
                                        <p:cTn id="126" dur="1" fill="hold">
                                          <p:stCondLst>
                                            <p:cond delay="0"/>
                                          </p:stCondLst>
                                        </p:cTn>
                                        <p:tgtEl>
                                          <p:spTgt spid="44"/>
                                        </p:tgtEl>
                                        <p:attrNameLst>
                                          <p:attrName>style.visibility</p:attrName>
                                        </p:attrNameLst>
                                      </p:cBhvr>
                                      <p:to>
                                        <p:strVal val="visible"/>
                                      </p:to>
                                    </p:set>
                                    <p:animEffect transition="in" filter="wipe(right)">
                                      <p:cBhvr>
                                        <p:cTn id="127" dur="500"/>
                                        <p:tgtEl>
                                          <p:spTgt spid="44"/>
                                        </p:tgtEl>
                                      </p:cBhvr>
                                    </p:animEffect>
                                  </p:childTnLst>
                                </p:cTn>
                              </p:par>
                            </p:childTnLst>
                          </p:cTn>
                        </p:par>
                        <p:par>
                          <p:cTn id="128" fill="hold">
                            <p:stCondLst>
                              <p:cond delay="25500"/>
                            </p:stCondLst>
                            <p:childTnLst>
                              <p:par>
                                <p:cTn id="129" presetID="22" presetClass="entr" presetSubtype="8" fill="hold" grpId="0" nodeType="afterEffect">
                                  <p:stCondLst>
                                    <p:cond delay="0"/>
                                  </p:stCondLst>
                                  <p:childTnLst>
                                    <p:set>
                                      <p:cBhvr>
                                        <p:cTn id="130" dur="1" fill="hold">
                                          <p:stCondLst>
                                            <p:cond delay="0"/>
                                          </p:stCondLst>
                                        </p:cTn>
                                        <p:tgtEl>
                                          <p:spTgt spid="45"/>
                                        </p:tgtEl>
                                        <p:attrNameLst>
                                          <p:attrName>style.visibility</p:attrName>
                                        </p:attrNameLst>
                                      </p:cBhvr>
                                      <p:to>
                                        <p:strVal val="visible"/>
                                      </p:to>
                                    </p:set>
                                    <p:animEffect transition="in" filter="wipe(left)">
                                      <p:cBhvr>
                                        <p:cTn id="131" dur="500"/>
                                        <p:tgtEl>
                                          <p:spTgt spid="45"/>
                                        </p:tgtEl>
                                      </p:cBhvr>
                                    </p:animEffect>
                                  </p:childTnLst>
                                </p:cTn>
                              </p:par>
                              <p:par>
                                <p:cTn id="132" presetID="22" presetClass="entr" presetSubtype="2" fill="hold" grpId="0" nodeType="withEffect">
                                  <p:stCondLst>
                                    <p:cond delay="0"/>
                                  </p:stCondLst>
                                  <p:childTnLst>
                                    <p:set>
                                      <p:cBhvr>
                                        <p:cTn id="133" dur="1" fill="hold">
                                          <p:stCondLst>
                                            <p:cond delay="0"/>
                                          </p:stCondLst>
                                        </p:cTn>
                                        <p:tgtEl>
                                          <p:spTgt spid="47"/>
                                        </p:tgtEl>
                                        <p:attrNameLst>
                                          <p:attrName>style.visibility</p:attrName>
                                        </p:attrNameLst>
                                      </p:cBhvr>
                                      <p:to>
                                        <p:strVal val="visible"/>
                                      </p:to>
                                    </p:set>
                                    <p:animEffect transition="in" filter="wipe(right)">
                                      <p:cBhvr>
                                        <p:cTn id="134" dur="500"/>
                                        <p:tgtEl>
                                          <p:spTgt spid="47"/>
                                        </p:tgtEl>
                                      </p:cBhvr>
                                    </p:animEffect>
                                  </p:childTnLst>
                                </p:cTn>
                              </p:par>
                              <p:par>
                                <p:cTn id="135" presetID="22" presetClass="entr" presetSubtype="2" fill="hold" grpId="0" nodeType="withEffect">
                                  <p:stCondLst>
                                    <p:cond delay="0"/>
                                  </p:stCondLst>
                                  <p:childTnLst>
                                    <p:set>
                                      <p:cBhvr>
                                        <p:cTn id="136" dur="1" fill="hold">
                                          <p:stCondLst>
                                            <p:cond delay="0"/>
                                          </p:stCondLst>
                                        </p:cTn>
                                        <p:tgtEl>
                                          <p:spTgt spid="46"/>
                                        </p:tgtEl>
                                        <p:attrNameLst>
                                          <p:attrName>style.visibility</p:attrName>
                                        </p:attrNameLst>
                                      </p:cBhvr>
                                      <p:to>
                                        <p:strVal val="visible"/>
                                      </p:to>
                                    </p:set>
                                    <p:animEffect transition="in" filter="wipe(right)">
                                      <p:cBhvr>
                                        <p:cTn id="137" dur="500"/>
                                        <p:tgtEl>
                                          <p:spTgt spid="46"/>
                                        </p:tgtEl>
                                      </p:cBhvr>
                                    </p:animEffect>
                                  </p:childTnLst>
                                </p:cTn>
                              </p:par>
                              <p:par>
                                <p:cTn id="138" presetID="22" presetClass="entr" presetSubtype="8" fill="hold" grpId="0" nodeType="withEffect">
                                  <p:stCondLst>
                                    <p:cond delay="0"/>
                                  </p:stCondLst>
                                  <p:childTnLst>
                                    <p:set>
                                      <p:cBhvr>
                                        <p:cTn id="139" dur="1" fill="hold">
                                          <p:stCondLst>
                                            <p:cond delay="0"/>
                                          </p:stCondLst>
                                        </p:cTn>
                                        <p:tgtEl>
                                          <p:spTgt spid="43"/>
                                        </p:tgtEl>
                                        <p:attrNameLst>
                                          <p:attrName>style.visibility</p:attrName>
                                        </p:attrNameLst>
                                      </p:cBhvr>
                                      <p:to>
                                        <p:strVal val="visible"/>
                                      </p:to>
                                    </p:set>
                                    <p:animEffect transition="in" filter="wipe(left)">
                                      <p:cBhvr>
                                        <p:cTn id="140" dur="1000"/>
                                        <p:tgtEl>
                                          <p:spTgt spid="43"/>
                                        </p:tgtEl>
                                      </p:cBhvr>
                                    </p:animEffect>
                                  </p:childTnLst>
                                </p:cTn>
                              </p:par>
                            </p:childTnLst>
                          </p:cTn>
                        </p:par>
                        <p:par>
                          <p:cTn id="141" fill="hold">
                            <p:stCondLst>
                              <p:cond delay="26500"/>
                            </p:stCondLst>
                            <p:childTnLst>
                              <p:par>
                                <p:cTn id="142" presetID="22" presetClass="entr" presetSubtype="1" fill="hold" grpId="0" nodeType="afterEffect">
                                  <p:stCondLst>
                                    <p:cond delay="0"/>
                                  </p:stCondLst>
                                  <p:childTnLst>
                                    <p:set>
                                      <p:cBhvr>
                                        <p:cTn id="143" dur="1" fill="hold">
                                          <p:stCondLst>
                                            <p:cond delay="0"/>
                                          </p:stCondLst>
                                        </p:cTn>
                                        <p:tgtEl>
                                          <p:spTgt spid="48"/>
                                        </p:tgtEl>
                                        <p:attrNameLst>
                                          <p:attrName>style.visibility</p:attrName>
                                        </p:attrNameLst>
                                      </p:cBhvr>
                                      <p:to>
                                        <p:strVal val="visible"/>
                                      </p:to>
                                    </p:set>
                                    <p:animEffect transition="in" filter="wipe(up)">
                                      <p:cBhvr>
                                        <p:cTn id="144" dur="500"/>
                                        <p:tgtEl>
                                          <p:spTgt spid="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animBg="1"/>
      <p:bldP spid="31" grpId="0" animBg="1"/>
      <p:bldP spid="32" grpId="0" animBg="1"/>
      <p:bldP spid="33" grpId="0" animBg="1"/>
      <p:bldP spid="34" grpId="0" animBg="1"/>
      <p:bldP spid="43" grpId="0"/>
      <p:bldP spid="44" grpId="0"/>
      <p:bldP spid="45" grpId="0"/>
      <p:bldP spid="46" grpId="0"/>
      <p:bldP spid="47" grpId="0"/>
      <p:bldP spid="48"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タイトル 1">
            <a:extLst>
              <a:ext uri="{FF2B5EF4-FFF2-40B4-BE49-F238E27FC236}">
                <a16:creationId xmlns:a16="http://schemas.microsoft.com/office/drawing/2014/main" id="{E698DAA4-8816-4C5A-B018-7684D464DFC5}"/>
              </a:ext>
            </a:extLst>
          </p:cNvPr>
          <p:cNvSpPr>
            <a:spLocks noGrp="1" noChangeArrowheads="1"/>
          </p:cNvSpPr>
          <p:nvPr>
            <p:ph type="title"/>
          </p:nvPr>
        </p:nvSpPr>
        <p:spPr>
          <a:xfrm>
            <a:off x="323850" y="260350"/>
            <a:ext cx="8134350" cy="865188"/>
          </a:xfrm>
        </p:spPr>
        <p:txBody>
          <a:bodyPr/>
          <a:lstStyle/>
          <a:p>
            <a:pPr eaLnBrk="1" hangingPunct="1"/>
            <a:r>
              <a:rPr lang="ja-JP" altLang="en-US" dirty="0"/>
              <a:t>４．ステップアップ制度について</a:t>
            </a:r>
          </a:p>
        </p:txBody>
      </p:sp>
      <p:sp>
        <p:nvSpPr>
          <p:cNvPr id="3" name="コンテンツ プレースホルダー 2">
            <a:extLst>
              <a:ext uri="{FF2B5EF4-FFF2-40B4-BE49-F238E27FC236}">
                <a16:creationId xmlns:a16="http://schemas.microsoft.com/office/drawing/2014/main" id="{92E8E9BA-C4D0-4B39-B29E-E93E996A0307}"/>
              </a:ext>
            </a:extLst>
          </p:cNvPr>
          <p:cNvSpPr>
            <a:spLocks noGrp="1"/>
          </p:cNvSpPr>
          <p:nvPr>
            <p:ph idx="1"/>
          </p:nvPr>
        </p:nvSpPr>
        <p:spPr>
          <a:xfrm>
            <a:off x="685800" y="1268413"/>
            <a:ext cx="7772400" cy="4897437"/>
          </a:xfrm>
        </p:spPr>
        <p:txBody>
          <a:bodyPr/>
          <a:lstStyle/>
          <a:p>
            <a:pPr marL="0" indent="0" eaLnBrk="1" hangingPunct="1">
              <a:buFont typeface="Wingdings" panose="05000000000000000000" pitchFamily="2" charset="2"/>
              <a:buNone/>
              <a:defRPr/>
            </a:pPr>
            <a:r>
              <a:rPr lang="en-US" altLang="ja-JP" dirty="0"/>
              <a:t>G</a:t>
            </a:r>
            <a:r>
              <a:rPr lang="ja-JP" altLang="en-US" dirty="0"/>
              <a:t>．昇進基準　</a:t>
            </a:r>
            <a:endParaRPr lang="en-US" altLang="ja-JP" dirty="0"/>
          </a:p>
          <a:p>
            <a:pPr marL="0" indent="0" eaLnBrk="1" hangingPunct="1">
              <a:buFont typeface="Wingdings" panose="05000000000000000000" pitchFamily="2" charset="2"/>
              <a:buNone/>
              <a:defRPr/>
            </a:pPr>
            <a:endParaRPr lang="en-US" altLang="ja-JP" dirty="0"/>
          </a:p>
          <a:p>
            <a:pPr marL="4679950" indent="-285750" eaLnBrk="1" hangingPunct="1">
              <a:spcAft>
                <a:spcPts val="1200"/>
              </a:spcAft>
              <a:buClr>
                <a:schemeClr val="accent1">
                  <a:lumMod val="50000"/>
                </a:schemeClr>
              </a:buClr>
              <a:defRPr/>
            </a:pPr>
            <a:r>
              <a:rPr lang="ja-JP" altLang="en-US" sz="1600" dirty="0">
                <a:solidFill>
                  <a:schemeClr val="accent1">
                    <a:lumMod val="50000"/>
                  </a:schemeClr>
                </a:solidFill>
              </a:rPr>
              <a:t>昇進人事の発生理由</a:t>
            </a:r>
            <a:endParaRPr lang="en-US" altLang="ja-JP" sz="1600" dirty="0">
              <a:solidFill>
                <a:schemeClr val="accent1">
                  <a:lumMod val="50000"/>
                </a:schemeClr>
              </a:solidFill>
            </a:endParaRPr>
          </a:p>
          <a:p>
            <a:pPr marL="5022850" indent="-354013" eaLnBrk="1" hangingPunct="1">
              <a:buClr>
                <a:schemeClr val="accent1">
                  <a:lumMod val="50000"/>
                </a:schemeClr>
              </a:buClr>
              <a:buFont typeface="+mj-ea"/>
              <a:buAutoNum type="circleNumDbPlain"/>
              <a:defRPr/>
            </a:pPr>
            <a:r>
              <a:rPr lang="ja-JP" altLang="en-US" sz="1400" dirty="0">
                <a:solidFill>
                  <a:schemeClr val="accent1">
                    <a:lumMod val="50000"/>
                  </a:schemeClr>
                </a:solidFill>
              </a:rPr>
              <a:t>組織が大きくなり新しい部署が発生した</a:t>
            </a:r>
            <a:endParaRPr lang="en-US" altLang="ja-JP" sz="1400" dirty="0">
              <a:solidFill>
                <a:schemeClr val="accent1">
                  <a:lumMod val="50000"/>
                </a:schemeClr>
              </a:solidFill>
            </a:endParaRPr>
          </a:p>
          <a:p>
            <a:pPr marL="5022850" indent="-354013" eaLnBrk="1" hangingPunct="1">
              <a:buClr>
                <a:schemeClr val="accent1">
                  <a:lumMod val="50000"/>
                </a:schemeClr>
              </a:buClr>
              <a:buFont typeface="+mj-ea"/>
              <a:buAutoNum type="circleNumDbPlain"/>
              <a:defRPr/>
            </a:pPr>
            <a:r>
              <a:rPr lang="ja-JP" altLang="en-US" sz="1400" dirty="0">
                <a:solidFill>
                  <a:schemeClr val="accent1">
                    <a:lumMod val="50000"/>
                  </a:schemeClr>
                </a:solidFill>
              </a:rPr>
              <a:t>ある社員が昇進することにより空席が発生した</a:t>
            </a:r>
            <a:endParaRPr lang="en-US" altLang="ja-JP" sz="1400" dirty="0">
              <a:solidFill>
                <a:schemeClr val="accent1">
                  <a:lumMod val="50000"/>
                </a:schemeClr>
              </a:solidFill>
            </a:endParaRPr>
          </a:p>
          <a:p>
            <a:pPr marL="5022850" indent="-354013" eaLnBrk="1" hangingPunct="1">
              <a:buClr>
                <a:schemeClr val="accent1">
                  <a:lumMod val="50000"/>
                </a:schemeClr>
              </a:buClr>
              <a:buFont typeface="+mj-ea"/>
              <a:buAutoNum type="circleNumDbPlain"/>
              <a:defRPr/>
            </a:pPr>
            <a:r>
              <a:rPr lang="ja-JP" altLang="en-US" sz="1400" dirty="0">
                <a:solidFill>
                  <a:schemeClr val="accent1">
                    <a:lumMod val="50000"/>
                  </a:schemeClr>
                </a:solidFill>
              </a:rPr>
              <a:t>ある社員が退職したため空席が発生した</a:t>
            </a:r>
            <a:endParaRPr lang="en-US" altLang="ja-JP" sz="1400" dirty="0">
              <a:solidFill>
                <a:schemeClr val="accent1">
                  <a:lumMod val="50000"/>
                </a:schemeClr>
              </a:solidFill>
            </a:endParaRPr>
          </a:p>
        </p:txBody>
      </p:sp>
      <p:graphicFrame>
        <p:nvGraphicFramePr>
          <p:cNvPr id="7" name="コンテンツ プレースホルダ 5">
            <a:extLst>
              <a:ext uri="{FF2B5EF4-FFF2-40B4-BE49-F238E27FC236}">
                <a16:creationId xmlns:a16="http://schemas.microsoft.com/office/drawing/2014/main" id="{ADAACDB7-3C30-483C-9D25-1FD83EB87B4D}"/>
              </a:ext>
            </a:extLst>
          </p:cNvPr>
          <p:cNvGraphicFramePr>
            <a:graphicFrameLocks/>
          </p:cNvGraphicFramePr>
          <p:nvPr/>
        </p:nvGraphicFramePr>
        <p:xfrm>
          <a:off x="611188" y="1844675"/>
          <a:ext cx="4321175" cy="4344987"/>
        </p:xfrm>
        <a:graphic>
          <a:graphicData uri="http://schemas.openxmlformats.org/drawingml/2006/table">
            <a:tbl>
              <a:tblPr firstRow="1" bandRow="1">
                <a:tableStyleId>{5C22544A-7EE6-4342-B048-85BDC9FD1C3A}</a:tableStyleId>
              </a:tblPr>
              <a:tblGrid>
                <a:gridCol w="1016748">
                  <a:extLst>
                    <a:ext uri="{9D8B030D-6E8A-4147-A177-3AD203B41FA5}">
                      <a16:colId xmlns:a16="http://schemas.microsoft.com/office/drawing/2014/main" val="20000"/>
                    </a:ext>
                  </a:extLst>
                </a:gridCol>
                <a:gridCol w="1101476">
                  <a:extLst>
                    <a:ext uri="{9D8B030D-6E8A-4147-A177-3AD203B41FA5}">
                      <a16:colId xmlns:a16="http://schemas.microsoft.com/office/drawing/2014/main" val="20001"/>
                    </a:ext>
                  </a:extLst>
                </a:gridCol>
                <a:gridCol w="2202951">
                  <a:extLst>
                    <a:ext uri="{9D8B030D-6E8A-4147-A177-3AD203B41FA5}">
                      <a16:colId xmlns:a16="http://schemas.microsoft.com/office/drawing/2014/main" val="20002"/>
                    </a:ext>
                  </a:extLst>
                </a:gridCol>
              </a:tblGrid>
              <a:tr h="456795">
                <a:tc>
                  <a:txBody>
                    <a:bodyPr/>
                    <a:lstStyle/>
                    <a:p>
                      <a:pPr algn="ctr"/>
                      <a:r>
                        <a:rPr kumimoji="1" lang="ja-JP" altLang="en-US" sz="1100" b="0" dirty="0">
                          <a:solidFill>
                            <a:schemeClr val="bg2"/>
                          </a:solidFill>
                          <a:latin typeface="游ゴシック Medium" panose="020B0500000000000000" pitchFamily="50" charset="-128"/>
                          <a:ea typeface="游ゴシック Medium" panose="020B0500000000000000" pitchFamily="50" charset="-128"/>
                        </a:rPr>
                        <a:t>役　職</a:t>
                      </a:r>
                    </a:p>
                  </a:txBody>
                  <a:tcPr marL="91454" marR="91454" marT="45722" marB="45722" anchor="ctr">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tcPr>
                </a:tc>
                <a:tc>
                  <a:txBody>
                    <a:bodyPr/>
                    <a:lstStyle/>
                    <a:p>
                      <a:pPr algn="ctr">
                        <a:lnSpc>
                          <a:spcPct val="150000"/>
                        </a:lnSpc>
                      </a:pPr>
                      <a:r>
                        <a:rPr kumimoji="1" lang="ja-JP" altLang="en-US" sz="1000" b="0" dirty="0">
                          <a:solidFill>
                            <a:schemeClr val="bg2"/>
                          </a:solidFill>
                          <a:latin typeface="游ゴシック Medium" panose="020B0500000000000000" pitchFamily="50" charset="-128"/>
                          <a:ea typeface="游ゴシック Medium" panose="020B0500000000000000" pitchFamily="50" charset="-128"/>
                        </a:rPr>
                        <a:t>対象成長等級</a:t>
                      </a:r>
                    </a:p>
                  </a:txBody>
                  <a:tcPr marL="91454" marR="91454" marT="45722" marB="45722" anchor="ctr">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tcPr>
                </a:tc>
                <a:tc>
                  <a:txBody>
                    <a:bodyPr/>
                    <a:lstStyle/>
                    <a:p>
                      <a:pPr algn="ctr">
                        <a:lnSpc>
                          <a:spcPct val="150000"/>
                        </a:lnSpc>
                      </a:pPr>
                      <a:r>
                        <a:rPr kumimoji="1" lang="ja-JP" altLang="en-US" sz="1100" b="0" dirty="0">
                          <a:solidFill>
                            <a:schemeClr val="bg2"/>
                          </a:solidFill>
                          <a:latin typeface="游ゴシック Medium" panose="020B0500000000000000" pitchFamily="50" charset="-128"/>
                          <a:ea typeface="游ゴシック Medium" panose="020B0500000000000000" pitchFamily="50" charset="-128"/>
                        </a:rPr>
                        <a:t>選　考　基　準</a:t>
                      </a:r>
                    </a:p>
                  </a:txBody>
                  <a:tcPr marL="91454" marR="91454" marT="45722" marB="45722" anchor="ctr">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tcPr>
                </a:tc>
                <a:extLst>
                  <a:ext uri="{0D108BD9-81ED-4DB2-BD59-A6C34878D82A}">
                    <a16:rowId xmlns:a16="http://schemas.microsoft.com/office/drawing/2014/main" val="10000"/>
                  </a:ext>
                </a:extLst>
              </a:tr>
              <a:tr h="648032">
                <a:tc>
                  <a:txBody>
                    <a:bodyPr/>
                    <a:lstStyle/>
                    <a:p>
                      <a:pPr algn="ctr"/>
                      <a:r>
                        <a:rPr kumimoji="1" lang="ja-JP" altLang="en-US" sz="1100" b="0" dirty="0">
                          <a:solidFill>
                            <a:schemeClr val="bg2"/>
                          </a:solidFill>
                          <a:latin typeface="游ゴシック Medium" panose="020B0500000000000000" pitchFamily="50" charset="-128"/>
                          <a:ea typeface="游ゴシック Medium" panose="020B0500000000000000" pitchFamily="50" charset="-128"/>
                        </a:rPr>
                        <a:t>部　長</a:t>
                      </a:r>
                    </a:p>
                  </a:txBody>
                  <a:tcPr marL="91454" marR="91454" marT="45722" marB="45722" anchor="ctr">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solidFill>
                      <a:schemeClr val="accent1"/>
                    </a:solidFill>
                  </a:tcPr>
                </a:tc>
                <a:tc>
                  <a:txBody>
                    <a:bodyPr/>
                    <a:lstStyle/>
                    <a:p>
                      <a:pPr algn="ctr"/>
                      <a:r>
                        <a:rPr kumimoji="1" lang="ja-JP" altLang="en-US" sz="1100" b="0" dirty="0">
                          <a:solidFill>
                            <a:schemeClr val="bg2"/>
                          </a:solidFill>
                          <a:latin typeface="游ゴシック Medium" panose="020B0500000000000000" pitchFamily="50" charset="-128"/>
                          <a:ea typeface="游ゴシック Medium" panose="020B0500000000000000" pitchFamily="50" charset="-128"/>
                        </a:rPr>
                        <a:t>８・９等級</a:t>
                      </a:r>
                    </a:p>
                  </a:txBody>
                  <a:tcPr marL="91454" marR="91454" marT="45722" marB="45722" anchor="ctr">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tcPr>
                </a:tc>
                <a:tc>
                  <a:txBody>
                    <a:bodyPr/>
                    <a:lstStyle/>
                    <a:p>
                      <a:pPr algn="l"/>
                      <a:r>
                        <a:rPr kumimoji="1" lang="ja-JP" altLang="en-US" sz="1100" b="0" dirty="0">
                          <a:solidFill>
                            <a:schemeClr val="bg2"/>
                          </a:solidFill>
                          <a:latin typeface="游ゴシック Medium" panose="020B0500000000000000" pitchFamily="50" charset="-128"/>
                          <a:ea typeface="游ゴシック Medium" panose="020B0500000000000000" pitchFamily="50" charset="-128"/>
                        </a:rPr>
                        <a:t>対象成長等級で、総合評価点数の高い社員の中から選ぶ</a:t>
                      </a:r>
                    </a:p>
                  </a:txBody>
                  <a:tcPr marL="91454" marR="91454" marT="45722" marB="45722" anchor="ctr">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tcPr>
                </a:tc>
                <a:extLst>
                  <a:ext uri="{0D108BD9-81ED-4DB2-BD59-A6C34878D82A}">
                    <a16:rowId xmlns:a16="http://schemas.microsoft.com/office/drawing/2014/main" val="10001"/>
                  </a:ext>
                </a:extLst>
              </a:tr>
              <a:tr h="648032">
                <a:tc>
                  <a:txBody>
                    <a:bodyPr/>
                    <a:lstStyle/>
                    <a:p>
                      <a:pPr algn="ctr"/>
                      <a:r>
                        <a:rPr kumimoji="1" lang="ja-JP" altLang="en-US" sz="1100" b="0" dirty="0">
                          <a:solidFill>
                            <a:schemeClr val="bg2"/>
                          </a:solidFill>
                          <a:latin typeface="游ゴシック Medium" panose="020B0500000000000000" pitchFamily="50" charset="-128"/>
                          <a:ea typeface="游ゴシック Medium" panose="020B0500000000000000" pitchFamily="50" charset="-128"/>
                        </a:rPr>
                        <a:t>次　長</a:t>
                      </a:r>
                    </a:p>
                  </a:txBody>
                  <a:tcPr marL="91454" marR="91454" marT="45722" marB="45722" anchor="ctr">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solidFill>
                      <a:schemeClr val="accent1"/>
                    </a:solidFill>
                  </a:tcPr>
                </a:tc>
                <a:tc>
                  <a:txBody>
                    <a:bodyPr/>
                    <a:lstStyle/>
                    <a:p>
                      <a:pPr algn="ctr"/>
                      <a:r>
                        <a:rPr kumimoji="1" lang="ja-JP" altLang="en-US" sz="1100" b="0" dirty="0">
                          <a:solidFill>
                            <a:schemeClr val="bg2"/>
                          </a:solidFill>
                          <a:latin typeface="游ゴシック Medium" panose="020B0500000000000000" pitchFamily="50" charset="-128"/>
                          <a:ea typeface="游ゴシック Medium" panose="020B0500000000000000" pitchFamily="50" charset="-128"/>
                        </a:rPr>
                        <a:t>７・８等級</a:t>
                      </a:r>
                    </a:p>
                  </a:txBody>
                  <a:tcPr marL="91454" marR="91454" marT="45722" marB="45722" anchor="ctr">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tcPr>
                </a:tc>
                <a:tc>
                  <a:txBody>
                    <a:bodyPr/>
                    <a:lstStyle/>
                    <a:p>
                      <a:pPr algn="l"/>
                      <a:r>
                        <a:rPr kumimoji="1" lang="ja-JP" altLang="en-US" sz="1100" b="0" dirty="0">
                          <a:solidFill>
                            <a:schemeClr val="bg2"/>
                          </a:solidFill>
                          <a:latin typeface="游ゴシック Medium" panose="020B0500000000000000" pitchFamily="50" charset="-128"/>
                          <a:ea typeface="游ゴシック Medium" panose="020B0500000000000000" pitchFamily="50" charset="-128"/>
                        </a:rPr>
                        <a:t>対象成長等級で、総合評価点数の高い社員の中から選ぶ</a:t>
                      </a:r>
                    </a:p>
                  </a:txBody>
                  <a:tcPr marL="91454" marR="91454" marT="45722" marB="45722" anchor="ctr">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tcPr>
                </a:tc>
                <a:extLst>
                  <a:ext uri="{0D108BD9-81ED-4DB2-BD59-A6C34878D82A}">
                    <a16:rowId xmlns:a16="http://schemas.microsoft.com/office/drawing/2014/main" val="10002"/>
                  </a:ext>
                </a:extLst>
              </a:tr>
              <a:tr h="648032">
                <a:tc>
                  <a:txBody>
                    <a:bodyPr/>
                    <a:lstStyle/>
                    <a:p>
                      <a:pPr algn="ctr"/>
                      <a:r>
                        <a:rPr kumimoji="1" lang="ja-JP" altLang="en-US" sz="1100" b="0" dirty="0">
                          <a:solidFill>
                            <a:schemeClr val="bg2"/>
                          </a:solidFill>
                          <a:latin typeface="游ゴシック Medium" panose="020B0500000000000000" pitchFamily="50" charset="-128"/>
                          <a:ea typeface="游ゴシック Medium" panose="020B0500000000000000" pitchFamily="50" charset="-128"/>
                        </a:rPr>
                        <a:t>課　長</a:t>
                      </a:r>
                    </a:p>
                  </a:txBody>
                  <a:tcPr marL="91454" marR="91454" marT="45722" marB="45722" anchor="ctr">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solidFill>
                      <a:schemeClr val="accent1"/>
                    </a:solidFill>
                  </a:tcPr>
                </a:tc>
                <a:tc>
                  <a:txBody>
                    <a:bodyPr/>
                    <a:lstStyle/>
                    <a:p>
                      <a:pPr algn="ctr"/>
                      <a:r>
                        <a:rPr kumimoji="1" lang="ja-JP" altLang="en-US" sz="1100" b="0" dirty="0">
                          <a:solidFill>
                            <a:schemeClr val="bg2"/>
                          </a:solidFill>
                          <a:latin typeface="游ゴシック Medium" panose="020B0500000000000000" pitchFamily="50" charset="-128"/>
                          <a:ea typeface="游ゴシック Medium" panose="020B0500000000000000" pitchFamily="50" charset="-128"/>
                        </a:rPr>
                        <a:t>６・７等級</a:t>
                      </a:r>
                    </a:p>
                  </a:txBody>
                  <a:tcPr marL="91454" marR="91454" marT="45722" marB="45722" anchor="ctr">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100" b="0" dirty="0">
                          <a:solidFill>
                            <a:schemeClr val="bg2"/>
                          </a:solidFill>
                          <a:latin typeface="游ゴシック Medium" panose="020B0500000000000000" pitchFamily="50" charset="-128"/>
                          <a:ea typeface="游ゴシック Medium" panose="020B0500000000000000" pitchFamily="50" charset="-128"/>
                        </a:rPr>
                        <a:t>対象成長等級で、総合評価点数の高い社員の中から選ぶ</a:t>
                      </a:r>
                    </a:p>
                  </a:txBody>
                  <a:tcPr marL="91454" marR="91454" marT="45722" marB="45722" anchor="ctr">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tcPr>
                </a:tc>
                <a:extLst>
                  <a:ext uri="{0D108BD9-81ED-4DB2-BD59-A6C34878D82A}">
                    <a16:rowId xmlns:a16="http://schemas.microsoft.com/office/drawing/2014/main" val="10003"/>
                  </a:ext>
                </a:extLst>
              </a:tr>
              <a:tr h="648032">
                <a:tc>
                  <a:txBody>
                    <a:bodyPr/>
                    <a:lstStyle/>
                    <a:p>
                      <a:pPr algn="ctr"/>
                      <a:r>
                        <a:rPr kumimoji="1" lang="ja-JP" altLang="en-US" sz="1100" b="0" dirty="0">
                          <a:solidFill>
                            <a:schemeClr val="bg2"/>
                          </a:solidFill>
                          <a:latin typeface="游ゴシック Medium" panose="020B0500000000000000" pitchFamily="50" charset="-128"/>
                          <a:ea typeface="游ゴシック Medium" panose="020B0500000000000000" pitchFamily="50" charset="-128"/>
                        </a:rPr>
                        <a:t>課長補佐</a:t>
                      </a:r>
                    </a:p>
                  </a:txBody>
                  <a:tcPr marL="91454" marR="91454" marT="45722" marB="45722" anchor="ctr">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solidFill>
                      <a:schemeClr val="accent1"/>
                    </a:solidFill>
                  </a:tcPr>
                </a:tc>
                <a:tc>
                  <a:txBody>
                    <a:bodyPr/>
                    <a:lstStyle/>
                    <a:p>
                      <a:pPr algn="ctr"/>
                      <a:r>
                        <a:rPr kumimoji="1" lang="ja-JP" altLang="en-US" sz="1100" b="0" dirty="0">
                          <a:solidFill>
                            <a:schemeClr val="bg2"/>
                          </a:solidFill>
                          <a:latin typeface="游ゴシック Medium" panose="020B0500000000000000" pitchFamily="50" charset="-128"/>
                          <a:ea typeface="游ゴシック Medium" panose="020B0500000000000000" pitchFamily="50" charset="-128"/>
                        </a:rPr>
                        <a:t>５・６等級</a:t>
                      </a:r>
                    </a:p>
                  </a:txBody>
                  <a:tcPr marL="91454" marR="91454" marT="45722" marB="45722" anchor="ctr">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100" b="0" dirty="0">
                          <a:solidFill>
                            <a:schemeClr val="bg2"/>
                          </a:solidFill>
                          <a:latin typeface="游ゴシック Medium" panose="020B0500000000000000" pitchFamily="50" charset="-128"/>
                          <a:ea typeface="游ゴシック Medium" panose="020B0500000000000000" pitchFamily="50" charset="-128"/>
                        </a:rPr>
                        <a:t>対象成長等級で、総合評価点数の高い社員の中から選ぶ</a:t>
                      </a:r>
                    </a:p>
                  </a:txBody>
                  <a:tcPr marL="91454" marR="91454" marT="45722" marB="45722" anchor="ctr">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tcPr>
                </a:tc>
                <a:extLst>
                  <a:ext uri="{0D108BD9-81ED-4DB2-BD59-A6C34878D82A}">
                    <a16:rowId xmlns:a16="http://schemas.microsoft.com/office/drawing/2014/main" val="10004"/>
                  </a:ext>
                </a:extLst>
              </a:tr>
              <a:tr h="648032">
                <a:tc>
                  <a:txBody>
                    <a:bodyPr/>
                    <a:lstStyle/>
                    <a:p>
                      <a:pPr algn="ctr"/>
                      <a:r>
                        <a:rPr kumimoji="1" lang="ja-JP" altLang="en-US" sz="1100" b="0" dirty="0">
                          <a:solidFill>
                            <a:schemeClr val="bg2"/>
                          </a:solidFill>
                          <a:latin typeface="游ゴシック Medium" panose="020B0500000000000000" pitchFamily="50" charset="-128"/>
                          <a:ea typeface="游ゴシック Medium" panose="020B0500000000000000" pitchFamily="50" charset="-128"/>
                        </a:rPr>
                        <a:t>係　長</a:t>
                      </a:r>
                    </a:p>
                  </a:txBody>
                  <a:tcPr marL="91454" marR="91454" marT="45722" marB="45722" anchor="ctr">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solidFill>
                      <a:schemeClr val="accent1"/>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1" lang="ja-JP" altLang="en-US" sz="1100" b="0" dirty="0">
                          <a:solidFill>
                            <a:schemeClr val="bg2"/>
                          </a:solidFill>
                          <a:latin typeface="游ゴシック Medium" panose="020B0500000000000000" pitchFamily="50" charset="-128"/>
                          <a:ea typeface="游ゴシック Medium" panose="020B0500000000000000" pitchFamily="50" charset="-128"/>
                        </a:rPr>
                        <a:t>４・５等級</a:t>
                      </a:r>
                    </a:p>
                  </a:txBody>
                  <a:tcPr marL="91454" marR="91454" marT="45722" marB="45722" anchor="ctr">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100" b="0" dirty="0">
                          <a:solidFill>
                            <a:schemeClr val="bg2"/>
                          </a:solidFill>
                          <a:latin typeface="游ゴシック Medium" panose="020B0500000000000000" pitchFamily="50" charset="-128"/>
                          <a:ea typeface="游ゴシック Medium" panose="020B0500000000000000" pitchFamily="50" charset="-128"/>
                        </a:rPr>
                        <a:t>対象成長等級で、総合評価点数の高い社員の中から選ぶ</a:t>
                      </a:r>
                    </a:p>
                  </a:txBody>
                  <a:tcPr marL="91454" marR="91454" marT="45722" marB="45722" anchor="ctr">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tcPr>
                </a:tc>
                <a:extLst>
                  <a:ext uri="{0D108BD9-81ED-4DB2-BD59-A6C34878D82A}">
                    <a16:rowId xmlns:a16="http://schemas.microsoft.com/office/drawing/2014/main" val="10005"/>
                  </a:ext>
                </a:extLst>
              </a:tr>
              <a:tr h="648032">
                <a:tc>
                  <a:txBody>
                    <a:bodyPr/>
                    <a:lstStyle/>
                    <a:p>
                      <a:pPr algn="ctr"/>
                      <a:r>
                        <a:rPr kumimoji="1" lang="ja-JP" altLang="en-US" sz="1100" b="0" dirty="0">
                          <a:solidFill>
                            <a:schemeClr val="bg2"/>
                          </a:solidFill>
                          <a:latin typeface="游ゴシック Medium" panose="020B0500000000000000" pitchFamily="50" charset="-128"/>
                          <a:ea typeface="游ゴシック Medium" panose="020B0500000000000000" pitchFamily="50" charset="-128"/>
                        </a:rPr>
                        <a:t>主　任</a:t>
                      </a:r>
                    </a:p>
                  </a:txBody>
                  <a:tcPr marL="91454" marR="91454" marT="45722" marB="45722" anchor="ctr">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solidFill>
                      <a:schemeClr val="accent1"/>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1" lang="ja-JP" altLang="en-US" sz="1100" b="0" dirty="0">
                          <a:solidFill>
                            <a:schemeClr val="bg2"/>
                          </a:solidFill>
                          <a:latin typeface="游ゴシック Medium" panose="020B0500000000000000" pitchFamily="50" charset="-128"/>
                          <a:ea typeface="游ゴシック Medium" panose="020B0500000000000000" pitchFamily="50" charset="-128"/>
                        </a:rPr>
                        <a:t>３・４等級</a:t>
                      </a:r>
                    </a:p>
                  </a:txBody>
                  <a:tcPr marL="91454" marR="91454" marT="45722" marB="45722" anchor="ctr">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100" b="0" dirty="0">
                          <a:solidFill>
                            <a:schemeClr val="bg2"/>
                          </a:solidFill>
                          <a:latin typeface="游ゴシック Medium" panose="020B0500000000000000" pitchFamily="50" charset="-128"/>
                          <a:ea typeface="游ゴシック Medium" panose="020B0500000000000000" pitchFamily="50" charset="-128"/>
                        </a:rPr>
                        <a:t>対象成長等級で、総合評価点数の高い社員の中から選ぶ</a:t>
                      </a:r>
                    </a:p>
                  </a:txBody>
                  <a:tcPr marL="91454" marR="91454" marT="45722" marB="45722" anchor="ctr">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tcPr>
                </a:tc>
                <a:extLst>
                  <a:ext uri="{0D108BD9-81ED-4DB2-BD59-A6C34878D82A}">
                    <a16:rowId xmlns:a16="http://schemas.microsoft.com/office/drawing/2014/main" val="10006"/>
                  </a:ext>
                </a:extLst>
              </a:tr>
            </a:tbl>
          </a:graphicData>
        </a:graphic>
      </p:graphicFrame>
      <p:sp>
        <p:nvSpPr>
          <p:cNvPr id="8" name="テキスト ボックス 6">
            <a:extLst>
              <a:ext uri="{FF2B5EF4-FFF2-40B4-BE49-F238E27FC236}">
                <a16:creationId xmlns:a16="http://schemas.microsoft.com/office/drawing/2014/main" id="{3B113BB7-3931-4407-868D-F5147CEBA081}"/>
              </a:ext>
            </a:extLst>
          </p:cNvPr>
          <p:cNvSpPr txBox="1">
            <a:spLocks noChangeArrowheads="1"/>
          </p:cNvSpPr>
          <p:nvPr/>
        </p:nvSpPr>
        <p:spPr bwMode="auto">
          <a:xfrm>
            <a:off x="5533504" y="0"/>
            <a:ext cx="3610496" cy="276999"/>
          </a:xfrm>
          <a:prstGeom prst="rect">
            <a:avLst/>
          </a:prstGeom>
          <a:solidFill>
            <a:srgbClr val="FFFF99"/>
          </a:solidFill>
          <a:ln>
            <a:solidFill>
              <a:schemeClr val="accent1">
                <a:lumMod val="50000"/>
              </a:schemeClr>
            </a:solidFill>
          </a:ln>
        </p:spPr>
        <p:txBody>
          <a:bodyPr wrap="square">
            <a:spAutoFit/>
          </a:bodyPr>
          <a:lstStyle>
            <a:lvl1pPr eaLnBrk="0" hangingPunct="0">
              <a:spcBef>
                <a:spcPct val="20000"/>
              </a:spcBef>
              <a:buClr>
                <a:srgbClr val="3C8C93"/>
              </a:buClr>
              <a:buSzPct val="100000"/>
              <a:buFont typeface="Wingdings" pitchFamily="2" charset="2"/>
              <a:defRPr kumimoji="1" sz="1400">
                <a:solidFill>
                  <a:schemeClr val="tx1"/>
                </a:solidFill>
                <a:latin typeface="メイリオ" pitchFamily="50" charset="-128"/>
                <a:ea typeface="メイリオ" pitchFamily="50" charset="-128"/>
                <a:cs typeface="メイリオ" pitchFamily="50" charset="-128"/>
              </a:defRPr>
            </a:lvl1pPr>
            <a:lvl2pPr marL="742950" indent="-285750" eaLnBrk="0" hangingPunct="0">
              <a:spcBef>
                <a:spcPct val="20000"/>
              </a:spcBef>
              <a:buClr>
                <a:srgbClr val="3C8C93"/>
              </a:buClr>
              <a:buSzPct val="100000"/>
              <a:buFont typeface="Wingdings" pitchFamily="2" charset="2"/>
              <a:buChar char="l"/>
              <a:defRPr kumimoji="1" sz="2200">
                <a:solidFill>
                  <a:schemeClr val="tx1"/>
                </a:solidFill>
                <a:latin typeface="HGP平成丸ｺﾞｼｯｸ体W4" pitchFamily="50" charset="-128"/>
                <a:ea typeface="HGP平成丸ｺﾞｼｯｸ体W4" pitchFamily="50" charset="-128"/>
                <a:cs typeface="メイリオ" pitchFamily="50" charset="-128"/>
              </a:defRPr>
            </a:lvl2pPr>
            <a:lvl3pPr marL="1371600" indent="-457200" eaLnBrk="0" hangingPunct="0">
              <a:spcBef>
                <a:spcPct val="20000"/>
              </a:spcBef>
              <a:buClr>
                <a:srgbClr val="3C8C93"/>
              </a:buClr>
              <a:buSzPct val="100000"/>
              <a:buFont typeface="ヒラギノ角ゴ Pro W6"/>
              <a:buAutoNum type="circleNumDbPlain"/>
              <a:defRPr kumimoji="1" sz="2000">
                <a:solidFill>
                  <a:schemeClr val="tx1"/>
                </a:solidFill>
                <a:latin typeface="HGP平成丸ｺﾞｼｯｸ体W4" pitchFamily="50" charset="-128"/>
                <a:ea typeface="HGP平成丸ｺﾞｼｯｸ体W4" pitchFamily="50" charset="-128"/>
                <a:cs typeface="メイリオ" pitchFamily="50" charset="-128"/>
              </a:defRPr>
            </a:lvl3pPr>
            <a:lvl4pPr marL="1600200" indent="-228600" eaLnBrk="0" hangingPunct="0">
              <a:spcBef>
                <a:spcPct val="20000"/>
              </a:spcBef>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4pPr>
            <a:lvl5pPr marL="2057400" indent="-228600" eaLnBrk="0" hangingPunct="0">
              <a:spcBef>
                <a:spcPct val="20000"/>
              </a:spcBef>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5pPr>
            <a:lvl6pPr marL="2514600" indent="-228600" eaLnBrk="0" fontAlgn="base" hangingPunct="0">
              <a:spcBef>
                <a:spcPct val="20000"/>
              </a:spcBef>
              <a:spcAft>
                <a:spcPct val="0"/>
              </a:spcAft>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6pPr>
            <a:lvl7pPr marL="2971800" indent="-228600" eaLnBrk="0" fontAlgn="base" hangingPunct="0">
              <a:spcBef>
                <a:spcPct val="20000"/>
              </a:spcBef>
              <a:spcAft>
                <a:spcPct val="0"/>
              </a:spcAft>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7pPr>
            <a:lvl8pPr marL="3429000" indent="-228600" eaLnBrk="0" fontAlgn="base" hangingPunct="0">
              <a:spcBef>
                <a:spcPct val="20000"/>
              </a:spcBef>
              <a:spcAft>
                <a:spcPct val="0"/>
              </a:spcAft>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8pPr>
            <a:lvl9pPr marL="3886200" indent="-228600" eaLnBrk="0" fontAlgn="base" hangingPunct="0">
              <a:spcBef>
                <a:spcPct val="20000"/>
              </a:spcBef>
              <a:spcAft>
                <a:spcPct val="0"/>
              </a:spcAft>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9pPr>
          </a:lstStyle>
          <a:p>
            <a:pPr marL="285750" indent="-285750" eaLnBrk="1" hangingPunct="1">
              <a:spcBef>
                <a:spcPct val="0"/>
              </a:spcBef>
              <a:buClrTx/>
              <a:buSzTx/>
              <a:buFont typeface="HGS平成丸ｺﾞｼｯｸ体W4" panose="020F0500000000000000" pitchFamily="50" charset="-128"/>
              <a:buChar char="※"/>
            </a:pPr>
            <a:r>
              <a:rPr lang="ja-JP" altLang="en-US" sz="1200" dirty="0">
                <a:solidFill>
                  <a:schemeClr val="accent1">
                    <a:lumMod val="50000"/>
                  </a:schemeClr>
                </a:solidFill>
                <a:latin typeface="游ゴシック" panose="020B0400000000000000" pitchFamily="50" charset="-128"/>
                <a:ea typeface="游ゴシック" panose="020B0400000000000000" pitchFamily="50" charset="-128"/>
              </a:rPr>
              <a:t>御社のものに変更してください</a:t>
            </a:r>
            <a:endParaRPr lang="en-US" altLang="ja-JP" sz="1200" dirty="0">
              <a:solidFill>
                <a:schemeClr val="accent1">
                  <a:lumMod val="50000"/>
                </a:schemeClr>
              </a:solidFill>
              <a:latin typeface="游ゴシック" panose="020B0400000000000000" pitchFamily="50" charset="-128"/>
              <a:ea typeface="游ゴシック" panose="020B0400000000000000" pitchFamily="50" charset="-128"/>
            </a:endParaRPr>
          </a:p>
        </p:txBody>
      </p:sp>
      <p:sp>
        <p:nvSpPr>
          <p:cNvPr id="11" name="フッター プレースホルダー 3">
            <a:extLst>
              <a:ext uri="{FF2B5EF4-FFF2-40B4-BE49-F238E27FC236}">
                <a16:creationId xmlns:a16="http://schemas.microsoft.com/office/drawing/2014/main" id="{01A34717-F635-4231-994D-E97EFBF1988D}"/>
              </a:ext>
            </a:extLst>
          </p:cNvPr>
          <p:cNvSpPr>
            <a:spLocks noGrp="1"/>
          </p:cNvSpPr>
          <p:nvPr>
            <p:ph type="ftr" sz="quarter" idx="11"/>
          </p:nvPr>
        </p:nvSpPr>
        <p:spPr>
          <a:xfrm>
            <a:off x="1258888" y="6524625"/>
            <a:ext cx="6848475" cy="333375"/>
          </a:xfrm>
        </p:spPr>
        <p:txBody>
          <a:bodyPr/>
          <a:lstStyle/>
          <a:p>
            <a:pPr>
              <a:defRPr/>
            </a:pPr>
            <a:r>
              <a:rPr lang="en-US" altLang="ja-JP"/>
              <a:t>Copyright 2024 ENTOENTO Co. Ltd. All Rights Reserved.</a:t>
            </a:r>
            <a:endParaRPr lang="ja-JP" altLang="en-US"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タイトル 1">
            <a:extLst>
              <a:ext uri="{FF2B5EF4-FFF2-40B4-BE49-F238E27FC236}">
                <a16:creationId xmlns:a16="http://schemas.microsoft.com/office/drawing/2014/main" id="{F509EB81-08E4-4189-8361-0ECF6FE773E2}"/>
              </a:ext>
            </a:extLst>
          </p:cNvPr>
          <p:cNvSpPr>
            <a:spLocks noGrp="1" noChangeArrowheads="1"/>
          </p:cNvSpPr>
          <p:nvPr>
            <p:ph type="title"/>
          </p:nvPr>
        </p:nvSpPr>
        <p:spPr>
          <a:xfrm>
            <a:off x="323850" y="260350"/>
            <a:ext cx="8134350" cy="865188"/>
          </a:xfrm>
        </p:spPr>
        <p:txBody>
          <a:bodyPr/>
          <a:lstStyle/>
          <a:p>
            <a:pPr eaLnBrk="1" hangingPunct="1"/>
            <a:r>
              <a:rPr lang="ja-JP" altLang="en-US" dirty="0"/>
              <a:t>５．賃金制度について</a:t>
            </a:r>
          </a:p>
        </p:txBody>
      </p:sp>
      <p:sp>
        <p:nvSpPr>
          <p:cNvPr id="21507" name="コンテンツ プレースホルダー 2">
            <a:extLst>
              <a:ext uri="{FF2B5EF4-FFF2-40B4-BE49-F238E27FC236}">
                <a16:creationId xmlns:a16="http://schemas.microsoft.com/office/drawing/2014/main" id="{B1E98AA2-0EB6-4556-8C5C-433278DF76AF}"/>
              </a:ext>
            </a:extLst>
          </p:cNvPr>
          <p:cNvSpPr>
            <a:spLocks noGrp="1" noChangeArrowheads="1"/>
          </p:cNvSpPr>
          <p:nvPr>
            <p:ph idx="1"/>
          </p:nvPr>
        </p:nvSpPr>
        <p:spPr>
          <a:xfrm>
            <a:off x="685800" y="1268413"/>
            <a:ext cx="7772400" cy="4897437"/>
          </a:xfrm>
        </p:spPr>
        <p:txBody>
          <a:bodyPr/>
          <a:lstStyle/>
          <a:p>
            <a:pPr marL="0" indent="0" eaLnBrk="1" hangingPunct="1">
              <a:buClr>
                <a:srgbClr val="3C8C93"/>
              </a:buClr>
              <a:buFont typeface="Wingdings" panose="05000000000000000000" pitchFamily="2" charset="2"/>
              <a:buNone/>
            </a:pPr>
            <a:r>
              <a:rPr lang="ja-JP" altLang="en-US"/>
              <a:t>Ａ．新賃金体系</a:t>
            </a:r>
          </a:p>
        </p:txBody>
      </p:sp>
      <p:sp>
        <p:nvSpPr>
          <p:cNvPr id="79" name="正方形/長方形 78">
            <a:extLst>
              <a:ext uri="{FF2B5EF4-FFF2-40B4-BE49-F238E27FC236}">
                <a16:creationId xmlns:a16="http://schemas.microsoft.com/office/drawing/2014/main" id="{48FE7842-C8E2-46A2-BC79-39245D8CED20}"/>
              </a:ext>
            </a:extLst>
          </p:cNvPr>
          <p:cNvSpPr/>
          <p:nvPr/>
        </p:nvSpPr>
        <p:spPr>
          <a:xfrm>
            <a:off x="4857752" y="1727219"/>
            <a:ext cx="1643074" cy="285752"/>
          </a:xfrm>
          <a:prstGeom prst="rect">
            <a:avLst/>
          </a:prstGeom>
          <a:solidFill>
            <a:srgbClr val="00B050"/>
          </a:solidFill>
        </p:spPr>
        <p:style>
          <a:lnRef idx="0">
            <a:schemeClr val="accent6"/>
          </a:lnRef>
          <a:fillRef idx="3">
            <a:schemeClr val="accent6"/>
          </a:fillRef>
          <a:effectRef idx="3">
            <a:schemeClr val="accent6"/>
          </a:effectRef>
          <a:fontRef idx="minor">
            <a:schemeClr val="lt1"/>
          </a:fontRef>
        </p:style>
        <p:txBody>
          <a:bodyPr anchor="ctr"/>
          <a:lstStyle/>
          <a:p>
            <a:pPr algn="ctr" eaLnBrk="1" fontAlgn="auto" hangingPunct="1">
              <a:spcBef>
                <a:spcPts val="0"/>
              </a:spcBef>
              <a:spcAft>
                <a:spcPts val="0"/>
              </a:spcAft>
              <a:defRPr/>
            </a:pPr>
            <a:r>
              <a:rPr lang="ja-JP" altLang="en-US" sz="1600" dirty="0">
                <a:latin typeface="游ゴシック Medium" panose="020B0500000000000000" pitchFamily="50" charset="-128"/>
                <a:ea typeface="游ゴシック Medium" panose="020B0500000000000000" pitchFamily="50" charset="-128"/>
              </a:rPr>
              <a:t>年齢給</a:t>
            </a:r>
          </a:p>
        </p:txBody>
      </p:sp>
      <p:sp>
        <p:nvSpPr>
          <p:cNvPr id="80" name="正方形/長方形 79">
            <a:extLst>
              <a:ext uri="{FF2B5EF4-FFF2-40B4-BE49-F238E27FC236}">
                <a16:creationId xmlns:a16="http://schemas.microsoft.com/office/drawing/2014/main" id="{A82622A3-E483-4897-8695-C74D5E51117C}"/>
              </a:ext>
            </a:extLst>
          </p:cNvPr>
          <p:cNvSpPr/>
          <p:nvPr/>
        </p:nvSpPr>
        <p:spPr>
          <a:xfrm>
            <a:off x="4857752" y="2155847"/>
            <a:ext cx="1643074" cy="285752"/>
          </a:xfrm>
          <a:prstGeom prst="rect">
            <a:avLst/>
          </a:prstGeom>
          <a:solidFill>
            <a:srgbClr val="00B050"/>
          </a:solidFill>
        </p:spPr>
        <p:style>
          <a:lnRef idx="0">
            <a:schemeClr val="accent6"/>
          </a:lnRef>
          <a:fillRef idx="3">
            <a:schemeClr val="accent6"/>
          </a:fillRef>
          <a:effectRef idx="3">
            <a:schemeClr val="accent6"/>
          </a:effectRef>
          <a:fontRef idx="minor">
            <a:schemeClr val="lt1"/>
          </a:fontRef>
        </p:style>
        <p:txBody>
          <a:bodyPr anchor="ctr"/>
          <a:lstStyle/>
          <a:p>
            <a:pPr algn="ctr" eaLnBrk="1" fontAlgn="auto" hangingPunct="1">
              <a:spcBef>
                <a:spcPts val="0"/>
              </a:spcBef>
              <a:spcAft>
                <a:spcPts val="0"/>
              </a:spcAft>
              <a:defRPr/>
            </a:pPr>
            <a:r>
              <a:rPr lang="ja-JP" altLang="en-US" sz="1600" dirty="0">
                <a:latin typeface="游ゴシック Medium" panose="020B0500000000000000" pitchFamily="50" charset="-128"/>
                <a:ea typeface="游ゴシック Medium" panose="020B0500000000000000" pitchFamily="50" charset="-128"/>
              </a:rPr>
              <a:t>勤続給</a:t>
            </a:r>
          </a:p>
        </p:txBody>
      </p:sp>
      <p:sp>
        <p:nvSpPr>
          <p:cNvPr id="81" name="正方形/長方形 80">
            <a:extLst>
              <a:ext uri="{FF2B5EF4-FFF2-40B4-BE49-F238E27FC236}">
                <a16:creationId xmlns:a16="http://schemas.microsoft.com/office/drawing/2014/main" id="{CBC16F38-EBF9-4534-AADB-8527914D9A72}"/>
              </a:ext>
            </a:extLst>
          </p:cNvPr>
          <p:cNvSpPr/>
          <p:nvPr/>
        </p:nvSpPr>
        <p:spPr>
          <a:xfrm>
            <a:off x="4857752" y="2584475"/>
            <a:ext cx="1643074" cy="285752"/>
          </a:xfrm>
          <a:prstGeom prst="rect">
            <a:avLst/>
          </a:prstGeom>
          <a:solidFill>
            <a:srgbClr val="00B050"/>
          </a:solidFill>
        </p:spPr>
        <p:style>
          <a:lnRef idx="0">
            <a:schemeClr val="accent6"/>
          </a:lnRef>
          <a:fillRef idx="3">
            <a:schemeClr val="accent6"/>
          </a:fillRef>
          <a:effectRef idx="3">
            <a:schemeClr val="accent6"/>
          </a:effectRef>
          <a:fontRef idx="minor">
            <a:schemeClr val="lt1"/>
          </a:fontRef>
        </p:style>
        <p:txBody>
          <a:bodyPr anchor="ctr"/>
          <a:lstStyle/>
          <a:p>
            <a:pPr algn="ctr" eaLnBrk="1" fontAlgn="auto" hangingPunct="1">
              <a:spcBef>
                <a:spcPts val="0"/>
              </a:spcBef>
              <a:spcAft>
                <a:spcPts val="0"/>
              </a:spcAft>
              <a:defRPr/>
            </a:pPr>
            <a:r>
              <a:rPr lang="ja-JP" altLang="en-US" sz="1600">
                <a:solidFill>
                  <a:srgbClr val="FFFFFF"/>
                </a:solidFill>
                <a:latin typeface="游ゴシック Medium" panose="020B0500000000000000" pitchFamily="50" charset="-128"/>
                <a:ea typeface="游ゴシック Medium" panose="020B0500000000000000" pitchFamily="50" charset="-128"/>
              </a:rPr>
              <a:t>成長給</a:t>
            </a:r>
          </a:p>
        </p:txBody>
      </p:sp>
      <p:sp>
        <p:nvSpPr>
          <p:cNvPr id="82" name="正方形/長方形 81">
            <a:extLst>
              <a:ext uri="{FF2B5EF4-FFF2-40B4-BE49-F238E27FC236}">
                <a16:creationId xmlns:a16="http://schemas.microsoft.com/office/drawing/2014/main" id="{F65FBBAA-2E24-4160-B66A-D95486EB206D}"/>
              </a:ext>
            </a:extLst>
          </p:cNvPr>
          <p:cNvSpPr/>
          <p:nvPr/>
        </p:nvSpPr>
        <p:spPr>
          <a:xfrm>
            <a:off x="4857752" y="3013103"/>
            <a:ext cx="1643074" cy="285752"/>
          </a:xfrm>
          <a:prstGeom prst="rect">
            <a:avLst/>
          </a:prstGeom>
          <a:solidFill>
            <a:srgbClr val="00B050"/>
          </a:solidFill>
        </p:spPr>
        <p:style>
          <a:lnRef idx="0">
            <a:schemeClr val="accent6"/>
          </a:lnRef>
          <a:fillRef idx="3">
            <a:schemeClr val="accent6"/>
          </a:fillRef>
          <a:effectRef idx="3">
            <a:schemeClr val="accent6"/>
          </a:effectRef>
          <a:fontRef idx="minor">
            <a:schemeClr val="lt1"/>
          </a:fontRef>
        </p:style>
        <p:txBody>
          <a:bodyPr anchor="ctr"/>
          <a:lstStyle/>
          <a:p>
            <a:pPr algn="ctr" eaLnBrk="1" fontAlgn="auto" hangingPunct="1">
              <a:spcBef>
                <a:spcPts val="0"/>
              </a:spcBef>
              <a:spcAft>
                <a:spcPts val="0"/>
              </a:spcAft>
              <a:defRPr/>
            </a:pPr>
            <a:r>
              <a:rPr lang="ja-JP" altLang="en-US" sz="1600" dirty="0">
                <a:latin typeface="游ゴシック Medium" panose="020B0500000000000000" pitchFamily="50" charset="-128"/>
                <a:ea typeface="游ゴシック Medium" panose="020B0500000000000000" pitchFamily="50" charset="-128"/>
              </a:rPr>
              <a:t>調整給</a:t>
            </a:r>
          </a:p>
        </p:txBody>
      </p:sp>
      <p:sp>
        <p:nvSpPr>
          <p:cNvPr id="83" name="正方形/長方形 82">
            <a:extLst>
              <a:ext uri="{FF2B5EF4-FFF2-40B4-BE49-F238E27FC236}">
                <a16:creationId xmlns:a16="http://schemas.microsoft.com/office/drawing/2014/main" id="{22569CDD-629D-4231-A007-91ECCE9757BB}"/>
              </a:ext>
            </a:extLst>
          </p:cNvPr>
          <p:cNvSpPr/>
          <p:nvPr/>
        </p:nvSpPr>
        <p:spPr>
          <a:xfrm>
            <a:off x="4857752" y="3870359"/>
            <a:ext cx="1643074" cy="285752"/>
          </a:xfrm>
          <a:prstGeom prst="rect">
            <a:avLst/>
          </a:prstGeom>
          <a:solidFill>
            <a:srgbClr val="0070C0"/>
          </a:solidFill>
        </p:spPr>
        <p:style>
          <a:lnRef idx="0">
            <a:schemeClr val="accent6"/>
          </a:lnRef>
          <a:fillRef idx="3">
            <a:schemeClr val="accent6"/>
          </a:fillRef>
          <a:effectRef idx="3">
            <a:schemeClr val="accent6"/>
          </a:effectRef>
          <a:fontRef idx="minor">
            <a:schemeClr val="lt1"/>
          </a:fontRef>
        </p:style>
        <p:txBody>
          <a:bodyPr anchor="ctr"/>
          <a:lstStyle/>
          <a:p>
            <a:pPr algn="ctr" eaLnBrk="1" fontAlgn="auto" hangingPunct="1">
              <a:spcBef>
                <a:spcPts val="0"/>
              </a:spcBef>
              <a:spcAft>
                <a:spcPts val="0"/>
              </a:spcAft>
              <a:defRPr/>
            </a:pPr>
            <a:r>
              <a:rPr lang="ja-JP" altLang="en-US" sz="1600" dirty="0">
                <a:latin typeface="游ゴシック Medium" panose="020B0500000000000000" pitchFamily="50" charset="-128"/>
                <a:ea typeface="游ゴシック Medium" panose="020B0500000000000000" pitchFamily="50" charset="-128"/>
              </a:rPr>
              <a:t>役職手当</a:t>
            </a:r>
          </a:p>
        </p:txBody>
      </p:sp>
      <p:sp>
        <p:nvSpPr>
          <p:cNvPr id="84" name="正方形/長方形 83">
            <a:extLst>
              <a:ext uri="{FF2B5EF4-FFF2-40B4-BE49-F238E27FC236}">
                <a16:creationId xmlns:a16="http://schemas.microsoft.com/office/drawing/2014/main" id="{D94CCB54-BE27-4536-8BD9-D322D46E6C8E}"/>
              </a:ext>
            </a:extLst>
          </p:cNvPr>
          <p:cNvSpPr/>
          <p:nvPr/>
        </p:nvSpPr>
        <p:spPr>
          <a:xfrm>
            <a:off x="4857752" y="4298987"/>
            <a:ext cx="1643074" cy="285752"/>
          </a:xfrm>
          <a:prstGeom prst="rect">
            <a:avLst/>
          </a:prstGeom>
          <a:solidFill>
            <a:srgbClr val="0070C0"/>
          </a:solidFill>
        </p:spPr>
        <p:style>
          <a:lnRef idx="0">
            <a:schemeClr val="accent6"/>
          </a:lnRef>
          <a:fillRef idx="3">
            <a:schemeClr val="accent6"/>
          </a:fillRef>
          <a:effectRef idx="3">
            <a:schemeClr val="accent6"/>
          </a:effectRef>
          <a:fontRef idx="minor">
            <a:schemeClr val="lt1"/>
          </a:fontRef>
        </p:style>
        <p:txBody>
          <a:bodyPr anchor="ctr"/>
          <a:lstStyle/>
          <a:p>
            <a:pPr algn="ctr" eaLnBrk="1" fontAlgn="auto" hangingPunct="1">
              <a:spcBef>
                <a:spcPts val="0"/>
              </a:spcBef>
              <a:spcAft>
                <a:spcPts val="0"/>
              </a:spcAft>
              <a:defRPr/>
            </a:pPr>
            <a:r>
              <a:rPr lang="ja-JP" altLang="en-US" sz="1600" dirty="0">
                <a:latin typeface="游ゴシック Medium" panose="020B0500000000000000" pitchFamily="50" charset="-128"/>
                <a:ea typeface="游ゴシック Medium" panose="020B0500000000000000" pitchFamily="50" charset="-128"/>
              </a:rPr>
              <a:t>家族手当</a:t>
            </a:r>
          </a:p>
        </p:txBody>
      </p:sp>
      <p:sp>
        <p:nvSpPr>
          <p:cNvPr id="85" name="正方形/長方形 84">
            <a:extLst>
              <a:ext uri="{FF2B5EF4-FFF2-40B4-BE49-F238E27FC236}">
                <a16:creationId xmlns:a16="http://schemas.microsoft.com/office/drawing/2014/main" id="{53A05876-CBF7-48CC-B7C9-F72E0D0B8592}"/>
              </a:ext>
            </a:extLst>
          </p:cNvPr>
          <p:cNvSpPr/>
          <p:nvPr/>
        </p:nvSpPr>
        <p:spPr>
          <a:xfrm>
            <a:off x="4857752" y="4727615"/>
            <a:ext cx="1643074" cy="285752"/>
          </a:xfrm>
          <a:prstGeom prst="rect">
            <a:avLst/>
          </a:prstGeom>
          <a:solidFill>
            <a:srgbClr val="0070C0"/>
          </a:solidFill>
        </p:spPr>
        <p:style>
          <a:lnRef idx="0">
            <a:schemeClr val="accent6"/>
          </a:lnRef>
          <a:fillRef idx="3">
            <a:schemeClr val="accent6"/>
          </a:fillRef>
          <a:effectRef idx="3">
            <a:schemeClr val="accent6"/>
          </a:effectRef>
          <a:fontRef idx="minor">
            <a:schemeClr val="lt1"/>
          </a:fontRef>
        </p:style>
        <p:txBody>
          <a:bodyPr anchor="ctr"/>
          <a:lstStyle/>
          <a:p>
            <a:pPr algn="ctr" eaLnBrk="1" fontAlgn="auto" hangingPunct="1">
              <a:spcBef>
                <a:spcPts val="0"/>
              </a:spcBef>
              <a:spcAft>
                <a:spcPts val="0"/>
              </a:spcAft>
              <a:defRPr/>
            </a:pPr>
            <a:r>
              <a:rPr lang="ja-JP" altLang="en-US" sz="1600" dirty="0">
                <a:latin typeface="游ゴシック Medium" panose="020B0500000000000000" pitchFamily="50" charset="-128"/>
                <a:ea typeface="游ゴシック Medium" panose="020B0500000000000000" pitchFamily="50" charset="-128"/>
              </a:rPr>
              <a:t>住宅手当</a:t>
            </a:r>
          </a:p>
        </p:txBody>
      </p:sp>
      <p:sp>
        <p:nvSpPr>
          <p:cNvPr id="86" name="正方形/長方形 85">
            <a:extLst>
              <a:ext uri="{FF2B5EF4-FFF2-40B4-BE49-F238E27FC236}">
                <a16:creationId xmlns:a16="http://schemas.microsoft.com/office/drawing/2014/main" id="{D68B2B2C-4608-4234-9CFC-A2DBA0862EF3}"/>
              </a:ext>
            </a:extLst>
          </p:cNvPr>
          <p:cNvSpPr/>
          <p:nvPr/>
        </p:nvSpPr>
        <p:spPr>
          <a:xfrm>
            <a:off x="4857752" y="5156243"/>
            <a:ext cx="1643074" cy="285752"/>
          </a:xfrm>
          <a:prstGeom prst="rect">
            <a:avLst/>
          </a:prstGeom>
          <a:solidFill>
            <a:srgbClr val="0070C0"/>
          </a:solidFill>
        </p:spPr>
        <p:style>
          <a:lnRef idx="0">
            <a:schemeClr val="accent6"/>
          </a:lnRef>
          <a:fillRef idx="3">
            <a:schemeClr val="accent6"/>
          </a:fillRef>
          <a:effectRef idx="3">
            <a:schemeClr val="accent6"/>
          </a:effectRef>
          <a:fontRef idx="minor">
            <a:schemeClr val="lt1"/>
          </a:fontRef>
        </p:style>
        <p:txBody>
          <a:bodyPr anchor="ctr"/>
          <a:lstStyle/>
          <a:p>
            <a:pPr algn="ctr" eaLnBrk="1" fontAlgn="auto" hangingPunct="1">
              <a:spcBef>
                <a:spcPts val="0"/>
              </a:spcBef>
              <a:spcAft>
                <a:spcPts val="0"/>
              </a:spcAft>
              <a:defRPr/>
            </a:pPr>
            <a:r>
              <a:rPr lang="ja-JP" altLang="en-US" sz="1600" dirty="0">
                <a:latin typeface="游ゴシック Medium" panose="020B0500000000000000" pitchFamily="50" charset="-128"/>
                <a:ea typeface="游ゴシック Medium" panose="020B0500000000000000" pitchFamily="50" charset="-128"/>
              </a:rPr>
              <a:t>営業手当</a:t>
            </a:r>
          </a:p>
        </p:txBody>
      </p:sp>
      <p:sp>
        <p:nvSpPr>
          <p:cNvPr id="87" name="正方形/長方形 86">
            <a:extLst>
              <a:ext uri="{FF2B5EF4-FFF2-40B4-BE49-F238E27FC236}">
                <a16:creationId xmlns:a16="http://schemas.microsoft.com/office/drawing/2014/main" id="{5B973C9E-36B6-4E67-8974-719EAB0A3D83}"/>
              </a:ext>
            </a:extLst>
          </p:cNvPr>
          <p:cNvSpPr/>
          <p:nvPr/>
        </p:nvSpPr>
        <p:spPr>
          <a:xfrm>
            <a:off x="4857752" y="6013499"/>
            <a:ext cx="1643074" cy="285752"/>
          </a:xfrm>
          <a:prstGeom prst="rect">
            <a:avLst/>
          </a:prstGeom>
          <a:solidFill>
            <a:srgbClr val="0070C0"/>
          </a:solidFill>
        </p:spPr>
        <p:style>
          <a:lnRef idx="0">
            <a:schemeClr val="accent6"/>
          </a:lnRef>
          <a:fillRef idx="3">
            <a:schemeClr val="accent6"/>
          </a:fillRef>
          <a:effectRef idx="3">
            <a:schemeClr val="accent6"/>
          </a:effectRef>
          <a:fontRef idx="minor">
            <a:schemeClr val="lt1"/>
          </a:fontRef>
        </p:style>
        <p:txBody>
          <a:bodyPr anchor="ctr"/>
          <a:lstStyle/>
          <a:p>
            <a:pPr algn="ctr" eaLnBrk="1" fontAlgn="auto" hangingPunct="1">
              <a:spcBef>
                <a:spcPts val="0"/>
              </a:spcBef>
              <a:spcAft>
                <a:spcPts val="0"/>
              </a:spcAft>
              <a:defRPr/>
            </a:pPr>
            <a:r>
              <a:rPr lang="ja-JP" altLang="en-US" sz="1600" dirty="0">
                <a:latin typeface="游ゴシック Medium" panose="020B0500000000000000" pitchFamily="50" charset="-128"/>
                <a:ea typeface="游ゴシック Medium" panose="020B0500000000000000" pitchFamily="50" charset="-128"/>
              </a:rPr>
              <a:t>超過勤務手当</a:t>
            </a:r>
          </a:p>
        </p:txBody>
      </p:sp>
      <p:sp>
        <p:nvSpPr>
          <p:cNvPr id="88" name="右矢印 87">
            <a:extLst>
              <a:ext uri="{FF2B5EF4-FFF2-40B4-BE49-F238E27FC236}">
                <a16:creationId xmlns:a16="http://schemas.microsoft.com/office/drawing/2014/main" id="{77764050-40A8-43ED-A08F-5FF7D973918A}"/>
              </a:ext>
            </a:extLst>
          </p:cNvPr>
          <p:cNvSpPr/>
          <p:nvPr/>
        </p:nvSpPr>
        <p:spPr>
          <a:xfrm>
            <a:off x="4419599" y="1765334"/>
            <a:ext cx="285752" cy="214314"/>
          </a:xfrm>
          <a:prstGeom prst="rightArrow">
            <a:avLst/>
          </a:prstGeom>
          <a:solidFill>
            <a:schemeClr val="accent6">
              <a:lumMod val="40000"/>
              <a:lumOff val="60000"/>
            </a:schemeClr>
          </a:solidFill>
        </p:spPr>
        <p:style>
          <a:lnRef idx="0">
            <a:schemeClr val="accent2"/>
          </a:lnRef>
          <a:fillRef idx="3">
            <a:schemeClr val="accent2"/>
          </a:fillRef>
          <a:effectRef idx="3">
            <a:schemeClr val="accent2"/>
          </a:effectRef>
          <a:fontRef idx="minor">
            <a:schemeClr val="lt1"/>
          </a:fontRef>
        </p:style>
        <p:txBody>
          <a:bodyPr anchor="ctr"/>
          <a:lstStyle/>
          <a:p>
            <a:pPr algn="ctr" eaLnBrk="1" fontAlgn="auto" hangingPunct="1">
              <a:spcBef>
                <a:spcPts val="0"/>
              </a:spcBef>
              <a:spcAft>
                <a:spcPts val="0"/>
              </a:spcAft>
              <a:defRPr/>
            </a:pPr>
            <a:endParaRPr lang="ja-JP" altLang="en-US"/>
          </a:p>
        </p:txBody>
      </p:sp>
      <p:sp>
        <p:nvSpPr>
          <p:cNvPr id="89" name="右矢印 88">
            <a:extLst>
              <a:ext uri="{FF2B5EF4-FFF2-40B4-BE49-F238E27FC236}">
                <a16:creationId xmlns:a16="http://schemas.microsoft.com/office/drawing/2014/main" id="{AB95D2EA-9FB5-4AF9-AEFD-E86262206C18}"/>
              </a:ext>
            </a:extLst>
          </p:cNvPr>
          <p:cNvSpPr/>
          <p:nvPr/>
        </p:nvSpPr>
        <p:spPr>
          <a:xfrm>
            <a:off x="4419599" y="2184422"/>
            <a:ext cx="285752" cy="214314"/>
          </a:xfrm>
          <a:prstGeom prst="rightArrow">
            <a:avLst/>
          </a:prstGeom>
          <a:solidFill>
            <a:schemeClr val="accent6">
              <a:lumMod val="40000"/>
              <a:lumOff val="60000"/>
            </a:schemeClr>
          </a:solidFill>
        </p:spPr>
        <p:style>
          <a:lnRef idx="0">
            <a:schemeClr val="accent2"/>
          </a:lnRef>
          <a:fillRef idx="3">
            <a:schemeClr val="accent2"/>
          </a:fillRef>
          <a:effectRef idx="3">
            <a:schemeClr val="accent2"/>
          </a:effectRef>
          <a:fontRef idx="minor">
            <a:schemeClr val="lt1"/>
          </a:fontRef>
        </p:style>
        <p:txBody>
          <a:bodyPr anchor="ctr"/>
          <a:lstStyle/>
          <a:p>
            <a:pPr algn="ctr" eaLnBrk="1" fontAlgn="auto" hangingPunct="1">
              <a:spcBef>
                <a:spcPts val="0"/>
              </a:spcBef>
              <a:spcAft>
                <a:spcPts val="0"/>
              </a:spcAft>
              <a:defRPr/>
            </a:pPr>
            <a:endParaRPr lang="ja-JP" altLang="en-US"/>
          </a:p>
        </p:txBody>
      </p:sp>
      <p:sp>
        <p:nvSpPr>
          <p:cNvPr id="90" name="右矢印 89">
            <a:extLst>
              <a:ext uri="{FF2B5EF4-FFF2-40B4-BE49-F238E27FC236}">
                <a16:creationId xmlns:a16="http://schemas.microsoft.com/office/drawing/2014/main" id="{2C857491-C689-4AB1-B8DF-651F30FFEF56}"/>
              </a:ext>
            </a:extLst>
          </p:cNvPr>
          <p:cNvSpPr/>
          <p:nvPr/>
        </p:nvSpPr>
        <p:spPr>
          <a:xfrm>
            <a:off x="4419599" y="2613050"/>
            <a:ext cx="285752" cy="214314"/>
          </a:xfrm>
          <a:prstGeom prst="rightArrow">
            <a:avLst/>
          </a:prstGeom>
          <a:solidFill>
            <a:schemeClr val="accent6">
              <a:lumMod val="40000"/>
              <a:lumOff val="60000"/>
            </a:schemeClr>
          </a:solidFill>
        </p:spPr>
        <p:style>
          <a:lnRef idx="0">
            <a:schemeClr val="accent2"/>
          </a:lnRef>
          <a:fillRef idx="3">
            <a:schemeClr val="accent2"/>
          </a:fillRef>
          <a:effectRef idx="3">
            <a:schemeClr val="accent2"/>
          </a:effectRef>
          <a:fontRef idx="minor">
            <a:schemeClr val="lt1"/>
          </a:fontRef>
        </p:style>
        <p:txBody>
          <a:bodyPr anchor="ctr"/>
          <a:lstStyle/>
          <a:p>
            <a:pPr algn="ctr" eaLnBrk="1" fontAlgn="auto" hangingPunct="1">
              <a:spcBef>
                <a:spcPts val="0"/>
              </a:spcBef>
              <a:spcAft>
                <a:spcPts val="0"/>
              </a:spcAft>
              <a:defRPr/>
            </a:pPr>
            <a:endParaRPr lang="ja-JP" altLang="en-US"/>
          </a:p>
        </p:txBody>
      </p:sp>
      <p:sp>
        <p:nvSpPr>
          <p:cNvPr id="91" name="右矢印 90">
            <a:extLst>
              <a:ext uri="{FF2B5EF4-FFF2-40B4-BE49-F238E27FC236}">
                <a16:creationId xmlns:a16="http://schemas.microsoft.com/office/drawing/2014/main" id="{CC82FECA-FB60-4482-A5A0-EF5EEEFCA4B3}"/>
              </a:ext>
            </a:extLst>
          </p:cNvPr>
          <p:cNvSpPr/>
          <p:nvPr/>
        </p:nvSpPr>
        <p:spPr>
          <a:xfrm>
            <a:off x="4419599" y="3041678"/>
            <a:ext cx="285752" cy="214314"/>
          </a:xfrm>
          <a:prstGeom prst="rightArrow">
            <a:avLst/>
          </a:prstGeom>
          <a:solidFill>
            <a:schemeClr val="accent6">
              <a:lumMod val="40000"/>
              <a:lumOff val="60000"/>
            </a:schemeClr>
          </a:solidFill>
        </p:spPr>
        <p:style>
          <a:lnRef idx="0">
            <a:schemeClr val="accent2"/>
          </a:lnRef>
          <a:fillRef idx="3">
            <a:schemeClr val="accent2"/>
          </a:fillRef>
          <a:effectRef idx="3">
            <a:schemeClr val="accent2"/>
          </a:effectRef>
          <a:fontRef idx="minor">
            <a:schemeClr val="lt1"/>
          </a:fontRef>
        </p:style>
        <p:txBody>
          <a:bodyPr anchor="ctr"/>
          <a:lstStyle/>
          <a:p>
            <a:pPr algn="ctr" eaLnBrk="1" fontAlgn="auto" hangingPunct="1">
              <a:spcBef>
                <a:spcPts val="0"/>
              </a:spcBef>
              <a:spcAft>
                <a:spcPts val="0"/>
              </a:spcAft>
              <a:defRPr/>
            </a:pPr>
            <a:endParaRPr lang="ja-JP" altLang="en-US"/>
          </a:p>
        </p:txBody>
      </p:sp>
      <p:sp>
        <p:nvSpPr>
          <p:cNvPr id="92" name="右矢印 91">
            <a:extLst>
              <a:ext uri="{FF2B5EF4-FFF2-40B4-BE49-F238E27FC236}">
                <a16:creationId xmlns:a16="http://schemas.microsoft.com/office/drawing/2014/main" id="{28A63F86-E7BF-44A4-857F-2D2E5BB8A9CD}"/>
              </a:ext>
            </a:extLst>
          </p:cNvPr>
          <p:cNvSpPr/>
          <p:nvPr/>
        </p:nvSpPr>
        <p:spPr>
          <a:xfrm>
            <a:off x="4419599" y="3903697"/>
            <a:ext cx="285752" cy="214314"/>
          </a:xfrm>
          <a:prstGeom prst="rightArrow">
            <a:avLst/>
          </a:prstGeom>
          <a:solidFill>
            <a:schemeClr val="accent6">
              <a:lumMod val="40000"/>
              <a:lumOff val="60000"/>
            </a:schemeClr>
          </a:solidFill>
        </p:spPr>
        <p:style>
          <a:lnRef idx="0">
            <a:schemeClr val="accent2"/>
          </a:lnRef>
          <a:fillRef idx="3">
            <a:schemeClr val="accent2"/>
          </a:fillRef>
          <a:effectRef idx="3">
            <a:schemeClr val="accent2"/>
          </a:effectRef>
          <a:fontRef idx="minor">
            <a:schemeClr val="lt1"/>
          </a:fontRef>
        </p:style>
        <p:txBody>
          <a:bodyPr anchor="ctr"/>
          <a:lstStyle/>
          <a:p>
            <a:pPr algn="ctr" eaLnBrk="1" fontAlgn="auto" hangingPunct="1">
              <a:spcBef>
                <a:spcPts val="0"/>
              </a:spcBef>
              <a:spcAft>
                <a:spcPts val="0"/>
              </a:spcAft>
              <a:defRPr/>
            </a:pPr>
            <a:endParaRPr lang="ja-JP" altLang="en-US"/>
          </a:p>
        </p:txBody>
      </p:sp>
      <p:sp>
        <p:nvSpPr>
          <p:cNvPr id="93" name="右矢印 92">
            <a:extLst>
              <a:ext uri="{FF2B5EF4-FFF2-40B4-BE49-F238E27FC236}">
                <a16:creationId xmlns:a16="http://schemas.microsoft.com/office/drawing/2014/main" id="{3C9C8C6D-F836-4FD1-B6A7-E1B73B2B89AE}"/>
              </a:ext>
            </a:extLst>
          </p:cNvPr>
          <p:cNvSpPr/>
          <p:nvPr/>
        </p:nvSpPr>
        <p:spPr>
          <a:xfrm>
            <a:off x="4419599" y="4322785"/>
            <a:ext cx="285752" cy="214314"/>
          </a:xfrm>
          <a:prstGeom prst="rightArrow">
            <a:avLst/>
          </a:prstGeom>
          <a:solidFill>
            <a:schemeClr val="accent6">
              <a:lumMod val="40000"/>
              <a:lumOff val="60000"/>
            </a:schemeClr>
          </a:solidFill>
        </p:spPr>
        <p:style>
          <a:lnRef idx="0">
            <a:schemeClr val="accent2"/>
          </a:lnRef>
          <a:fillRef idx="3">
            <a:schemeClr val="accent2"/>
          </a:fillRef>
          <a:effectRef idx="3">
            <a:schemeClr val="accent2"/>
          </a:effectRef>
          <a:fontRef idx="minor">
            <a:schemeClr val="lt1"/>
          </a:fontRef>
        </p:style>
        <p:txBody>
          <a:bodyPr anchor="ctr"/>
          <a:lstStyle/>
          <a:p>
            <a:pPr algn="ctr" eaLnBrk="1" fontAlgn="auto" hangingPunct="1">
              <a:spcBef>
                <a:spcPts val="0"/>
              </a:spcBef>
              <a:spcAft>
                <a:spcPts val="0"/>
              </a:spcAft>
              <a:defRPr/>
            </a:pPr>
            <a:endParaRPr lang="ja-JP" altLang="en-US"/>
          </a:p>
        </p:txBody>
      </p:sp>
      <p:sp>
        <p:nvSpPr>
          <p:cNvPr id="94" name="右矢印 93">
            <a:extLst>
              <a:ext uri="{FF2B5EF4-FFF2-40B4-BE49-F238E27FC236}">
                <a16:creationId xmlns:a16="http://schemas.microsoft.com/office/drawing/2014/main" id="{CF1BF7F6-B334-481D-B396-A19521E15F3B}"/>
              </a:ext>
            </a:extLst>
          </p:cNvPr>
          <p:cNvSpPr/>
          <p:nvPr/>
        </p:nvSpPr>
        <p:spPr>
          <a:xfrm>
            <a:off x="4419599" y="4751413"/>
            <a:ext cx="285752" cy="214314"/>
          </a:xfrm>
          <a:prstGeom prst="rightArrow">
            <a:avLst/>
          </a:prstGeom>
          <a:solidFill>
            <a:schemeClr val="accent6">
              <a:lumMod val="40000"/>
              <a:lumOff val="60000"/>
            </a:schemeClr>
          </a:solidFill>
        </p:spPr>
        <p:style>
          <a:lnRef idx="0">
            <a:schemeClr val="accent2"/>
          </a:lnRef>
          <a:fillRef idx="3">
            <a:schemeClr val="accent2"/>
          </a:fillRef>
          <a:effectRef idx="3">
            <a:schemeClr val="accent2"/>
          </a:effectRef>
          <a:fontRef idx="minor">
            <a:schemeClr val="lt1"/>
          </a:fontRef>
        </p:style>
        <p:txBody>
          <a:bodyPr anchor="ctr"/>
          <a:lstStyle/>
          <a:p>
            <a:pPr algn="ctr" eaLnBrk="1" fontAlgn="auto" hangingPunct="1">
              <a:spcBef>
                <a:spcPts val="0"/>
              </a:spcBef>
              <a:spcAft>
                <a:spcPts val="0"/>
              </a:spcAft>
              <a:defRPr/>
            </a:pPr>
            <a:endParaRPr lang="ja-JP" altLang="en-US"/>
          </a:p>
        </p:txBody>
      </p:sp>
      <p:sp>
        <p:nvSpPr>
          <p:cNvPr id="95" name="右矢印 94">
            <a:extLst>
              <a:ext uri="{FF2B5EF4-FFF2-40B4-BE49-F238E27FC236}">
                <a16:creationId xmlns:a16="http://schemas.microsoft.com/office/drawing/2014/main" id="{2683106E-F843-44A2-903E-71B07BCE7692}"/>
              </a:ext>
            </a:extLst>
          </p:cNvPr>
          <p:cNvSpPr/>
          <p:nvPr/>
        </p:nvSpPr>
        <p:spPr>
          <a:xfrm>
            <a:off x="4419599" y="5180041"/>
            <a:ext cx="285752" cy="214314"/>
          </a:xfrm>
          <a:prstGeom prst="rightArrow">
            <a:avLst/>
          </a:prstGeom>
          <a:solidFill>
            <a:schemeClr val="accent6">
              <a:lumMod val="40000"/>
              <a:lumOff val="60000"/>
            </a:schemeClr>
          </a:solidFill>
        </p:spPr>
        <p:style>
          <a:lnRef idx="0">
            <a:schemeClr val="accent2"/>
          </a:lnRef>
          <a:fillRef idx="3">
            <a:schemeClr val="accent2"/>
          </a:fillRef>
          <a:effectRef idx="3">
            <a:schemeClr val="accent2"/>
          </a:effectRef>
          <a:fontRef idx="minor">
            <a:schemeClr val="lt1"/>
          </a:fontRef>
        </p:style>
        <p:txBody>
          <a:bodyPr anchor="ctr"/>
          <a:lstStyle/>
          <a:p>
            <a:pPr algn="ctr" eaLnBrk="1" fontAlgn="auto" hangingPunct="1">
              <a:spcBef>
                <a:spcPts val="0"/>
              </a:spcBef>
              <a:spcAft>
                <a:spcPts val="0"/>
              </a:spcAft>
              <a:defRPr/>
            </a:pPr>
            <a:endParaRPr lang="ja-JP" altLang="en-US"/>
          </a:p>
        </p:txBody>
      </p:sp>
      <p:sp>
        <p:nvSpPr>
          <p:cNvPr id="96" name="右矢印 95">
            <a:extLst>
              <a:ext uri="{FF2B5EF4-FFF2-40B4-BE49-F238E27FC236}">
                <a16:creationId xmlns:a16="http://schemas.microsoft.com/office/drawing/2014/main" id="{5D3F3C9B-D198-425D-B701-6794258FC2C7}"/>
              </a:ext>
            </a:extLst>
          </p:cNvPr>
          <p:cNvSpPr/>
          <p:nvPr/>
        </p:nvSpPr>
        <p:spPr>
          <a:xfrm>
            <a:off x="4419599" y="5627749"/>
            <a:ext cx="285752" cy="214314"/>
          </a:xfrm>
          <a:prstGeom prst="rightArrow">
            <a:avLst/>
          </a:prstGeom>
          <a:solidFill>
            <a:schemeClr val="accent6">
              <a:lumMod val="40000"/>
              <a:lumOff val="60000"/>
            </a:schemeClr>
          </a:solidFill>
        </p:spPr>
        <p:style>
          <a:lnRef idx="0">
            <a:schemeClr val="accent2"/>
          </a:lnRef>
          <a:fillRef idx="3">
            <a:schemeClr val="accent2"/>
          </a:fillRef>
          <a:effectRef idx="3">
            <a:schemeClr val="accent2"/>
          </a:effectRef>
          <a:fontRef idx="minor">
            <a:schemeClr val="lt1"/>
          </a:fontRef>
        </p:style>
        <p:txBody>
          <a:bodyPr anchor="ctr"/>
          <a:lstStyle/>
          <a:p>
            <a:pPr algn="ctr" eaLnBrk="1" fontAlgn="auto" hangingPunct="1">
              <a:spcBef>
                <a:spcPts val="0"/>
              </a:spcBef>
              <a:spcAft>
                <a:spcPts val="0"/>
              </a:spcAft>
              <a:defRPr/>
            </a:pPr>
            <a:endParaRPr lang="ja-JP" altLang="en-US"/>
          </a:p>
        </p:txBody>
      </p:sp>
      <p:sp>
        <p:nvSpPr>
          <p:cNvPr id="97" name="右矢印 96">
            <a:extLst>
              <a:ext uri="{FF2B5EF4-FFF2-40B4-BE49-F238E27FC236}">
                <a16:creationId xmlns:a16="http://schemas.microsoft.com/office/drawing/2014/main" id="{E015D235-1088-4BC2-A2C3-294DD28E351D}"/>
              </a:ext>
            </a:extLst>
          </p:cNvPr>
          <p:cNvSpPr/>
          <p:nvPr/>
        </p:nvSpPr>
        <p:spPr>
          <a:xfrm>
            <a:off x="4419599" y="6046837"/>
            <a:ext cx="285752" cy="214314"/>
          </a:xfrm>
          <a:prstGeom prst="rightArrow">
            <a:avLst/>
          </a:prstGeom>
          <a:solidFill>
            <a:schemeClr val="accent6">
              <a:lumMod val="40000"/>
              <a:lumOff val="60000"/>
            </a:schemeClr>
          </a:solidFill>
        </p:spPr>
        <p:style>
          <a:lnRef idx="0">
            <a:schemeClr val="accent2"/>
          </a:lnRef>
          <a:fillRef idx="3">
            <a:schemeClr val="accent2"/>
          </a:fillRef>
          <a:effectRef idx="3">
            <a:schemeClr val="accent2"/>
          </a:effectRef>
          <a:fontRef idx="minor">
            <a:schemeClr val="lt1"/>
          </a:fontRef>
        </p:style>
        <p:txBody>
          <a:bodyPr anchor="ctr"/>
          <a:lstStyle/>
          <a:p>
            <a:pPr algn="ctr" eaLnBrk="1" fontAlgn="auto" hangingPunct="1">
              <a:spcBef>
                <a:spcPts val="0"/>
              </a:spcBef>
              <a:spcAft>
                <a:spcPts val="0"/>
              </a:spcAft>
              <a:defRPr/>
            </a:pPr>
            <a:endParaRPr lang="ja-JP" altLang="en-US"/>
          </a:p>
        </p:txBody>
      </p:sp>
      <p:grpSp>
        <p:nvGrpSpPr>
          <p:cNvPr id="98" name="グループ化 80">
            <a:extLst>
              <a:ext uri="{FF2B5EF4-FFF2-40B4-BE49-F238E27FC236}">
                <a16:creationId xmlns:a16="http://schemas.microsoft.com/office/drawing/2014/main" id="{50F646AF-D05F-47C5-B02D-394756756B64}"/>
              </a:ext>
            </a:extLst>
          </p:cNvPr>
          <p:cNvGrpSpPr>
            <a:grpSpLocks/>
          </p:cNvGrpSpPr>
          <p:nvPr/>
        </p:nvGrpSpPr>
        <p:grpSpPr bwMode="auto">
          <a:xfrm>
            <a:off x="1928813" y="1727200"/>
            <a:ext cx="2357437" cy="4572000"/>
            <a:chOff x="1928813" y="1214422"/>
            <a:chExt cx="2357435" cy="4572032"/>
          </a:xfrm>
        </p:grpSpPr>
        <p:cxnSp>
          <p:nvCxnSpPr>
            <p:cNvPr id="99" name="直線コネクタ 98">
              <a:extLst>
                <a:ext uri="{FF2B5EF4-FFF2-40B4-BE49-F238E27FC236}">
                  <a16:creationId xmlns:a16="http://schemas.microsoft.com/office/drawing/2014/main" id="{B5986A59-FDF4-4A0E-8FD3-0B54EAF32463}"/>
                </a:ext>
              </a:extLst>
            </p:cNvPr>
            <p:cNvCxnSpPr/>
            <p:nvPr/>
          </p:nvCxnSpPr>
          <p:spPr>
            <a:xfrm rot="10800000">
              <a:off x="2286000" y="1357298"/>
              <a:ext cx="357188" cy="1588"/>
            </a:xfrm>
            <a:prstGeom prst="line">
              <a:avLst/>
            </a:prstGeom>
            <a:ln w="25400">
              <a:solidFill>
                <a:schemeClr val="accent6">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100" name="直線コネクタ 99">
              <a:extLst>
                <a:ext uri="{FF2B5EF4-FFF2-40B4-BE49-F238E27FC236}">
                  <a16:creationId xmlns:a16="http://schemas.microsoft.com/office/drawing/2014/main" id="{76B200B2-6E2B-4049-8661-4B74E0DD1413}"/>
                </a:ext>
              </a:extLst>
            </p:cNvPr>
            <p:cNvCxnSpPr/>
            <p:nvPr/>
          </p:nvCxnSpPr>
          <p:spPr>
            <a:xfrm rot="10800000">
              <a:off x="2286000" y="1784339"/>
              <a:ext cx="357188" cy="1587"/>
            </a:xfrm>
            <a:prstGeom prst="line">
              <a:avLst/>
            </a:prstGeom>
            <a:ln w="25400">
              <a:solidFill>
                <a:schemeClr val="accent6">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101" name="直線コネクタ 100">
              <a:extLst>
                <a:ext uri="{FF2B5EF4-FFF2-40B4-BE49-F238E27FC236}">
                  <a16:creationId xmlns:a16="http://schemas.microsoft.com/office/drawing/2014/main" id="{0BEB7265-A347-4553-B3AA-5E3C63BF1AEC}"/>
                </a:ext>
              </a:extLst>
            </p:cNvPr>
            <p:cNvCxnSpPr/>
            <p:nvPr/>
          </p:nvCxnSpPr>
          <p:spPr>
            <a:xfrm rot="10800000">
              <a:off x="2286000" y="2212967"/>
              <a:ext cx="357188" cy="1587"/>
            </a:xfrm>
            <a:prstGeom prst="line">
              <a:avLst/>
            </a:prstGeom>
            <a:ln w="25400">
              <a:solidFill>
                <a:schemeClr val="accent6">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102" name="直線コネクタ 101">
              <a:extLst>
                <a:ext uri="{FF2B5EF4-FFF2-40B4-BE49-F238E27FC236}">
                  <a16:creationId xmlns:a16="http://schemas.microsoft.com/office/drawing/2014/main" id="{BE070224-F796-4FBC-AD81-3B3C8F2C40B4}"/>
                </a:ext>
              </a:extLst>
            </p:cNvPr>
            <p:cNvCxnSpPr/>
            <p:nvPr/>
          </p:nvCxnSpPr>
          <p:spPr>
            <a:xfrm rot="10800000">
              <a:off x="1928813" y="1998652"/>
              <a:ext cx="357187" cy="1588"/>
            </a:xfrm>
            <a:prstGeom prst="line">
              <a:avLst/>
            </a:prstGeom>
            <a:ln w="25400">
              <a:solidFill>
                <a:schemeClr val="accent6">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103" name="直線コネクタ 102">
              <a:extLst>
                <a:ext uri="{FF2B5EF4-FFF2-40B4-BE49-F238E27FC236}">
                  <a16:creationId xmlns:a16="http://schemas.microsoft.com/office/drawing/2014/main" id="{C4CF9D3B-5DFC-4926-B746-463AAE17CB06}"/>
                </a:ext>
              </a:extLst>
            </p:cNvPr>
            <p:cNvCxnSpPr/>
            <p:nvPr/>
          </p:nvCxnSpPr>
          <p:spPr>
            <a:xfrm rot="5400000" flipH="1" flipV="1">
              <a:off x="1856579" y="1785132"/>
              <a:ext cx="857256" cy="1587"/>
            </a:xfrm>
            <a:prstGeom prst="line">
              <a:avLst/>
            </a:prstGeom>
            <a:ln w="25400">
              <a:solidFill>
                <a:schemeClr val="accent6">
                  <a:lumMod val="40000"/>
                  <a:lumOff val="60000"/>
                </a:schemeClr>
              </a:solidFill>
            </a:ln>
          </p:spPr>
          <p:style>
            <a:lnRef idx="1">
              <a:schemeClr val="accent1"/>
            </a:lnRef>
            <a:fillRef idx="0">
              <a:schemeClr val="accent1"/>
            </a:fillRef>
            <a:effectRef idx="0">
              <a:schemeClr val="accent1"/>
            </a:effectRef>
            <a:fontRef idx="minor">
              <a:schemeClr val="tx1"/>
            </a:fontRef>
          </p:style>
        </p:cxnSp>
        <p:sp>
          <p:nvSpPr>
            <p:cNvPr id="104" name="正方形/長方形 103">
              <a:extLst>
                <a:ext uri="{FF2B5EF4-FFF2-40B4-BE49-F238E27FC236}">
                  <a16:creationId xmlns:a16="http://schemas.microsoft.com/office/drawing/2014/main" id="{5FCAB3A2-C66B-427C-BE1A-2C59024007CF}"/>
                </a:ext>
              </a:extLst>
            </p:cNvPr>
            <p:cNvSpPr/>
            <p:nvPr/>
          </p:nvSpPr>
          <p:spPr>
            <a:xfrm>
              <a:off x="2643174" y="1643050"/>
              <a:ext cx="1643074" cy="285752"/>
            </a:xfrm>
            <a:prstGeom prst="rect">
              <a:avLst/>
            </a:prstGeom>
            <a:solidFill>
              <a:srgbClr val="00B050"/>
            </a:solidFill>
          </p:spPr>
          <p:style>
            <a:lnRef idx="0">
              <a:schemeClr val="accent6"/>
            </a:lnRef>
            <a:fillRef idx="3">
              <a:schemeClr val="accent6"/>
            </a:fillRef>
            <a:effectRef idx="3">
              <a:schemeClr val="accent6"/>
            </a:effectRef>
            <a:fontRef idx="minor">
              <a:schemeClr val="lt1"/>
            </a:fontRef>
          </p:style>
          <p:txBody>
            <a:bodyPr anchor="ctr"/>
            <a:lstStyle/>
            <a:p>
              <a:pPr algn="ctr" eaLnBrk="1" fontAlgn="auto" hangingPunct="1">
                <a:spcBef>
                  <a:spcPts val="0"/>
                </a:spcBef>
                <a:spcAft>
                  <a:spcPts val="0"/>
                </a:spcAft>
                <a:defRPr/>
              </a:pPr>
              <a:r>
                <a:rPr lang="ja-JP" altLang="en-US" sz="1600" dirty="0">
                  <a:latin typeface="游ゴシック Medium" panose="020B0500000000000000" pitchFamily="50" charset="-128"/>
                  <a:ea typeface="游ゴシック Medium" panose="020B0500000000000000" pitchFamily="50" charset="-128"/>
                </a:rPr>
                <a:t>勤続給</a:t>
              </a:r>
            </a:p>
          </p:txBody>
        </p:sp>
        <p:sp>
          <p:nvSpPr>
            <p:cNvPr id="105" name="正方形/長方形 104">
              <a:extLst>
                <a:ext uri="{FF2B5EF4-FFF2-40B4-BE49-F238E27FC236}">
                  <a16:creationId xmlns:a16="http://schemas.microsoft.com/office/drawing/2014/main" id="{6301DB2A-5C3D-4490-89AA-0A3D9056CA70}"/>
                </a:ext>
              </a:extLst>
            </p:cNvPr>
            <p:cNvSpPr/>
            <p:nvPr/>
          </p:nvSpPr>
          <p:spPr>
            <a:xfrm>
              <a:off x="2643174" y="2071678"/>
              <a:ext cx="1643074" cy="285752"/>
            </a:xfrm>
            <a:prstGeom prst="rect">
              <a:avLst/>
            </a:prstGeom>
            <a:solidFill>
              <a:srgbClr val="00B050"/>
            </a:solidFill>
          </p:spPr>
          <p:style>
            <a:lnRef idx="0">
              <a:schemeClr val="accent6"/>
            </a:lnRef>
            <a:fillRef idx="3">
              <a:schemeClr val="accent6"/>
            </a:fillRef>
            <a:effectRef idx="3">
              <a:schemeClr val="accent6"/>
            </a:effectRef>
            <a:fontRef idx="minor">
              <a:schemeClr val="lt1"/>
            </a:fontRef>
          </p:style>
          <p:txBody>
            <a:bodyPr anchor="ctr"/>
            <a:lstStyle/>
            <a:p>
              <a:pPr algn="ctr" eaLnBrk="1" fontAlgn="auto" hangingPunct="1">
                <a:spcBef>
                  <a:spcPts val="0"/>
                </a:spcBef>
                <a:spcAft>
                  <a:spcPts val="0"/>
                </a:spcAft>
                <a:defRPr/>
              </a:pPr>
              <a:r>
                <a:rPr lang="ja-JP" altLang="en-US" sz="1600">
                  <a:solidFill>
                    <a:srgbClr val="FFFFFF"/>
                  </a:solidFill>
                  <a:latin typeface="游ゴシック Medium" panose="020B0500000000000000" pitchFamily="50" charset="-128"/>
                  <a:ea typeface="游ゴシック Medium" panose="020B0500000000000000" pitchFamily="50" charset="-128"/>
                </a:rPr>
                <a:t>成長給</a:t>
              </a:r>
            </a:p>
          </p:txBody>
        </p:sp>
        <p:sp>
          <p:nvSpPr>
            <p:cNvPr id="106" name="正方形/長方形 105">
              <a:extLst>
                <a:ext uri="{FF2B5EF4-FFF2-40B4-BE49-F238E27FC236}">
                  <a16:creationId xmlns:a16="http://schemas.microsoft.com/office/drawing/2014/main" id="{24D7BA90-9A48-4589-AB7D-1BBA223AA8AC}"/>
                </a:ext>
              </a:extLst>
            </p:cNvPr>
            <p:cNvSpPr/>
            <p:nvPr/>
          </p:nvSpPr>
          <p:spPr>
            <a:xfrm>
              <a:off x="2643174" y="1214422"/>
              <a:ext cx="1643074" cy="285752"/>
            </a:xfrm>
            <a:prstGeom prst="rect">
              <a:avLst/>
            </a:prstGeom>
            <a:solidFill>
              <a:srgbClr val="00B050"/>
            </a:solidFill>
          </p:spPr>
          <p:style>
            <a:lnRef idx="0">
              <a:schemeClr val="accent6"/>
            </a:lnRef>
            <a:fillRef idx="3">
              <a:schemeClr val="accent6"/>
            </a:fillRef>
            <a:effectRef idx="3">
              <a:schemeClr val="accent6"/>
            </a:effectRef>
            <a:fontRef idx="minor">
              <a:schemeClr val="lt1"/>
            </a:fontRef>
          </p:style>
          <p:txBody>
            <a:bodyPr anchor="ctr"/>
            <a:lstStyle/>
            <a:p>
              <a:pPr algn="ctr" eaLnBrk="1" fontAlgn="auto" hangingPunct="1">
                <a:spcBef>
                  <a:spcPts val="0"/>
                </a:spcBef>
                <a:spcAft>
                  <a:spcPts val="0"/>
                </a:spcAft>
                <a:defRPr/>
              </a:pPr>
              <a:r>
                <a:rPr lang="ja-JP" altLang="en-US" sz="1600" dirty="0">
                  <a:latin typeface="游ゴシック Medium" panose="020B0500000000000000" pitchFamily="50" charset="-128"/>
                  <a:ea typeface="游ゴシック Medium" panose="020B0500000000000000" pitchFamily="50" charset="-128"/>
                </a:rPr>
                <a:t>年齢給</a:t>
              </a:r>
            </a:p>
          </p:txBody>
        </p:sp>
        <p:cxnSp>
          <p:nvCxnSpPr>
            <p:cNvPr id="107" name="直線コネクタ 106">
              <a:extLst>
                <a:ext uri="{FF2B5EF4-FFF2-40B4-BE49-F238E27FC236}">
                  <a16:creationId xmlns:a16="http://schemas.microsoft.com/office/drawing/2014/main" id="{DB757457-65BE-4B3D-BE1B-73BFF96E8410}"/>
                </a:ext>
              </a:extLst>
            </p:cNvPr>
            <p:cNvCxnSpPr/>
            <p:nvPr/>
          </p:nvCxnSpPr>
          <p:spPr>
            <a:xfrm rot="10800000">
              <a:off x="2286000" y="3500438"/>
              <a:ext cx="357188" cy="1588"/>
            </a:xfrm>
            <a:prstGeom prst="line">
              <a:avLst/>
            </a:prstGeom>
            <a:ln w="25400">
              <a:solidFill>
                <a:schemeClr val="accent6">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108" name="直線コネクタ 107">
              <a:extLst>
                <a:ext uri="{FF2B5EF4-FFF2-40B4-BE49-F238E27FC236}">
                  <a16:creationId xmlns:a16="http://schemas.microsoft.com/office/drawing/2014/main" id="{038AB11C-F432-4896-9033-A99AB93B82F8}"/>
                </a:ext>
              </a:extLst>
            </p:cNvPr>
            <p:cNvCxnSpPr/>
            <p:nvPr/>
          </p:nvCxnSpPr>
          <p:spPr>
            <a:xfrm rot="10800000">
              <a:off x="2286000" y="3927479"/>
              <a:ext cx="357188" cy="1587"/>
            </a:xfrm>
            <a:prstGeom prst="line">
              <a:avLst/>
            </a:prstGeom>
            <a:ln w="25400">
              <a:solidFill>
                <a:schemeClr val="accent6">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109" name="直線コネクタ 108">
              <a:extLst>
                <a:ext uri="{FF2B5EF4-FFF2-40B4-BE49-F238E27FC236}">
                  <a16:creationId xmlns:a16="http://schemas.microsoft.com/office/drawing/2014/main" id="{200251DF-F9E4-496F-A4F9-B17E18A25DFC}"/>
                </a:ext>
              </a:extLst>
            </p:cNvPr>
            <p:cNvCxnSpPr/>
            <p:nvPr/>
          </p:nvCxnSpPr>
          <p:spPr>
            <a:xfrm rot="10800000">
              <a:off x="2286000" y="4356107"/>
              <a:ext cx="357188" cy="1587"/>
            </a:xfrm>
            <a:prstGeom prst="line">
              <a:avLst/>
            </a:prstGeom>
            <a:ln w="25400">
              <a:solidFill>
                <a:schemeClr val="accent6">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110" name="直線コネクタ 109">
              <a:extLst>
                <a:ext uri="{FF2B5EF4-FFF2-40B4-BE49-F238E27FC236}">
                  <a16:creationId xmlns:a16="http://schemas.microsoft.com/office/drawing/2014/main" id="{0C5BA07D-041E-4BAF-9487-9C6D5B8AAE3A}"/>
                </a:ext>
              </a:extLst>
            </p:cNvPr>
            <p:cNvCxnSpPr/>
            <p:nvPr/>
          </p:nvCxnSpPr>
          <p:spPr>
            <a:xfrm rot="10800000">
              <a:off x="1928813" y="4570420"/>
              <a:ext cx="357187" cy="1588"/>
            </a:xfrm>
            <a:prstGeom prst="line">
              <a:avLst/>
            </a:prstGeom>
            <a:ln w="25400">
              <a:solidFill>
                <a:schemeClr val="accent6">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111" name="直線コネクタ 110">
              <a:extLst>
                <a:ext uri="{FF2B5EF4-FFF2-40B4-BE49-F238E27FC236}">
                  <a16:creationId xmlns:a16="http://schemas.microsoft.com/office/drawing/2014/main" id="{C8884EB1-0DE7-4E47-B7CB-B8E3F59EEC86}"/>
                </a:ext>
              </a:extLst>
            </p:cNvPr>
            <p:cNvCxnSpPr/>
            <p:nvPr/>
          </p:nvCxnSpPr>
          <p:spPr>
            <a:xfrm rot="10800000">
              <a:off x="2286000" y="4786322"/>
              <a:ext cx="357188" cy="1588"/>
            </a:xfrm>
            <a:prstGeom prst="line">
              <a:avLst/>
            </a:prstGeom>
            <a:ln w="25400">
              <a:solidFill>
                <a:schemeClr val="accent6">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112" name="直線コネクタ 111">
              <a:extLst>
                <a:ext uri="{FF2B5EF4-FFF2-40B4-BE49-F238E27FC236}">
                  <a16:creationId xmlns:a16="http://schemas.microsoft.com/office/drawing/2014/main" id="{8C26E092-4A46-476E-84F4-46A185531E9E}"/>
                </a:ext>
              </a:extLst>
            </p:cNvPr>
            <p:cNvCxnSpPr/>
            <p:nvPr/>
          </p:nvCxnSpPr>
          <p:spPr>
            <a:xfrm rot="10800000">
              <a:off x="2286000" y="5213363"/>
              <a:ext cx="357188" cy="1587"/>
            </a:xfrm>
            <a:prstGeom prst="line">
              <a:avLst/>
            </a:prstGeom>
            <a:ln w="25400">
              <a:solidFill>
                <a:schemeClr val="accent6">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113" name="直線コネクタ 112">
              <a:extLst>
                <a:ext uri="{FF2B5EF4-FFF2-40B4-BE49-F238E27FC236}">
                  <a16:creationId xmlns:a16="http://schemas.microsoft.com/office/drawing/2014/main" id="{73B044BE-2B38-4784-B410-082F3FE1E144}"/>
                </a:ext>
              </a:extLst>
            </p:cNvPr>
            <p:cNvCxnSpPr/>
            <p:nvPr/>
          </p:nvCxnSpPr>
          <p:spPr>
            <a:xfrm rot="10800000">
              <a:off x="2286000" y="5641991"/>
              <a:ext cx="357188" cy="1587"/>
            </a:xfrm>
            <a:prstGeom prst="line">
              <a:avLst/>
            </a:prstGeom>
            <a:ln w="25400">
              <a:solidFill>
                <a:schemeClr val="accent6">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114" name="直線コネクタ 113">
              <a:extLst>
                <a:ext uri="{FF2B5EF4-FFF2-40B4-BE49-F238E27FC236}">
                  <a16:creationId xmlns:a16="http://schemas.microsoft.com/office/drawing/2014/main" id="{BC1CEC75-4778-4B82-83ED-F33983704338}"/>
                </a:ext>
              </a:extLst>
            </p:cNvPr>
            <p:cNvCxnSpPr/>
            <p:nvPr/>
          </p:nvCxnSpPr>
          <p:spPr>
            <a:xfrm rot="5400000" flipH="1" flipV="1">
              <a:off x="1214429" y="4572009"/>
              <a:ext cx="2143140" cy="0"/>
            </a:xfrm>
            <a:prstGeom prst="line">
              <a:avLst/>
            </a:prstGeom>
            <a:ln w="25400">
              <a:solidFill>
                <a:schemeClr val="accent6">
                  <a:lumMod val="40000"/>
                  <a:lumOff val="60000"/>
                </a:schemeClr>
              </a:solidFill>
            </a:ln>
          </p:spPr>
          <p:style>
            <a:lnRef idx="1">
              <a:schemeClr val="accent1"/>
            </a:lnRef>
            <a:fillRef idx="0">
              <a:schemeClr val="accent1"/>
            </a:fillRef>
            <a:effectRef idx="0">
              <a:schemeClr val="accent1"/>
            </a:effectRef>
            <a:fontRef idx="minor">
              <a:schemeClr val="tx1"/>
            </a:fontRef>
          </p:style>
        </p:cxnSp>
        <p:sp>
          <p:nvSpPr>
            <p:cNvPr id="115" name="正方形/長方形 114">
              <a:extLst>
                <a:ext uri="{FF2B5EF4-FFF2-40B4-BE49-F238E27FC236}">
                  <a16:creationId xmlns:a16="http://schemas.microsoft.com/office/drawing/2014/main" id="{2DF0B5A3-25B7-4F09-8816-DB81557869BB}"/>
                </a:ext>
              </a:extLst>
            </p:cNvPr>
            <p:cNvSpPr/>
            <p:nvPr/>
          </p:nvSpPr>
          <p:spPr>
            <a:xfrm>
              <a:off x="2643174" y="3357562"/>
              <a:ext cx="1643074" cy="285752"/>
            </a:xfrm>
            <a:prstGeom prst="rect">
              <a:avLst/>
            </a:prstGeom>
            <a:solidFill>
              <a:srgbClr val="0070C0"/>
            </a:solidFill>
          </p:spPr>
          <p:style>
            <a:lnRef idx="0">
              <a:schemeClr val="accent6"/>
            </a:lnRef>
            <a:fillRef idx="3">
              <a:schemeClr val="accent6"/>
            </a:fillRef>
            <a:effectRef idx="3">
              <a:schemeClr val="accent6"/>
            </a:effectRef>
            <a:fontRef idx="minor">
              <a:schemeClr val="lt1"/>
            </a:fontRef>
          </p:style>
          <p:txBody>
            <a:bodyPr anchor="ctr"/>
            <a:lstStyle/>
            <a:p>
              <a:pPr algn="ctr" eaLnBrk="1" fontAlgn="auto" hangingPunct="1">
                <a:spcBef>
                  <a:spcPts val="0"/>
                </a:spcBef>
                <a:spcAft>
                  <a:spcPts val="0"/>
                </a:spcAft>
                <a:defRPr/>
              </a:pPr>
              <a:r>
                <a:rPr lang="ja-JP" altLang="en-US" sz="1600" dirty="0">
                  <a:latin typeface="游ゴシック Medium" panose="020B0500000000000000" pitchFamily="50" charset="-128"/>
                  <a:ea typeface="游ゴシック Medium" panose="020B0500000000000000" pitchFamily="50" charset="-128"/>
                </a:rPr>
                <a:t>役職手当</a:t>
              </a:r>
            </a:p>
          </p:txBody>
        </p:sp>
        <p:sp>
          <p:nvSpPr>
            <p:cNvPr id="116" name="正方形/長方形 115">
              <a:extLst>
                <a:ext uri="{FF2B5EF4-FFF2-40B4-BE49-F238E27FC236}">
                  <a16:creationId xmlns:a16="http://schemas.microsoft.com/office/drawing/2014/main" id="{F284E617-86AB-4285-919D-297D93E2A950}"/>
                </a:ext>
              </a:extLst>
            </p:cNvPr>
            <p:cNvSpPr/>
            <p:nvPr/>
          </p:nvSpPr>
          <p:spPr>
            <a:xfrm>
              <a:off x="2643174" y="3786190"/>
              <a:ext cx="1643074" cy="285752"/>
            </a:xfrm>
            <a:prstGeom prst="rect">
              <a:avLst/>
            </a:prstGeom>
            <a:solidFill>
              <a:srgbClr val="0070C0"/>
            </a:solidFill>
          </p:spPr>
          <p:style>
            <a:lnRef idx="0">
              <a:schemeClr val="accent6"/>
            </a:lnRef>
            <a:fillRef idx="3">
              <a:schemeClr val="accent6"/>
            </a:fillRef>
            <a:effectRef idx="3">
              <a:schemeClr val="accent6"/>
            </a:effectRef>
            <a:fontRef idx="minor">
              <a:schemeClr val="lt1"/>
            </a:fontRef>
          </p:style>
          <p:txBody>
            <a:bodyPr anchor="ctr"/>
            <a:lstStyle/>
            <a:p>
              <a:pPr algn="ctr" eaLnBrk="1" fontAlgn="auto" hangingPunct="1">
                <a:spcBef>
                  <a:spcPts val="0"/>
                </a:spcBef>
                <a:spcAft>
                  <a:spcPts val="0"/>
                </a:spcAft>
                <a:defRPr/>
              </a:pPr>
              <a:r>
                <a:rPr lang="ja-JP" altLang="en-US" sz="1600" dirty="0">
                  <a:latin typeface="游ゴシック Medium" panose="020B0500000000000000" pitchFamily="50" charset="-128"/>
                  <a:ea typeface="游ゴシック Medium" panose="020B0500000000000000" pitchFamily="50" charset="-128"/>
                </a:rPr>
                <a:t>家族手当</a:t>
              </a:r>
            </a:p>
          </p:txBody>
        </p:sp>
        <p:sp>
          <p:nvSpPr>
            <p:cNvPr id="117" name="正方形/長方形 116">
              <a:extLst>
                <a:ext uri="{FF2B5EF4-FFF2-40B4-BE49-F238E27FC236}">
                  <a16:creationId xmlns:a16="http://schemas.microsoft.com/office/drawing/2014/main" id="{8187BE70-068B-43A6-A242-7DEC50729FD5}"/>
                </a:ext>
              </a:extLst>
            </p:cNvPr>
            <p:cNvSpPr/>
            <p:nvPr/>
          </p:nvSpPr>
          <p:spPr>
            <a:xfrm>
              <a:off x="2643174" y="4214818"/>
              <a:ext cx="1643074" cy="285752"/>
            </a:xfrm>
            <a:prstGeom prst="rect">
              <a:avLst/>
            </a:prstGeom>
            <a:solidFill>
              <a:srgbClr val="0070C0"/>
            </a:solidFill>
          </p:spPr>
          <p:style>
            <a:lnRef idx="0">
              <a:schemeClr val="accent6"/>
            </a:lnRef>
            <a:fillRef idx="3">
              <a:schemeClr val="accent6"/>
            </a:fillRef>
            <a:effectRef idx="3">
              <a:schemeClr val="accent6"/>
            </a:effectRef>
            <a:fontRef idx="minor">
              <a:schemeClr val="lt1"/>
            </a:fontRef>
          </p:style>
          <p:txBody>
            <a:bodyPr anchor="ctr"/>
            <a:lstStyle/>
            <a:p>
              <a:pPr algn="ctr" eaLnBrk="1" fontAlgn="auto" hangingPunct="1">
                <a:spcBef>
                  <a:spcPts val="0"/>
                </a:spcBef>
                <a:spcAft>
                  <a:spcPts val="0"/>
                </a:spcAft>
                <a:defRPr/>
              </a:pPr>
              <a:r>
                <a:rPr lang="ja-JP" altLang="en-US" sz="1600" dirty="0">
                  <a:latin typeface="游ゴシック Medium" panose="020B0500000000000000" pitchFamily="50" charset="-128"/>
                  <a:ea typeface="游ゴシック Medium" panose="020B0500000000000000" pitchFamily="50" charset="-128"/>
                </a:rPr>
                <a:t>住宅手当</a:t>
              </a:r>
            </a:p>
          </p:txBody>
        </p:sp>
        <p:sp>
          <p:nvSpPr>
            <p:cNvPr id="118" name="正方形/長方形 117">
              <a:extLst>
                <a:ext uri="{FF2B5EF4-FFF2-40B4-BE49-F238E27FC236}">
                  <a16:creationId xmlns:a16="http://schemas.microsoft.com/office/drawing/2014/main" id="{ED9A5634-9776-4C84-91AA-AA9271E69D1B}"/>
                </a:ext>
              </a:extLst>
            </p:cNvPr>
            <p:cNvSpPr/>
            <p:nvPr/>
          </p:nvSpPr>
          <p:spPr>
            <a:xfrm>
              <a:off x="2643174" y="4643446"/>
              <a:ext cx="1643074" cy="285752"/>
            </a:xfrm>
            <a:prstGeom prst="rect">
              <a:avLst/>
            </a:prstGeom>
            <a:solidFill>
              <a:srgbClr val="0070C0"/>
            </a:solidFill>
          </p:spPr>
          <p:style>
            <a:lnRef idx="0">
              <a:schemeClr val="accent6"/>
            </a:lnRef>
            <a:fillRef idx="3">
              <a:schemeClr val="accent6"/>
            </a:fillRef>
            <a:effectRef idx="3">
              <a:schemeClr val="accent6"/>
            </a:effectRef>
            <a:fontRef idx="minor">
              <a:schemeClr val="lt1"/>
            </a:fontRef>
          </p:style>
          <p:txBody>
            <a:bodyPr anchor="ctr"/>
            <a:lstStyle/>
            <a:p>
              <a:pPr algn="ctr" eaLnBrk="1" fontAlgn="auto" hangingPunct="1">
                <a:spcBef>
                  <a:spcPts val="0"/>
                </a:spcBef>
                <a:spcAft>
                  <a:spcPts val="0"/>
                </a:spcAft>
                <a:defRPr/>
              </a:pPr>
              <a:r>
                <a:rPr lang="ja-JP" altLang="en-US" sz="1600" dirty="0">
                  <a:latin typeface="游ゴシック Medium" panose="020B0500000000000000" pitchFamily="50" charset="-128"/>
                  <a:ea typeface="游ゴシック Medium" panose="020B0500000000000000" pitchFamily="50" charset="-128"/>
                </a:rPr>
                <a:t>営業手当</a:t>
              </a:r>
            </a:p>
          </p:txBody>
        </p:sp>
        <p:sp>
          <p:nvSpPr>
            <p:cNvPr id="119" name="正方形/長方形 118">
              <a:extLst>
                <a:ext uri="{FF2B5EF4-FFF2-40B4-BE49-F238E27FC236}">
                  <a16:creationId xmlns:a16="http://schemas.microsoft.com/office/drawing/2014/main" id="{6B5546A7-1FE3-4DFA-B487-B303F1276781}"/>
                </a:ext>
              </a:extLst>
            </p:cNvPr>
            <p:cNvSpPr/>
            <p:nvPr/>
          </p:nvSpPr>
          <p:spPr>
            <a:xfrm>
              <a:off x="2643174" y="5072074"/>
              <a:ext cx="1643074" cy="285752"/>
            </a:xfrm>
            <a:prstGeom prst="rect">
              <a:avLst/>
            </a:prstGeom>
            <a:solidFill>
              <a:srgbClr val="0070C0"/>
            </a:solidFill>
          </p:spPr>
          <p:style>
            <a:lnRef idx="0">
              <a:schemeClr val="accent6"/>
            </a:lnRef>
            <a:fillRef idx="3">
              <a:schemeClr val="accent6"/>
            </a:fillRef>
            <a:effectRef idx="3">
              <a:schemeClr val="accent6"/>
            </a:effectRef>
            <a:fontRef idx="minor">
              <a:schemeClr val="lt1"/>
            </a:fontRef>
          </p:style>
          <p:txBody>
            <a:bodyPr anchor="ctr"/>
            <a:lstStyle/>
            <a:p>
              <a:pPr algn="ctr" eaLnBrk="1" fontAlgn="auto" hangingPunct="1">
                <a:spcBef>
                  <a:spcPts val="0"/>
                </a:spcBef>
                <a:spcAft>
                  <a:spcPts val="0"/>
                </a:spcAft>
                <a:defRPr/>
              </a:pPr>
              <a:r>
                <a:rPr lang="ja-JP" altLang="en-US" sz="1600" dirty="0">
                  <a:latin typeface="游ゴシック Medium" panose="020B0500000000000000" pitchFamily="50" charset="-128"/>
                  <a:ea typeface="游ゴシック Medium" panose="020B0500000000000000" pitchFamily="50" charset="-128"/>
                </a:rPr>
                <a:t>精勤手当</a:t>
              </a:r>
            </a:p>
          </p:txBody>
        </p:sp>
        <p:sp>
          <p:nvSpPr>
            <p:cNvPr id="120" name="正方形/長方形 119">
              <a:extLst>
                <a:ext uri="{FF2B5EF4-FFF2-40B4-BE49-F238E27FC236}">
                  <a16:creationId xmlns:a16="http://schemas.microsoft.com/office/drawing/2014/main" id="{689A7615-90E8-460E-9ED8-39AD6327595E}"/>
                </a:ext>
              </a:extLst>
            </p:cNvPr>
            <p:cNvSpPr/>
            <p:nvPr/>
          </p:nvSpPr>
          <p:spPr>
            <a:xfrm>
              <a:off x="2643174" y="5500702"/>
              <a:ext cx="1643074" cy="285752"/>
            </a:xfrm>
            <a:prstGeom prst="rect">
              <a:avLst/>
            </a:prstGeom>
            <a:solidFill>
              <a:srgbClr val="0070C0"/>
            </a:solidFill>
          </p:spPr>
          <p:style>
            <a:lnRef idx="0">
              <a:schemeClr val="accent6"/>
            </a:lnRef>
            <a:fillRef idx="3">
              <a:schemeClr val="accent6"/>
            </a:fillRef>
            <a:effectRef idx="3">
              <a:schemeClr val="accent6"/>
            </a:effectRef>
            <a:fontRef idx="minor">
              <a:schemeClr val="lt1"/>
            </a:fontRef>
          </p:style>
          <p:txBody>
            <a:bodyPr anchor="ctr"/>
            <a:lstStyle/>
            <a:p>
              <a:pPr algn="ctr" eaLnBrk="1" fontAlgn="auto" hangingPunct="1">
                <a:spcBef>
                  <a:spcPts val="0"/>
                </a:spcBef>
                <a:spcAft>
                  <a:spcPts val="0"/>
                </a:spcAft>
                <a:defRPr/>
              </a:pPr>
              <a:r>
                <a:rPr lang="ja-JP" altLang="en-US" sz="1600" dirty="0">
                  <a:latin typeface="游ゴシック Medium" panose="020B0500000000000000" pitchFamily="50" charset="-128"/>
                  <a:ea typeface="游ゴシック Medium" panose="020B0500000000000000" pitchFamily="50" charset="-128"/>
                </a:rPr>
                <a:t>超過勤務手当</a:t>
              </a:r>
            </a:p>
          </p:txBody>
        </p:sp>
      </p:grpSp>
      <p:grpSp>
        <p:nvGrpSpPr>
          <p:cNvPr id="121" name="グループ化 74">
            <a:extLst>
              <a:ext uri="{FF2B5EF4-FFF2-40B4-BE49-F238E27FC236}">
                <a16:creationId xmlns:a16="http://schemas.microsoft.com/office/drawing/2014/main" id="{54BBB771-B1B6-4021-A792-E27DF89B1DC3}"/>
              </a:ext>
            </a:extLst>
          </p:cNvPr>
          <p:cNvGrpSpPr>
            <a:grpSpLocks/>
          </p:cNvGrpSpPr>
          <p:nvPr/>
        </p:nvGrpSpPr>
        <p:grpSpPr bwMode="auto">
          <a:xfrm>
            <a:off x="509588" y="1798638"/>
            <a:ext cx="1419225" cy="4000500"/>
            <a:chOff x="509558" y="1285860"/>
            <a:chExt cx="1419236" cy="4000528"/>
          </a:xfrm>
        </p:grpSpPr>
        <p:cxnSp>
          <p:nvCxnSpPr>
            <p:cNvPr id="122" name="直線コネクタ 121">
              <a:extLst>
                <a:ext uri="{FF2B5EF4-FFF2-40B4-BE49-F238E27FC236}">
                  <a16:creationId xmlns:a16="http://schemas.microsoft.com/office/drawing/2014/main" id="{DD660F38-81C3-4E68-B38F-EECF6A6D9D4D}"/>
                </a:ext>
              </a:extLst>
            </p:cNvPr>
            <p:cNvCxnSpPr/>
            <p:nvPr/>
          </p:nvCxnSpPr>
          <p:spPr>
            <a:xfrm rot="10800000">
              <a:off x="1285851" y="1998652"/>
              <a:ext cx="357191" cy="1588"/>
            </a:xfrm>
            <a:prstGeom prst="line">
              <a:avLst/>
            </a:prstGeom>
            <a:ln w="25400">
              <a:solidFill>
                <a:schemeClr val="accent6">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123" name="直線コネクタ 122">
              <a:extLst>
                <a:ext uri="{FF2B5EF4-FFF2-40B4-BE49-F238E27FC236}">
                  <a16:creationId xmlns:a16="http://schemas.microsoft.com/office/drawing/2014/main" id="{B41B647B-402C-4206-A82D-C3039E1BD605}"/>
                </a:ext>
              </a:extLst>
            </p:cNvPr>
            <p:cNvCxnSpPr/>
            <p:nvPr/>
          </p:nvCxnSpPr>
          <p:spPr>
            <a:xfrm rot="10800000">
              <a:off x="1285851" y="4570420"/>
              <a:ext cx="357191" cy="1588"/>
            </a:xfrm>
            <a:prstGeom prst="line">
              <a:avLst/>
            </a:prstGeom>
            <a:ln w="25400">
              <a:solidFill>
                <a:schemeClr val="accent6">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124" name="直線コネクタ 123">
              <a:extLst>
                <a:ext uri="{FF2B5EF4-FFF2-40B4-BE49-F238E27FC236}">
                  <a16:creationId xmlns:a16="http://schemas.microsoft.com/office/drawing/2014/main" id="{3932EED3-1205-46F4-837F-F7AC8FC983C0}"/>
                </a:ext>
              </a:extLst>
            </p:cNvPr>
            <p:cNvCxnSpPr/>
            <p:nvPr/>
          </p:nvCxnSpPr>
          <p:spPr>
            <a:xfrm rot="10800000">
              <a:off x="928661" y="3213098"/>
              <a:ext cx="357190" cy="1587"/>
            </a:xfrm>
            <a:prstGeom prst="line">
              <a:avLst/>
            </a:prstGeom>
            <a:ln w="25400">
              <a:solidFill>
                <a:schemeClr val="accent6">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125" name="直線コネクタ 124">
              <a:extLst>
                <a:ext uri="{FF2B5EF4-FFF2-40B4-BE49-F238E27FC236}">
                  <a16:creationId xmlns:a16="http://schemas.microsoft.com/office/drawing/2014/main" id="{895AD99C-4169-4EA4-98AA-7CF6A5855927}"/>
                </a:ext>
              </a:extLst>
            </p:cNvPr>
            <p:cNvCxnSpPr/>
            <p:nvPr/>
          </p:nvCxnSpPr>
          <p:spPr>
            <a:xfrm rot="5400000" flipH="1" flipV="1">
              <a:off x="-827" y="3285330"/>
              <a:ext cx="2573356" cy="0"/>
            </a:xfrm>
            <a:prstGeom prst="line">
              <a:avLst/>
            </a:prstGeom>
            <a:ln w="25400">
              <a:solidFill>
                <a:schemeClr val="accent6">
                  <a:lumMod val="40000"/>
                  <a:lumOff val="60000"/>
                </a:schemeClr>
              </a:solidFill>
            </a:ln>
          </p:spPr>
          <p:style>
            <a:lnRef idx="1">
              <a:schemeClr val="accent1"/>
            </a:lnRef>
            <a:fillRef idx="0">
              <a:schemeClr val="accent1"/>
            </a:fillRef>
            <a:effectRef idx="0">
              <a:schemeClr val="accent1"/>
            </a:effectRef>
            <a:fontRef idx="minor">
              <a:schemeClr val="tx1"/>
            </a:fontRef>
          </p:style>
        </p:cxnSp>
        <p:sp>
          <p:nvSpPr>
            <p:cNvPr id="126" name="正方形/長方形 125">
              <a:extLst>
                <a:ext uri="{FF2B5EF4-FFF2-40B4-BE49-F238E27FC236}">
                  <a16:creationId xmlns:a16="http://schemas.microsoft.com/office/drawing/2014/main" id="{11806B5A-3277-4C8C-863D-FD424D2128B1}"/>
                </a:ext>
              </a:extLst>
            </p:cNvPr>
            <p:cNvSpPr/>
            <p:nvPr/>
          </p:nvSpPr>
          <p:spPr>
            <a:xfrm>
              <a:off x="509558" y="2152640"/>
              <a:ext cx="561980" cy="2062178"/>
            </a:xfrm>
            <a:prstGeom prst="rect">
              <a:avLst/>
            </a:prstGeom>
            <a:solidFill>
              <a:srgbClr val="808000"/>
            </a:solidFill>
          </p:spPr>
          <p:style>
            <a:lnRef idx="0">
              <a:schemeClr val="accent6"/>
            </a:lnRef>
            <a:fillRef idx="3">
              <a:schemeClr val="accent6"/>
            </a:fillRef>
            <a:effectRef idx="3">
              <a:schemeClr val="accent6"/>
            </a:effectRef>
            <a:fontRef idx="minor">
              <a:schemeClr val="lt1"/>
            </a:fontRef>
          </p:style>
          <p:txBody>
            <a:bodyPr vert="eaVert" anchor="ctr"/>
            <a:lstStyle/>
            <a:p>
              <a:pPr algn="ctr" eaLnBrk="1" fontAlgn="auto" hangingPunct="1">
                <a:spcBef>
                  <a:spcPts val="0"/>
                </a:spcBef>
                <a:spcAft>
                  <a:spcPts val="0"/>
                </a:spcAft>
                <a:defRPr/>
              </a:pPr>
              <a:r>
                <a:rPr lang="ja-JP" altLang="en-US" dirty="0">
                  <a:latin typeface="游ゴシック Medium" panose="020B0500000000000000" pitchFamily="50" charset="-128"/>
                  <a:ea typeface="游ゴシック Medium" panose="020B0500000000000000" pitchFamily="50" charset="-128"/>
                </a:rPr>
                <a:t>現行賃金体系</a:t>
              </a:r>
            </a:p>
          </p:txBody>
        </p:sp>
        <p:sp>
          <p:nvSpPr>
            <p:cNvPr id="127" name="正方形/長方形 126">
              <a:extLst>
                <a:ext uri="{FF2B5EF4-FFF2-40B4-BE49-F238E27FC236}">
                  <a16:creationId xmlns:a16="http://schemas.microsoft.com/office/drawing/2014/main" id="{3E31A250-FE4D-47B1-A4B6-5A5936396E68}"/>
                </a:ext>
              </a:extLst>
            </p:cNvPr>
            <p:cNvSpPr/>
            <p:nvPr/>
          </p:nvSpPr>
          <p:spPr>
            <a:xfrm>
              <a:off x="1500166" y="3786190"/>
              <a:ext cx="428628" cy="1500198"/>
            </a:xfrm>
            <a:prstGeom prst="rect">
              <a:avLst/>
            </a:prstGeom>
            <a:solidFill>
              <a:srgbClr val="0070C0"/>
            </a:solidFill>
          </p:spPr>
          <p:style>
            <a:lnRef idx="0">
              <a:schemeClr val="accent6"/>
            </a:lnRef>
            <a:fillRef idx="3">
              <a:schemeClr val="accent6"/>
            </a:fillRef>
            <a:effectRef idx="3">
              <a:schemeClr val="accent6"/>
            </a:effectRef>
            <a:fontRef idx="minor">
              <a:schemeClr val="lt1"/>
            </a:fontRef>
          </p:style>
          <p:txBody>
            <a:bodyPr vert="eaVert" anchor="ctr"/>
            <a:lstStyle/>
            <a:p>
              <a:pPr algn="ctr" eaLnBrk="1" fontAlgn="auto" hangingPunct="1">
                <a:spcBef>
                  <a:spcPts val="0"/>
                </a:spcBef>
                <a:spcAft>
                  <a:spcPts val="0"/>
                </a:spcAft>
                <a:defRPr/>
              </a:pPr>
              <a:r>
                <a:rPr lang="ja-JP" altLang="en-US" dirty="0">
                  <a:latin typeface="游ゴシック Medium" panose="020B0500000000000000" pitchFamily="50" charset="-128"/>
                  <a:ea typeface="游ゴシック Medium" panose="020B0500000000000000" pitchFamily="50" charset="-128"/>
                </a:rPr>
                <a:t>諸手当</a:t>
              </a:r>
            </a:p>
          </p:txBody>
        </p:sp>
        <p:sp>
          <p:nvSpPr>
            <p:cNvPr id="128" name="正方形/長方形 127">
              <a:extLst>
                <a:ext uri="{FF2B5EF4-FFF2-40B4-BE49-F238E27FC236}">
                  <a16:creationId xmlns:a16="http://schemas.microsoft.com/office/drawing/2014/main" id="{7FECD701-BB30-4C49-B257-7F05F47EC8B9}"/>
                </a:ext>
              </a:extLst>
            </p:cNvPr>
            <p:cNvSpPr/>
            <p:nvPr/>
          </p:nvSpPr>
          <p:spPr>
            <a:xfrm>
              <a:off x="1500166" y="1285860"/>
              <a:ext cx="428628" cy="1500198"/>
            </a:xfrm>
            <a:prstGeom prst="rect">
              <a:avLst/>
            </a:prstGeom>
            <a:solidFill>
              <a:srgbClr val="00B050"/>
            </a:solidFill>
          </p:spPr>
          <p:style>
            <a:lnRef idx="0">
              <a:schemeClr val="accent6"/>
            </a:lnRef>
            <a:fillRef idx="3">
              <a:schemeClr val="accent6"/>
            </a:fillRef>
            <a:effectRef idx="3">
              <a:schemeClr val="accent6"/>
            </a:effectRef>
            <a:fontRef idx="minor">
              <a:schemeClr val="lt1"/>
            </a:fontRef>
          </p:style>
          <p:txBody>
            <a:bodyPr vert="eaVert" anchor="ctr"/>
            <a:lstStyle/>
            <a:p>
              <a:pPr algn="ctr" eaLnBrk="1" fontAlgn="auto" hangingPunct="1">
                <a:spcBef>
                  <a:spcPts val="0"/>
                </a:spcBef>
                <a:spcAft>
                  <a:spcPts val="0"/>
                </a:spcAft>
                <a:defRPr/>
              </a:pPr>
              <a:r>
                <a:rPr lang="ja-JP" altLang="en-US" dirty="0">
                  <a:latin typeface="游ゴシック Medium" panose="020B0500000000000000" pitchFamily="50" charset="-128"/>
                  <a:ea typeface="游ゴシック Medium" panose="020B0500000000000000" pitchFamily="50" charset="-128"/>
                </a:rPr>
                <a:t>基本給</a:t>
              </a:r>
            </a:p>
          </p:txBody>
        </p:sp>
      </p:grpSp>
      <p:grpSp>
        <p:nvGrpSpPr>
          <p:cNvPr id="129" name="グループ化 89">
            <a:extLst>
              <a:ext uri="{FF2B5EF4-FFF2-40B4-BE49-F238E27FC236}">
                <a16:creationId xmlns:a16="http://schemas.microsoft.com/office/drawing/2014/main" id="{ACA1FBC4-3FD7-47B8-BCC6-7B268E56649E}"/>
              </a:ext>
            </a:extLst>
          </p:cNvPr>
          <p:cNvGrpSpPr>
            <a:grpSpLocks/>
          </p:cNvGrpSpPr>
          <p:nvPr/>
        </p:nvGrpSpPr>
        <p:grpSpPr bwMode="auto">
          <a:xfrm>
            <a:off x="6500813" y="1870075"/>
            <a:ext cx="714375" cy="4286250"/>
            <a:chOff x="6500813" y="1357313"/>
            <a:chExt cx="714375" cy="4286250"/>
          </a:xfrm>
        </p:grpSpPr>
        <p:cxnSp>
          <p:nvCxnSpPr>
            <p:cNvPr id="130" name="直線コネクタ 129">
              <a:extLst>
                <a:ext uri="{FF2B5EF4-FFF2-40B4-BE49-F238E27FC236}">
                  <a16:creationId xmlns:a16="http://schemas.microsoft.com/office/drawing/2014/main" id="{ED741399-A1F2-48A8-8588-9D7507F17B46}"/>
                </a:ext>
              </a:extLst>
            </p:cNvPr>
            <p:cNvCxnSpPr/>
            <p:nvPr/>
          </p:nvCxnSpPr>
          <p:spPr>
            <a:xfrm rot="10800000">
              <a:off x="6500813" y="3500438"/>
              <a:ext cx="357187" cy="1588"/>
            </a:xfrm>
            <a:prstGeom prst="line">
              <a:avLst/>
            </a:prstGeom>
            <a:ln w="25400">
              <a:solidFill>
                <a:schemeClr val="accent6">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131" name="直線コネクタ 130">
              <a:extLst>
                <a:ext uri="{FF2B5EF4-FFF2-40B4-BE49-F238E27FC236}">
                  <a16:creationId xmlns:a16="http://schemas.microsoft.com/office/drawing/2014/main" id="{68154EE5-4115-48B2-854A-B37EC2977EC0}"/>
                </a:ext>
              </a:extLst>
            </p:cNvPr>
            <p:cNvCxnSpPr/>
            <p:nvPr/>
          </p:nvCxnSpPr>
          <p:spPr>
            <a:xfrm rot="10800000">
              <a:off x="6500813" y="3927476"/>
              <a:ext cx="357187" cy="1587"/>
            </a:xfrm>
            <a:prstGeom prst="line">
              <a:avLst/>
            </a:prstGeom>
            <a:ln w="25400">
              <a:solidFill>
                <a:schemeClr val="accent6">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132" name="直線コネクタ 131">
              <a:extLst>
                <a:ext uri="{FF2B5EF4-FFF2-40B4-BE49-F238E27FC236}">
                  <a16:creationId xmlns:a16="http://schemas.microsoft.com/office/drawing/2014/main" id="{EE12C101-687D-44E7-8F4F-F794BE587AD9}"/>
                </a:ext>
              </a:extLst>
            </p:cNvPr>
            <p:cNvCxnSpPr/>
            <p:nvPr/>
          </p:nvCxnSpPr>
          <p:spPr>
            <a:xfrm rot="10800000">
              <a:off x="6500813" y="4356101"/>
              <a:ext cx="357187" cy="1587"/>
            </a:xfrm>
            <a:prstGeom prst="line">
              <a:avLst/>
            </a:prstGeom>
            <a:ln w="25400">
              <a:solidFill>
                <a:schemeClr val="accent6">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133" name="直線コネクタ 132">
              <a:extLst>
                <a:ext uri="{FF2B5EF4-FFF2-40B4-BE49-F238E27FC236}">
                  <a16:creationId xmlns:a16="http://schemas.microsoft.com/office/drawing/2014/main" id="{368172BD-D9C5-4252-B01F-5E12CFB73095}"/>
                </a:ext>
              </a:extLst>
            </p:cNvPr>
            <p:cNvCxnSpPr/>
            <p:nvPr/>
          </p:nvCxnSpPr>
          <p:spPr>
            <a:xfrm rot="10800000">
              <a:off x="6858000" y="4570413"/>
              <a:ext cx="357188" cy="1588"/>
            </a:xfrm>
            <a:prstGeom prst="line">
              <a:avLst/>
            </a:prstGeom>
            <a:ln w="25400">
              <a:solidFill>
                <a:schemeClr val="accent6">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134" name="直線コネクタ 133">
              <a:extLst>
                <a:ext uri="{FF2B5EF4-FFF2-40B4-BE49-F238E27FC236}">
                  <a16:creationId xmlns:a16="http://schemas.microsoft.com/office/drawing/2014/main" id="{C80BA65C-1B2E-4925-8ADC-E9999D3F4481}"/>
                </a:ext>
              </a:extLst>
            </p:cNvPr>
            <p:cNvCxnSpPr/>
            <p:nvPr/>
          </p:nvCxnSpPr>
          <p:spPr>
            <a:xfrm rot="10800000">
              <a:off x="6500813" y="4786313"/>
              <a:ext cx="357187" cy="1588"/>
            </a:xfrm>
            <a:prstGeom prst="line">
              <a:avLst/>
            </a:prstGeom>
            <a:ln w="25400">
              <a:solidFill>
                <a:schemeClr val="accent6">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135" name="直線コネクタ 134">
              <a:extLst>
                <a:ext uri="{FF2B5EF4-FFF2-40B4-BE49-F238E27FC236}">
                  <a16:creationId xmlns:a16="http://schemas.microsoft.com/office/drawing/2014/main" id="{AA3B032C-F808-43DC-8807-0A5DC2D0E029}"/>
                </a:ext>
              </a:extLst>
            </p:cNvPr>
            <p:cNvCxnSpPr/>
            <p:nvPr/>
          </p:nvCxnSpPr>
          <p:spPr>
            <a:xfrm rot="10800000">
              <a:off x="6500813" y="5641976"/>
              <a:ext cx="357187" cy="1587"/>
            </a:xfrm>
            <a:prstGeom prst="line">
              <a:avLst/>
            </a:prstGeom>
            <a:ln w="25400">
              <a:solidFill>
                <a:schemeClr val="accent6">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136" name="直線コネクタ 135">
              <a:extLst>
                <a:ext uri="{FF2B5EF4-FFF2-40B4-BE49-F238E27FC236}">
                  <a16:creationId xmlns:a16="http://schemas.microsoft.com/office/drawing/2014/main" id="{E2E02DBE-E811-46D9-BA39-DD11D776C96E}"/>
                </a:ext>
              </a:extLst>
            </p:cNvPr>
            <p:cNvCxnSpPr/>
            <p:nvPr/>
          </p:nvCxnSpPr>
          <p:spPr>
            <a:xfrm rot="5400000" flipH="1" flipV="1">
              <a:off x="5786437" y="4572001"/>
              <a:ext cx="2143125" cy="0"/>
            </a:xfrm>
            <a:prstGeom prst="line">
              <a:avLst/>
            </a:prstGeom>
            <a:ln w="25400">
              <a:solidFill>
                <a:schemeClr val="accent6">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137" name="直線コネクタ 136">
              <a:extLst>
                <a:ext uri="{FF2B5EF4-FFF2-40B4-BE49-F238E27FC236}">
                  <a16:creationId xmlns:a16="http://schemas.microsoft.com/office/drawing/2014/main" id="{75B77149-7BEA-480C-B44E-8C4B95893960}"/>
                </a:ext>
              </a:extLst>
            </p:cNvPr>
            <p:cNvCxnSpPr/>
            <p:nvPr/>
          </p:nvCxnSpPr>
          <p:spPr>
            <a:xfrm rot="10800000">
              <a:off x="6500813" y="1357313"/>
              <a:ext cx="357187" cy="1588"/>
            </a:xfrm>
            <a:prstGeom prst="line">
              <a:avLst/>
            </a:prstGeom>
            <a:ln w="25400">
              <a:solidFill>
                <a:schemeClr val="accent6">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138" name="直線コネクタ 137">
              <a:extLst>
                <a:ext uri="{FF2B5EF4-FFF2-40B4-BE49-F238E27FC236}">
                  <a16:creationId xmlns:a16="http://schemas.microsoft.com/office/drawing/2014/main" id="{91C2FFA7-85CF-4AB4-8C39-06AA69F88CB7}"/>
                </a:ext>
              </a:extLst>
            </p:cNvPr>
            <p:cNvCxnSpPr/>
            <p:nvPr/>
          </p:nvCxnSpPr>
          <p:spPr>
            <a:xfrm rot="10800000">
              <a:off x="6500813" y="1784351"/>
              <a:ext cx="357187" cy="1587"/>
            </a:xfrm>
            <a:prstGeom prst="line">
              <a:avLst/>
            </a:prstGeom>
            <a:ln w="25400">
              <a:solidFill>
                <a:schemeClr val="accent6">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139" name="直線コネクタ 138">
              <a:extLst>
                <a:ext uri="{FF2B5EF4-FFF2-40B4-BE49-F238E27FC236}">
                  <a16:creationId xmlns:a16="http://schemas.microsoft.com/office/drawing/2014/main" id="{B9622D87-48EC-4B8B-B8C6-64456EEC282E}"/>
                </a:ext>
              </a:extLst>
            </p:cNvPr>
            <p:cNvCxnSpPr/>
            <p:nvPr/>
          </p:nvCxnSpPr>
          <p:spPr>
            <a:xfrm rot="10800000">
              <a:off x="6500813" y="2212976"/>
              <a:ext cx="357187" cy="1587"/>
            </a:xfrm>
            <a:prstGeom prst="line">
              <a:avLst/>
            </a:prstGeom>
            <a:ln w="25400">
              <a:solidFill>
                <a:schemeClr val="accent6">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140" name="直線コネクタ 139">
              <a:extLst>
                <a:ext uri="{FF2B5EF4-FFF2-40B4-BE49-F238E27FC236}">
                  <a16:creationId xmlns:a16="http://schemas.microsoft.com/office/drawing/2014/main" id="{003F3867-9130-4F2E-AC0D-9FE95F33BDBF}"/>
                </a:ext>
              </a:extLst>
            </p:cNvPr>
            <p:cNvCxnSpPr/>
            <p:nvPr/>
          </p:nvCxnSpPr>
          <p:spPr>
            <a:xfrm rot="10800000">
              <a:off x="6858000" y="1998663"/>
              <a:ext cx="357188" cy="1588"/>
            </a:xfrm>
            <a:prstGeom prst="line">
              <a:avLst/>
            </a:prstGeom>
            <a:ln w="25400">
              <a:solidFill>
                <a:schemeClr val="accent6">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141" name="直線コネクタ 140">
              <a:extLst>
                <a:ext uri="{FF2B5EF4-FFF2-40B4-BE49-F238E27FC236}">
                  <a16:creationId xmlns:a16="http://schemas.microsoft.com/office/drawing/2014/main" id="{6BBD1A10-B5E6-40CC-AEC6-320143C283B4}"/>
                </a:ext>
              </a:extLst>
            </p:cNvPr>
            <p:cNvCxnSpPr/>
            <p:nvPr/>
          </p:nvCxnSpPr>
          <p:spPr>
            <a:xfrm rot="10800000">
              <a:off x="6500813" y="2643188"/>
              <a:ext cx="357187" cy="1588"/>
            </a:xfrm>
            <a:prstGeom prst="line">
              <a:avLst/>
            </a:prstGeom>
            <a:ln w="25400">
              <a:solidFill>
                <a:schemeClr val="accent6">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142" name="直線コネクタ 141">
              <a:extLst>
                <a:ext uri="{FF2B5EF4-FFF2-40B4-BE49-F238E27FC236}">
                  <a16:creationId xmlns:a16="http://schemas.microsoft.com/office/drawing/2014/main" id="{6A85C8A6-E34A-4167-AD0F-A69BCB246D3D}"/>
                </a:ext>
              </a:extLst>
            </p:cNvPr>
            <p:cNvCxnSpPr/>
            <p:nvPr/>
          </p:nvCxnSpPr>
          <p:spPr>
            <a:xfrm rot="5400000" flipH="1" flipV="1">
              <a:off x="6215856" y="1999457"/>
              <a:ext cx="1285875" cy="1588"/>
            </a:xfrm>
            <a:prstGeom prst="line">
              <a:avLst/>
            </a:prstGeom>
            <a:ln w="25400">
              <a:solidFill>
                <a:schemeClr val="accent6">
                  <a:lumMod val="40000"/>
                  <a:lumOff val="60000"/>
                </a:schemeClr>
              </a:solidFill>
            </a:ln>
          </p:spPr>
          <p:style>
            <a:lnRef idx="1">
              <a:schemeClr val="accent1"/>
            </a:lnRef>
            <a:fillRef idx="0">
              <a:schemeClr val="accent1"/>
            </a:fillRef>
            <a:effectRef idx="0">
              <a:schemeClr val="accent1"/>
            </a:effectRef>
            <a:fontRef idx="minor">
              <a:schemeClr val="tx1"/>
            </a:fontRef>
          </p:style>
        </p:cxnSp>
      </p:grpSp>
      <p:grpSp>
        <p:nvGrpSpPr>
          <p:cNvPr id="143" name="グループ化 94">
            <a:extLst>
              <a:ext uri="{FF2B5EF4-FFF2-40B4-BE49-F238E27FC236}">
                <a16:creationId xmlns:a16="http://schemas.microsoft.com/office/drawing/2014/main" id="{4E298159-549C-4C69-99B7-296C0E5BDFB8}"/>
              </a:ext>
            </a:extLst>
          </p:cNvPr>
          <p:cNvGrpSpPr>
            <a:grpSpLocks/>
          </p:cNvGrpSpPr>
          <p:nvPr/>
        </p:nvGrpSpPr>
        <p:grpSpPr bwMode="auto">
          <a:xfrm>
            <a:off x="7500938" y="2513013"/>
            <a:ext cx="714375" cy="2573337"/>
            <a:chOff x="7500938" y="2000250"/>
            <a:chExt cx="714375" cy="2573338"/>
          </a:xfrm>
        </p:grpSpPr>
        <p:cxnSp>
          <p:nvCxnSpPr>
            <p:cNvPr id="144" name="直線コネクタ 143">
              <a:extLst>
                <a:ext uri="{FF2B5EF4-FFF2-40B4-BE49-F238E27FC236}">
                  <a16:creationId xmlns:a16="http://schemas.microsoft.com/office/drawing/2014/main" id="{C2EF076B-C900-481D-8E1D-7C2D6569D4E0}"/>
                </a:ext>
              </a:extLst>
            </p:cNvPr>
            <p:cNvCxnSpPr/>
            <p:nvPr/>
          </p:nvCxnSpPr>
          <p:spPr>
            <a:xfrm rot="10800000">
              <a:off x="7500938" y="2000250"/>
              <a:ext cx="357187" cy="1587"/>
            </a:xfrm>
            <a:prstGeom prst="line">
              <a:avLst/>
            </a:prstGeom>
            <a:ln w="25400">
              <a:solidFill>
                <a:schemeClr val="accent6">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145" name="直線コネクタ 144">
              <a:extLst>
                <a:ext uri="{FF2B5EF4-FFF2-40B4-BE49-F238E27FC236}">
                  <a16:creationId xmlns:a16="http://schemas.microsoft.com/office/drawing/2014/main" id="{52BEFF8A-E9A0-4FE9-BAC2-D3BB8C65D3F8}"/>
                </a:ext>
              </a:extLst>
            </p:cNvPr>
            <p:cNvCxnSpPr/>
            <p:nvPr/>
          </p:nvCxnSpPr>
          <p:spPr>
            <a:xfrm rot="10800000">
              <a:off x="7500938" y="4572001"/>
              <a:ext cx="357187" cy="1587"/>
            </a:xfrm>
            <a:prstGeom prst="line">
              <a:avLst/>
            </a:prstGeom>
            <a:ln w="25400">
              <a:solidFill>
                <a:schemeClr val="accent6">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146" name="直線コネクタ 145">
              <a:extLst>
                <a:ext uri="{FF2B5EF4-FFF2-40B4-BE49-F238E27FC236}">
                  <a16:creationId xmlns:a16="http://schemas.microsoft.com/office/drawing/2014/main" id="{36F3E345-BD30-4326-BCC3-D1E800FBB55A}"/>
                </a:ext>
              </a:extLst>
            </p:cNvPr>
            <p:cNvCxnSpPr/>
            <p:nvPr/>
          </p:nvCxnSpPr>
          <p:spPr>
            <a:xfrm rot="10800000">
              <a:off x="7858125" y="3214687"/>
              <a:ext cx="357188" cy="1588"/>
            </a:xfrm>
            <a:prstGeom prst="line">
              <a:avLst/>
            </a:prstGeom>
            <a:ln w="25400">
              <a:solidFill>
                <a:schemeClr val="accent6">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147" name="直線コネクタ 146">
              <a:extLst>
                <a:ext uri="{FF2B5EF4-FFF2-40B4-BE49-F238E27FC236}">
                  <a16:creationId xmlns:a16="http://schemas.microsoft.com/office/drawing/2014/main" id="{7E9B393F-4541-4B84-88F6-2930925AE3F1}"/>
                </a:ext>
              </a:extLst>
            </p:cNvPr>
            <p:cNvCxnSpPr/>
            <p:nvPr/>
          </p:nvCxnSpPr>
          <p:spPr>
            <a:xfrm rot="5400000" flipH="1" flipV="1">
              <a:off x="6571456" y="3286920"/>
              <a:ext cx="2573338" cy="0"/>
            </a:xfrm>
            <a:prstGeom prst="line">
              <a:avLst/>
            </a:prstGeom>
            <a:ln w="25400">
              <a:solidFill>
                <a:schemeClr val="accent6">
                  <a:lumMod val="40000"/>
                  <a:lumOff val="60000"/>
                </a:schemeClr>
              </a:solidFill>
            </a:ln>
          </p:spPr>
          <p:style>
            <a:lnRef idx="1">
              <a:schemeClr val="accent1"/>
            </a:lnRef>
            <a:fillRef idx="0">
              <a:schemeClr val="accent1"/>
            </a:fillRef>
            <a:effectRef idx="0">
              <a:schemeClr val="accent1"/>
            </a:effectRef>
            <a:fontRef idx="minor">
              <a:schemeClr val="tx1"/>
            </a:fontRef>
          </p:style>
        </p:cxnSp>
      </p:grpSp>
      <p:sp>
        <p:nvSpPr>
          <p:cNvPr id="148" name="正方形/長方形 147">
            <a:extLst>
              <a:ext uri="{FF2B5EF4-FFF2-40B4-BE49-F238E27FC236}">
                <a16:creationId xmlns:a16="http://schemas.microsoft.com/office/drawing/2014/main" id="{86C9511D-C6C6-484D-AC04-D3DD392849A0}"/>
              </a:ext>
            </a:extLst>
          </p:cNvPr>
          <p:cNvSpPr/>
          <p:nvPr/>
        </p:nvSpPr>
        <p:spPr>
          <a:xfrm>
            <a:off x="7215206" y="1798657"/>
            <a:ext cx="428628" cy="1500198"/>
          </a:xfrm>
          <a:prstGeom prst="rect">
            <a:avLst/>
          </a:prstGeom>
          <a:solidFill>
            <a:srgbClr val="00B050"/>
          </a:solidFill>
        </p:spPr>
        <p:style>
          <a:lnRef idx="0">
            <a:schemeClr val="accent6"/>
          </a:lnRef>
          <a:fillRef idx="3">
            <a:schemeClr val="accent6"/>
          </a:fillRef>
          <a:effectRef idx="3">
            <a:schemeClr val="accent6"/>
          </a:effectRef>
          <a:fontRef idx="minor">
            <a:schemeClr val="lt1"/>
          </a:fontRef>
        </p:style>
        <p:txBody>
          <a:bodyPr vert="eaVert" anchor="ctr"/>
          <a:lstStyle/>
          <a:p>
            <a:pPr algn="ctr" eaLnBrk="1" fontAlgn="auto" hangingPunct="1">
              <a:spcBef>
                <a:spcPts val="0"/>
              </a:spcBef>
              <a:spcAft>
                <a:spcPts val="0"/>
              </a:spcAft>
              <a:defRPr/>
            </a:pPr>
            <a:r>
              <a:rPr lang="ja-JP" altLang="en-US" dirty="0">
                <a:latin typeface="游ゴシック Medium" panose="020B0500000000000000" pitchFamily="50" charset="-128"/>
                <a:ea typeface="游ゴシック Medium" panose="020B0500000000000000" pitchFamily="50" charset="-128"/>
              </a:rPr>
              <a:t>基本給</a:t>
            </a:r>
          </a:p>
        </p:txBody>
      </p:sp>
      <p:sp>
        <p:nvSpPr>
          <p:cNvPr id="149" name="正方形/長方形 148">
            <a:extLst>
              <a:ext uri="{FF2B5EF4-FFF2-40B4-BE49-F238E27FC236}">
                <a16:creationId xmlns:a16="http://schemas.microsoft.com/office/drawing/2014/main" id="{04C234EA-983F-4558-81BE-556A0109382C}"/>
              </a:ext>
            </a:extLst>
          </p:cNvPr>
          <p:cNvSpPr/>
          <p:nvPr/>
        </p:nvSpPr>
        <p:spPr>
          <a:xfrm>
            <a:off x="7215206" y="4298987"/>
            <a:ext cx="428628" cy="1500198"/>
          </a:xfrm>
          <a:prstGeom prst="rect">
            <a:avLst/>
          </a:prstGeom>
          <a:solidFill>
            <a:srgbClr val="0070C0"/>
          </a:solidFill>
        </p:spPr>
        <p:style>
          <a:lnRef idx="0">
            <a:schemeClr val="accent6"/>
          </a:lnRef>
          <a:fillRef idx="3">
            <a:schemeClr val="accent6"/>
          </a:fillRef>
          <a:effectRef idx="3">
            <a:schemeClr val="accent6"/>
          </a:effectRef>
          <a:fontRef idx="minor">
            <a:schemeClr val="lt1"/>
          </a:fontRef>
        </p:style>
        <p:txBody>
          <a:bodyPr vert="eaVert" anchor="ctr"/>
          <a:lstStyle/>
          <a:p>
            <a:pPr algn="ctr" eaLnBrk="1" fontAlgn="auto" hangingPunct="1">
              <a:spcBef>
                <a:spcPts val="0"/>
              </a:spcBef>
              <a:spcAft>
                <a:spcPts val="0"/>
              </a:spcAft>
              <a:defRPr/>
            </a:pPr>
            <a:r>
              <a:rPr lang="ja-JP" altLang="en-US" dirty="0">
                <a:latin typeface="游ゴシック Medium" panose="020B0500000000000000" pitchFamily="50" charset="-128"/>
                <a:ea typeface="游ゴシック Medium" panose="020B0500000000000000" pitchFamily="50" charset="-128"/>
              </a:rPr>
              <a:t>諸手当</a:t>
            </a:r>
          </a:p>
        </p:txBody>
      </p:sp>
      <p:sp>
        <p:nvSpPr>
          <p:cNvPr id="150" name="正方形/長方形 149">
            <a:extLst>
              <a:ext uri="{FF2B5EF4-FFF2-40B4-BE49-F238E27FC236}">
                <a16:creationId xmlns:a16="http://schemas.microsoft.com/office/drawing/2014/main" id="{FD7F5845-2881-423D-9BAA-15BC12FE4DFB}"/>
              </a:ext>
            </a:extLst>
          </p:cNvPr>
          <p:cNvSpPr/>
          <p:nvPr/>
        </p:nvSpPr>
        <p:spPr>
          <a:xfrm>
            <a:off x="8153424" y="2655913"/>
            <a:ext cx="561980" cy="2062178"/>
          </a:xfrm>
          <a:prstGeom prst="rect">
            <a:avLst/>
          </a:prstGeom>
          <a:solidFill>
            <a:srgbClr val="FF9900"/>
          </a:solidFill>
        </p:spPr>
        <p:style>
          <a:lnRef idx="0">
            <a:schemeClr val="accent6"/>
          </a:lnRef>
          <a:fillRef idx="3">
            <a:schemeClr val="accent6"/>
          </a:fillRef>
          <a:effectRef idx="3">
            <a:schemeClr val="accent6"/>
          </a:effectRef>
          <a:fontRef idx="minor">
            <a:schemeClr val="lt1"/>
          </a:fontRef>
        </p:style>
        <p:txBody>
          <a:bodyPr vert="eaVert" anchor="ctr"/>
          <a:lstStyle/>
          <a:p>
            <a:pPr algn="ctr" eaLnBrk="1" fontAlgn="auto" hangingPunct="1">
              <a:spcBef>
                <a:spcPts val="0"/>
              </a:spcBef>
              <a:spcAft>
                <a:spcPts val="0"/>
              </a:spcAft>
              <a:defRPr/>
            </a:pPr>
            <a:r>
              <a:rPr lang="ja-JP" altLang="en-US" dirty="0">
                <a:latin typeface="游ゴシック Medium" panose="020B0500000000000000" pitchFamily="50" charset="-128"/>
                <a:ea typeface="游ゴシック Medium" panose="020B0500000000000000" pitchFamily="50" charset="-128"/>
              </a:rPr>
              <a:t>新賃金体系</a:t>
            </a:r>
          </a:p>
        </p:txBody>
      </p:sp>
      <p:sp>
        <p:nvSpPr>
          <p:cNvPr id="78" name="テキスト ボックス 6">
            <a:extLst>
              <a:ext uri="{FF2B5EF4-FFF2-40B4-BE49-F238E27FC236}">
                <a16:creationId xmlns:a16="http://schemas.microsoft.com/office/drawing/2014/main" id="{379613BF-3CC9-4D07-9FE4-BCDF49EEC43C}"/>
              </a:ext>
            </a:extLst>
          </p:cNvPr>
          <p:cNvSpPr txBox="1">
            <a:spLocks noChangeArrowheads="1"/>
          </p:cNvSpPr>
          <p:nvPr/>
        </p:nvSpPr>
        <p:spPr bwMode="auto">
          <a:xfrm>
            <a:off x="5533504" y="-3801"/>
            <a:ext cx="3610496" cy="461665"/>
          </a:xfrm>
          <a:prstGeom prst="rect">
            <a:avLst/>
          </a:prstGeom>
          <a:solidFill>
            <a:srgbClr val="FFFF99"/>
          </a:solidFill>
          <a:ln>
            <a:solidFill>
              <a:schemeClr val="accent1">
                <a:lumMod val="50000"/>
              </a:schemeClr>
            </a:solidFill>
          </a:ln>
        </p:spPr>
        <p:txBody>
          <a:bodyPr wrap="square">
            <a:spAutoFit/>
          </a:bodyPr>
          <a:lstStyle>
            <a:lvl1pPr eaLnBrk="0" hangingPunct="0">
              <a:spcBef>
                <a:spcPct val="20000"/>
              </a:spcBef>
              <a:buClr>
                <a:srgbClr val="3C8C93"/>
              </a:buClr>
              <a:buSzPct val="100000"/>
              <a:buFont typeface="Wingdings" pitchFamily="2" charset="2"/>
              <a:defRPr kumimoji="1" sz="1400">
                <a:solidFill>
                  <a:schemeClr val="tx1"/>
                </a:solidFill>
                <a:latin typeface="メイリオ" pitchFamily="50" charset="-128"/>
                <a:ea typeface="メイリオ" pitchFamily="50" charset="-128"/>
                <a:cs typeface="メイリオ" pitchFamily="50" charset="-128"/>
              </a:defRPr>
            </a:lvl1pPr>
            <a:lvl2pPr marL="742950" indent="-285750" eaLnBrk="0" hangingPunct="0">
              <a:spcBef>
                <a:spcPct val="20000"/>
              </a:spcBef>
              <a:buClr>
                <a:srgbClr val="3C8C93"/>
              </a:buClr>
              <a:buSzPct val="100000"/>
              <a:buFont typeface="Wingdings" pitchFamily="2" charset="2"/>
              <a:buChar char="l"/>
              <a:defRPr kumimoji="1" sz="2200">
                <a:solidFill>
                  <a:schemeClr val="tx1"/>
                </a:solidFill>
                <a:latin typeface="HGP平成丸ｺﾞｼｯｸ体W4" pitchFamily="50" charset="-128"/>
                <a:ea typeface="HGP平成丸ｺﾞｼｯｸ体W4" pitchFamily="50" charset="-128"/>
                <a:cs typeface="メイリオ" pitchFamily="50" charset="-128"/>
              </a:defRPr>
            </a:lvl2pPr>
            <a:lvl3pPr marL="1371600" indent="-457200" eaLnBrk="0" hangingPunct="0">
              <a:spcBef>
                <a:spcPct val="20000"/>
              </a:spcBef>
              <a:buClr>
                <a:srgbClr val="3C8C93"/>
              </a:buClr>
              <a:buSzPct val="100000"/>
              <a:buFont typeface="ヒラギノ角ゴ Pro W6"/>
              <a:buAutoNum type="circleNumDbPlain"/>
              <a:defRPr kumimoji="1" sz="2000">
                <a:solidFill>
                  <a:schemeClr val="tx1"/>
                </a:solidFill>
                <a:latin typeface="HGP平成丸ｺﾞｼｯｸ体W4" pitchFamily="50" charset="-128"/>
                <a:ea typeface="HGP平成丸ｺﾞｼｯｸ体W4" pitchFamily="50" charset="-128"/>
                <a:cs typeface="メイリオ" pitchFamily="50" charset="-128"/>
              </a:defRPr>
            </a:lvl3pPr>
            <a:lvl4pPr marL="1600200" indent="-228600" eaLnBrk="0" hangingPunct="0">
              <a:spcBef>
                <a:spcPct val="20000"/>
              </a:spcBef>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4pPr>
            <a:lvl5pPr marL="2057400" indent="-228600" eaLnBrk="0" hangingPunct="0">
              <a:spcBef>
                <a:spcPct val="20000"/>
              </a:spcBef>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5pPr>
            <a:lvl6pPr marL="2514600" indent="-228600" eaLnBrk="0" fontAlgn="base" hangingPunct="0">
              <a:spcBef>
                <a:spcPct val="20000"/>
              </a:spcBef>
              <a:spcAft>
                <a:spcPct val="0"/>
              </a:spcAft>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6pPr>
            <a:lvl7pPr marL="2971800" indent="-228600" eaLnBrk="0" fontAlgn="base" hangingPunct="0">
              <a:spcBef>
                <a:spcPct val="20000"/>
              </a:spcBef>
              <a:spcAft>
                <a:spcPct val="0"/>
              </a:spcAft>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7pPr>
            <a:lvl8pPr marL="3429000" indent="-228600" eaLnBrk="0" fontAlgn="base" hangingPunct="0">
              <a:spcBef>
                <a:spcPct val="20000"/>
              </a:spcBef>
              <a:spcAft>
                <a:spcPct val="0"/>
              </a:spcAft>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8pPr>
            <a:lvl9pPr marL="3886200" indent="-228600" eaLnBrk="0" fontAlgn="base" hangingPunct="0">
              <a:spcBef>
                <a:spcPct val="20000"/>
              </a:spcBef>
              <a:spcAft>
                <a:spcPct val="0"/>
              </a:spcAft>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9pPr>
          </a:lstStyle>
          <a:p>
            <a:pPr marL="285750" indent="-285750" eaLnBrk="1" hangingPunct="1">
              <a:spcBef>
                <a:spcPct val="0"/>
              </a:spcBef>
              <a:buClrTx/>
              <a:buSzTx/>
              <a:buFont typeface="HGS平成丸ｺﾞｼｯｸ体W4" panose="020F0500000000000000" pitchFamily="50" charset="-128"/>
              <a:buChar char="※"/>
            </a:pPr>
            <a:r>
              <a:rPr lang="ja-JP" altLang="en-US" sz="1200" dirty="0">
                <a:solidFill>
                  <a:schemeClr val="accent1">
                    <a:lumMod val="50000"/>
                  </a:schemeClr>
                </a:solidFill>
                <a:latin typeface="游ゴシック" panose="020B0400000000000000" pitchFamily="50" charset="-128"/>
                <a:ea typeface="游ゴシック" panose="020B0400000000000000" pitchFamily="50" charset="-128"/>
              </a:rPr>
              <a:t>左側に御社の現行賃金体系の内訳を、右側に新賃金体系移行後の内訳を表してください</a:t>
            </a:r>
            <a:endParaRPr lang="en-US" altLang="ja-JP" sz="1200" dirty="0">
              <a:solidFill>
                <a:schemeClr val="accent1">
                  <a:lumMod val="50000"/>
                </a:schemeClr>
              </a:solidFill>
              <a:latin typeface="游ゴシック" panose="020B0400000000000000" pitchFamily="50" charset="-128"/>
              <a:ea typeface="游ゴシック" panose="020B0400000000000000" pitchFamily="50" charset="-128"/>
            </a:endParaRPr>
          </a:p>
        </p:txBody>
      </p:sp>
      <p:sp>
        <p:nvSpPr>
          <p:cNvPr id="151" name="フッター プレースホルダー 3">
            <a:extLst>
              <a:ext uri="{FF2B5EF4-FFF2-40B4-BE49-F238E27FC236}">
                <a16:creationId xmlns:a16="http://schemas.microsoft.com/office/drawing/2014/main" id="{329E38E1-3999-470F-9422-D8280FC3BF04}"/>
              </a:ext>
            </a:extLst>
          </p:cNvPr>
          <p:cNvSpPr>
            <a:spLocks noGrp="1"/>
          </p:cNvSpPr>
          <p:nvPr>
            <p:ph type="ftr" sz="quarter" idx="11"/>
          </p:nvPr>
        </p:nvSpPr>
        <p:spPr>
          <a:xfrm>
            <a:off x="1258888" y="6524625"/>
            <a:ext cx="6848475" cy="333375"/>
          </a:xfrm>
        </p:spPr>
        <p:txBody>
          <a:bodyPr/>
          <a:lstStyle/>
          <a:p>
            <a:pPr>
              <a:defRPr/>
            </a:pPr>
            <a:r>
              <a:rPr lang="en-US" altLang="ja-JP"/>
              <a:t>Copyright 2024 ENTOENTO Co. Ltd. All Rights Reserved.</a:t>
            </a:r>
            <a:endParaRPr lang="ja-JP" altLang="en-US" dirty="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nodeType="clickEffect">
                                  <p:stCondLst>
                                    <p:cond delay="0"/>
                                  </p:stCondLst>
                                  <p:childTnLst>
                                    <p:set>
                                      <p:cBhvr>
                                        <p:cTn id="6" dur="1" fill="hold">
                                          <p:stCondLst>
                                            <p:cond delay="0"/>
                                          </p:stCondLst>
                                        </p:cTn>
                                        <p:tgtEl>
                                          <p:spTgt spid="121"/>
                                        </p:tgtEl>
                                        <p:attrNameLst>
                                          <p:attrName>style.visibility</p:attrName>
                                        </p:attrNameLst>
                                      </p:cBhvr>
                                      <p:to>
                                        <p:strVal val="visible"/>
                                      </p:to>
                                    </p:set>
                                    <p:animEffect transition="in" filter="wipe(left)">
                                      <p:cBhvr>
                                        <p:cTn id="7" dur="1000"/>
                                        <p:tgtEl>
                                          <p:spTgt spid="121"/>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8" fill="hold" nodeType="clickEffect">
                                  <p:stCondLst>
                                    <p:cond delay="0"/>
                                  </p:stCondLst>
                                  <p:childTnLst>
                                    <p:set>
                                      <p:cBhvr>
                                        <p:cTn id="11" dur="1" fill="hold">
                                          <p:stCondLst>
                                            <p:cond delay="0"/>
                                          </p:stCondLst>
                                        </p:cTn>
                                        <p:tgtEl>
                                          <p:spTgt spid="98"/>
                                        </p:tgtEl>
                                        <p:attrNameLst>
                                          <p:attrName>style.visibility</p:attrName>
                                        </p:attrNameLst>
                                      </p:cBhvr>
                                      <p:to>
                                        <p:strVal val="visible"/>
                                      </p:to>
                                    </p:set>
                                    <p:animEffect transition="in" filter="wipe(left)">
                                      <p:cBhvr>
                                        <p:cTn id="12" dur="1000"/>
                                        <p:tgtEl>
                                          <p:spTgt spid="98"/>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22" presetClass="entr" presetSubtype="8" fill="hold" nodeType="clickEffect">
                                  <p:stCondLst>
                                    <p:cond delay="0"/>
                                  </p:stCondLst>
                                  <p:childTnLst>
                                    <p:set>
                                      <p:cBhvr>
                                        <p:cTn id="16" dur="1" fill="hold">
                                          <p:stCondLst>
                                            <p:cond delay="0"/>
                                          </p:stCondLst>
                                        </p:cTn>
                                        <p:tgtEl>
                                          <p:spTgt spid="88"/>
                                        </p:tgtEl>
                                        <p:attrNameLst>
                                          <p:attrName>style.visibility</p:attrName>
                                        </p:attrNameLst>
                                      </p:cBhvr>
                                      <p:to>
                                        <p:strVal val="visible"/>
                                      </p:to>
                                    </p:set>
                                    <p:animEffect transition="in" filter="wipe(left)">
                                      <p:cBhvr>
                                        <p:cTn id="17" dur="1000"/>
                                        <p:tgtEl>
                                          <p:spTgt spid="88"/>
                                        </p:tgtEl>
                                      </p:cBhvr>
                                    </p:animEffect>
                                  </p:childTnLst>
                                </p:cTn>
                              </p:par>
                            </p:childTnLst>
                          </p:cTn>
                        </p:par>
                        <p:par>
                          <p:cTn id="18" fill="hold" nodeType="afterGroup">
                            <p:stCondLst>
                              <p:cond delay="1000"/>
                            </p:stCondLst>
                            <p:childTnLst>
                              <p:par>
                                <p:cTn id="19" presetID="22" presetClass="entr" presetSubtype="8" fill="hold" nodeType="afterEffect">
                                  <p:stCondLst>
                                    <p:cond delay="0"/>
                                  </p:stCondLst>
                                  <p:childTnLst>
                                    <p:set>
                                      <p:cBhvr>
                                        <p:cTn id="20" dur="1" fill="hold">
                                          <p:stCondLst>
                                            <p:cond delay="0"/>
                                          </p:stCondLst>
                                        </p:cTn>
                                        <p:tgtEl>
                                          <p:spTgt spid="79"/>
                                        </p:tgtEl>
                                        <p:attrNameLst>
                                          <p:attrName>style.visibility</p:attrName>
                                        </p:attrNameLst>
                                      </p:cBhvr>
                                      <p:to>
                                        <p:strVal val="visible"/>
                                      </p:to>
                                    </p:set>
                                    <p:animEffect transition="in" filter="wipe(left)">
                                      <p:cBhvr>
                                        <p:cTn id="21" dur="1000"/>
                                        <p:tgtEl>
                                          <p:spTgt spid="79"/>
                                        </p:tgtEl>
                                      </p:cBhvr>
                                    </p:animEffect>
                                  </p:childTnLst>
                                </p:cTn>
                              </p:par>
                            </p:childTnLst>
                          </p:cTn>
                        </p:par>
                      </p:childTnLst>
                    </p:cTn>
                  </p:par>
                  <p:par>
                    <p:cTn id="22" fill="hold" nodeType="clickPar">
                      <p:stCondLst>
                        <p:cond delay="indefinite"/>
                      </p:stCondLst>
                      <p:childTnLst>
                        <p:par>
                          <p:cTn id="23" fill="hold" nodeType="withGroup">
                            <p:stCondLst>
                              <p:cond delay="0"/>
                            </p:stCondLst>
                            <p:childTnLst>
                              <p:par>
                                <p:cTn id="24" presetID="22" presetClass="entr" presetSubtype="8" fill="hold" nodeType="clickEffect">
                                  <p:stCondLst>
                                    <p:cond delay="0"/>
                                  </p:stCondLst>
                                  <p:childTnLst>
                                    <p:set>
                                      <p:cBhvr>
                                        <p:cTn id="25" dur="1" fill="hold">
                                          <p:stCondLst>
                                            <p:cond delay="0"/>
                                          </p:stCondLst>
                                        </p:cTn>
                                        <p:tgtEl>
                                          <p:spTgt spid="89"/>
                                        </p:tgtEl>
                                        <p:attrNameLst>
                                          <p:attrName>style.visibility</p:attrName>
                                        </p:attrNameLst>
                                      </p:cBhvr>
                                      <p:to>
                                        <p:strVal val="visible"/>
                                      </p:to>
                                    </p:set>
                                    <p:animEffect transition="in" filter="wipe(left)">
                                      <p:cBhvr>
                                        <p:cTn id="26" dur="1000"/>
                                        <p:tgtEl>
                                          <p:spTgt spid="89"/>
                                        </p:tgtEl>
                                      </p:cBhvr>
                                    </p:animEffect>
                                  </p:childTnLst>
                                </p:cTn>
                              </p:par>
                            </p:childTnLst>
                          </p:cTn>
                        </p:par>
                        <p:par>
                          <p:cTn id="27" fill="hold" nodeType="afterGroup">
                            <p:stCondLst>
                              <p:cond delay="1000"/>
                            </p:stCondLst>
                            <p:childTnLst>
                              <p:par>
                                <p:cTn id="28" presetID="22" presetClass="entr" presetSubtype="8" fill="hold" nodeType="afterEffect">
                                  <p:stCondLst>
                                    <p:cond delay="0"/>
                                  </p:stCondLst>
                                  <p:childTnLst>
                                    <p:set>
                                      <p:cBhvr>
                                        <p:cTn id="29" dur="1" fill="hold">
                                          <p:stCondLst>
                                            <p:cond delay="0"/>
                                          </p:stCondLst>
                                        </p:cTn>
                                        <p:tgtEl>
                                          <p:spTgt spid="80"/>
                                        </p:tgtEl>
                                        <p:attrNameLst>
                                          <p:attrName>style.visibility</p:attrName>
                                        </p:attrNameLst>
                                      </p:cBhvr>
                                      <p:to>
                                        <p:strVal val="visible"/>
                                      </p:to>
                                    </p:set>
                                    <p:animEffect transition="in" filter="wipe(left)">
                                      <p:cBhvr>
                                        <p:cTn id="30" dur="1000"/>
                                        <p:tgtEl>
                                          <p:spTgt spid="80"/>
                                        </p:tgtEl>
                                      </p:cBhvr>
                                    </p:animEffect>
                                  </p:childTnLst>
                                </p:cTn>
                              </p:par>
                            </p:childTnLst>
                          </p:cTn>
                        </p:par>
                      </p:childTnLst>
                    </p:cTn>
                  </p:par>
                  <p:par>
                    <p:cTn id="31" fill="hold" nodeType="clickPar">
                      <p:stCondLst>
                        <p:cond delay="indefinite"/>
                      </p:stCondLst>
                      <p:childTnLst>
                        <p:par>
                          <p:cTn id="32" fill="hold" nodeType="withGroup">
                            <p:stCondLst>
                              <p:cond delay="0"/>
                            </p:stCondLst>
                            <p:childTnLst>
                              <p:par>
                                <p:cTn id="33" presetID="22" presetClass="entr" presetSubtype="8" fill="hold" nodeType="clickEffect">
                                  <p:stCondLst>
                                    <p:cond delay="0"/>
                                  </p:stCondLst>
                                  <p:childTnLst>
                                    <p:set>
                                      <p:cBhvr>
                                        <p:cTn id="34" dur="1" fill="hold">
                                          <p:stCondLst>
                                            <p:cond delay="0"/>
                                          </p:stCondLst>
                                        </p:cTn>
                                        <p:tgtEl>
                                          <p:spTgt spid="90"/>
                                        </p:tgtEl>
                                        <p:attrNameLst>
                                          <p:attrName>style.visibility</p:attrName>
                                        </p:attrNameLst>
                                      </p:cBhvr>
                                      <p:to>
                                        <p:strVal val="visible"/>
                                      </p:to>
                                    </p:set>
                                    <p:animEffect transition="in" filter="wipe(left)">
                                      <p:cBhvr>
                                        <p:cTn id="35" dur="1000"/>
                                        <p:tgtEl>
                                          <p:spTgt spid="90"/>
                                        </p:tgtEl>
                                      </p:cBhvr>
                                    </p:animEffect>
                                  </p:childTnLst>
                                </p:cTn>
                              </p:par>
                            </p:childTnLst>
                          </p:cTn>
                        </p:par>
                        <p:par>
                          <p:cTn id="36" fill="hold" nodeType="afterGroup">
                            <p:stCondLst>
                              <p:cond delay="1000"/>
                            </p:stCondLst>
                            <p:childTnLst>
                              <p:par>
                                <p:cTn id="37" presetID="22" presetClass="entr" presetSubtype="8" fill="hold" nodeType="afterEffect">
                                  <p:stCondLst>
                                    <p:cond delay="0"/>
                                  </p:stCondLst>
                                  <p:childTnLst>
                                    <p:set>
                                      <p:cBhvr>
                                        <p:cTn id="38" dur="1" fill="hold">
                                          <p:stCondLst>
                                            <p:cond delay="0"/>
                                          </p:stCondLst>
                                        </p:cTn>
                                        <p:tgtEl>
                                          <p:spTgt spid="81"/>
                                        </p:tgtEl>
                                        <p:attrNameLst>
                                          <p:attrName>style.visibility</p:attrName>
                                        </p:attrNameLst>
                                      </p:cBhvr>
                                      <p:to>
                                        <p:strVal val="visible"/>
                                      </p:to>
                                    </p:set>
                                    <p:animEffect transition="in" filter="wipe(left)">
                                      <p:cBhvr>
                                        <p:cTn id="39" dur="1000"/>
                                        <p:tgtEl>
                                          <p:spTgt spid="81"/>
                                        </p:tgtEl>
                                      </p:cBhvr>
                                    </p:animEffect>
                                  </p:childTnLst>
                                </p:cTn>
                              </p:par>
                            </p:childTnLst>
                          </p:cTn>
                        </p:par>
                      </p:childTnLst>
                    </p:cTn>
                  </p:par>
                  <p:par>
                    <p:cTn id="40" fill="hold" nodeType="clickPar">
                      <p:stCondLst>
                        <p:cond delay="indefinite"/>
                      </p:stCondLst>
                      <p:childTnLst>
                        <p:par>
                          <p:cTn id="41" fill="hold" nodeType="withGroup">
                            <p:stCondLst>
                              <p:cond delay="0"/>
                            </p:stCondLst>
                            <p:childTnLst>
                              <p:par>
                                <p:cTn id="42" presetID="22" presetClass="entr" presetSubtype="8" fill="hold" nodeType="clickEffect">
                                  <p:stCondLst>
                                    <p:cond delay="0"/>
                                  </p:stCondLst>
                                  <p:childTnLst>
                                    <p:set>
                                      <p:cBhvr>
                                        <p:cTn id="43" dur="1" fill="hold">
                                          <p:stCondLst>
                                            <p:cond delay="0"/>
                                          </p:stCondLst>
                                        </p:cTn>
                                        <p:tgtEl>
                                          <p:spTgt spid="91"/>
                                        </p:tgtEl>
                                        <p:attrNameLst>
                                          <p:attrName>style.visibility</p:attrName>
                                        </p:attrNameLst>
                                      </p:cBhvr>
                                      <p:to>
                                        <p:strVal val="visible"/>
                                      </p:to>
                                    </p:set>
                                    <p:animEffect transition="in" filter="wipe(left)">
                                      <p:cBhvr>
                                        <p:cTn id="44" dur="1000"/>
                                        <p:tgtEl>
                                          <p:spTgt spid="91"/>
                                        </p:tgtEl>
                                      </p:cBhvr>
                                    </p:animEffect>
                                  </p:childTnLst>
                                </p:cTn>
                              </p:par>
                            </p:childTnLst>
                          </p:cTn>
                        </p:par>
                        <p:par>
                          <p:cTn id="45" fill="hold" nodeType="afterGroup">
                            <p:stCondLst>
                              <p:cond delay="1000"/>
                            </p:stCondLst>
                            <p:childTnLst>
                              <p:par>
                                <p:cTn id="46" presetID="22" presetClass="entr" presetSubtype="8" fill="hold" nodeType="afterEffect">
                                  <p:stCondLst>
                                    <p:cond delay="0"/>
                                  </p:stCondLst>
                                  <p:childTnLst>
                                    <p:set>
                                      <p:cBhvr>
                                        <p:cTn id="47" dur="1" fill="hold">
                                          <p:stCondLst>
                                            <p:cond delay="0"/>
                                          </p:stCondLst>
                                        </p:cTn>
                                        <p:tgtEl>
                                          <p:spTgt spid="82"/>
                                        </p:tgtEl>
                                        <p:attrNameLst>
                                          <p:attrName>style.visibility</p:attrName>
                                        </p:attrNameLst>
                                      </p:cBhvr>
                                      <p:to>
                                        <p:strVal val="visible"/>
                                      </p:to>
                                    </p:set>
                                    <p:animEffect transition="in" filter="wipe(left)">
                                      <p:cBhvr>
                                        <p:cTn id="48" dur="1000"/>
                                        <p:tgtEl>
                                          <p:spTgt spid="82"/>
                                        </p:tgtEl>
                                      </p:cBhvr>
                                    </p:animEffect>
                                  </p:childTnLst>
                                </p:cTn>
                              </p:par>
                            </p:childTnLst>
                          </p:cTn>
                        </p:par>
                      </p:childTnLst>
                    </p:cTn>
                  </p:par>
                  <p:par>
                    <p:cTn id="49" fill="hold" nodeType="clickPar">
                      <p:stCondLst>
                        <p:cond delay="indefinite"/>
                      </p:stCondLst>
                      <p:childTnLst>
                        <p:par>
                          <p:cTn id="50" fill="hold" nodeType="withGroup">
                            <p:stCondLst>
                              <p:cond delay="0"/>
                            </p:stCondLst>
                            <p:childTnLst>
                              <p:par>
                                <p:cTn id="51" presetID="22" presetClass="entr" presetSubtype="8" fill="hold" nodeType="clickEffect">
                                  <p:stCondLst>
                                    <p:cond delay="0"/>
                                  </p:stCondLst>
                                  <p:childTnLst>
                                    <p:set>
                                      <p:cBhvr>
                                        <p:cTn id="52" dur="1" fill="hold">
                                          <p:stCondLst>
                                            <p:cond delay="0"/>
                                          </p:stCondLst>
                                        </p:cTn>
                                        <p:tgtEl>
                                          <p:spTgt spid="92"/>
                                        </p:tgtEl>
                                        <p:attrNameLst>
                                          <p:attrName>style.visibility</p:attrName>
                                        </p:attrNameLst>
                                      </p:cBhvr>
                                      <p:to>
                                        <p:strVal val="visible"/>
                                      </p:to>
                                    </p:set>
                                    <p:animEffect transition="in" filter="wipe(left)">
                                      <p:cBhvr>
                                        <p:cTn id="53" dur="1000"/>
                                        <p:tgtEl>
                                          <p:spTgt spid="92"/>
                                        </p:tgtEl>
                                      </p:cBhvr>
                                    </p:animEffect>
                                  </p:childTnLst>
                                </p:cTn>
                              </p:par>
                            </p:childTnLst>
                          </p:cTn>
                        </p:par>
                        <p:par>
                          <p:cTn id="54" fill="hold" nodeType="afterGroup">
                            <p:stCondLst>
                              <p:cond delay="1000"/>
                            </p:stCondLst>
                            <p:childTnLst>
                              <p:par>
                                <p:cTn id="55" presetID="22" presetClass="entr" presetSubtype="8" fill="hold" nodeType="afterEffect">
                                  <p:stCondLst>
                                    <p:cond delay="0"/>
                                  </p:stCondLst>
                                  <p:childTnLst>
                                    <p:set>
                                      <p:cBhvr>
                                        <p:cTn id="56" dur="1" fill="hold">
                                          <p:stCondLst>
                                            <p:cond delay="0"/>
                                          </p:stCondLst>
                                        </p:cTn>
                                        <p:tgtEl>
                                          <p:spTgt spid="83"/>
                                        </p:tgtEl>
                                        <p:attrNameLst>
                                          <p:attrName>style.visibility</p:attrName>
                                        </p:attrNameLst>
                                      </p:cBhvr>
                                      <p:to>
                                        <p:strVal val="visible"/>
                                      </p:to>
                                    </p:set>
                                    <p:animEffect transition="in" filter="wipe(left)">
                                      <p:cBhvr>
                                        <p:cTn id="57" dur="1000"/>
                                        <p:tgtEl>
                                          <p:spTgt spid="83"/>
                                        </p:tgtEl>
                                      </p:cBhvr>
                                    </p:animEffect>
                                  </p:childTnLst>
                                </p:cTn>
                              </p:par>
                            </p:childTnLst>
                          </p:cTn>
                        </p:par>
                      </p:childTnLst>
                    </p:cTn>
                  </p:par>
                  <p:par>
                    <p:cTn id="58" fill="hold" nodeType="clickPar">
                      <p:stCondLst>
                        <p:cond delay="indefinite"/>
                      </p:stCondLst>
                      <p:childTnLst>
                        <p:par>
                          <p:cTn id="59" fill="hold" nodeType="withGroup">
                            <p:stCondLst>
                              <p:cond delay="0"/>
                            </p:stCondLst>
                            <p:childTnLst>
                              <p:par>
                                <p:cTn id="60" presetID="22" presetClass="entr" presetSubtype="8" fill="hold" nodeType="clickEffect">
                                  <p:stCondLst>
                                    <p:cond delay="0"/>
                                  </p:stCondLst>
                                  <p:childTnLst>
                                    <p:set>
                                      <p:cBhvr>
                                        <p:cTn id="61" dur="1" fill="hold">
                                          <p:stCondLst>
                                            <p:cond delay="0"/>
                                          </p:stCondLst>
                                        </p:cTn>
                                        <p:tgtEl>
                                          <p:spTgt spid="93"/>
                                        </p:tgtEl>
                                        <p:attrNameLst>
                                          <p:attrName>style.visibility</p:attrName>
                                        </p:attrNameLst>
                                      </p:cBhvr>
                                      <p:to>
                                        <p:strVal val="visible"/>
                                      </p:to>
                                    </p:set>
                                    <p:animEffect transition="in" filter="wipe(left)">
                                      <p:cBhvr>
                                        <p:cTn id="62" dur="1000"/>
                                        <p:tgtEl>
                                          <p:spTgt spid="93"/>
                                        </p:tgtEl>
                                      </p:cBhvr>
                                    </p:animEffect>
                                  </p:childTnLst>
                                </p:cTn>
                              </p:par>
                            </p:childTnLst>
                          </p:cTn>
                        </p:par>
                        <p:par>
                          <p:cTn id="63" fill="hold" nodeType="afterGroup">
                            <p:stCondLst>
                              <p:cond delay="1000"/>
                            </p:stCondLst>
                            <p:childTnLst>
                              <p:par>
                                <p:cTn id="64" presetID="22" presetClass="entr" presetSubtype="8" fill="hold" nodeType="afterEffect">
                                  <p:stCondLst>
                                    <p:cond delay="0"/>
                                  </p:stCondLst>
                                  <p:childTnLst>
                                    <p:set>
                                      <p:cBhvr>
                                        <p:cTn id="65" dur="1" fill="hold">
                                          <p:stCondLst>
                                            <p:cond delay="0"/>
                                          </p:stCondLst>
                                        </p:cTn>
                                        <p:tgtEl>
                                          <p:spTgt spid="84"/>
                                        </p:tgtEl>
                                        <p:attrNameLst>
                                          <p:attrName>style.visibility</p:attrName>
                                        </p:attrNameLst>
                                      </p:cBhvr>
                                      <p:to>
                                        <p:strVal val="visible"/>
                                      </p:to>
                                    </p:set>
                                    <p:animEffect transition="in" filter="wipe(left)">
                                      <p:cBhvr>
                                        <p:cTn id="66" dur="1000"/>
                                        <p:tgtEl>
                                          <p:spTgt spid="84"/>
                                        </p:tgtEl>
                                      </p:cBhvr>
                                    </p:animEffect>
                                  </p:childTnLst>
                                </p:cTn>
                              </p:par>
                            </p:childTnLst>
                          </p:cTn>
                        </p:par>
                      </p:childTnLst>
                    </p:cTn>
                  </p:par>
                  <p:par>
                    <p:cTn id="67" fill="hold" nodeType="clickPar">
                      <p:stCondLst>
                        <p:cond delay="indefinite"/>
                      </p:stCondLst>
                      <p:childTnLst>
                        <p:par>
                          <p:cTn id="68" fill="hold" nodeType="withGroup">
                            <p:stCondLst>
                              <p:cond delay="0"/>
                            </p:stCondLst>
                            <p:childTnLst>
                              <p:par>
                                <p:cTn id="69" presetID="22" presetClass="entr" presetSubtype="8" fill="hold" nodeType="clickEffect">
                                  <p:stCondLst>
                                    <p:cond delay="0"/>
                                  </p:stCondLst>
                                  <p:childTnLst>
                                    <p:set>
                                      <p:cBhvr>
                                        <p:cTn id="70" dur="1" fill="hold">
                                          <p:stCondLst>
                                            <p:cond delay="0"/>
                                          </p:stCondLst>
                                        </p:cTn>
                                        <p:tgtEl>
                                          <p:spTgt spid="94"/>
                                        </p:tgtEl>
                                        <p:attrNameLst>
                                          <p:attrName>style.visibility</p:attrName>
                                        </p:attrNameLst>
                                      </p:cBhvr>
                                      <p:to>
                                        <p:strVal val="visible"/>
                                      </p:to>
                                    </p:set>
                                    <p:animEffect transition="in" filter="wipe(left)">
                                      <p:cBhvr>
                                        <p:cTn id="71" dur="1000"/>
                                        <p:tgtEl>
                                          <p:spTgt spid="94"/>
                                        </p:tgtEl>
                                      </p:cBhvr>
                                    </p:animEffect>
                                  </p:childTnLst>
                                </p:cTn>
                              </p:par>
                            </p:childTnLst>
                          </p:cTn>
                        </p:par>
                        <p:par>
                          <p:cTn id="72" fill="hold" nodeType="afterGroup">
                            <p:stCondLst>
                              <p:cond delay="1000"/>
                            </p:stCondLst>
                            <p:childTnLst>
                              <p:par>
                                <p:cTn id="73" presetID="22" presetClass="entr" presetSubtype="8" fill="hold" nodeType="afterEffect">
                                  <p:stCondLst>
                                    <p:cond delay="0"/>
                                  </p:stCondLst>
                                  <p:childTnLst>
                                    <p:set>
                                      <p:cBhvr>
                                        <p:cTn id="74" dur="1" fill="hold">
                                          <p:stCondLst>
                                            <p:cond delay="0"/>
                                          </p:stCondLst>
                                        </p:cTn>
                                        <p:tgtEl>
                                          <p:spTgt spid="85"/>
                                        </p:tgtEl>
                                        <p:attrNameLst>
                                          <p:attrName>style.visibility</p:attrName>
                                        </p:attrNameLst>
                                      </p:cBhvr>
                                      <p:to>
                                        <p:strVal val="visible"/>
                                      </p:to>
                                    </p:set>
                                    <p:animEffect transition="in" filter="wipe(left)">
                                      <p:cBhvr>
                                        <p:cTn id="75" dur="1000"/>
                                        <p:tgtEl>
                                          <p:spTgt spid="85"/>
                                        </p:tgtEl>
                                      </p:cBhvr>
                                    </p:animEffect>
                                  </p:childTnLst>
                                </p:cTn>
                              </p:par>
                            </p:childTnLst>
                          </p:cTn>
                        </p:par>
                      </p:childTnLst>
                    </p:cTn>
                  </p:par>
                  <p:par>
                    <p:cTn id="76" fill="hold" nodeType="clickPar">
                      <p:stCondLst>
                        <p:cond delay="indefinite"/>
                      </p:stCondLst>
                      <p:childTnLst>
                        <p:par>
                          <p:cTn id="77" fill="hold" nodeType="withGroup">
                            <p:stCondLst>
                              <p:cond delay="0"/>
                            </p:stCondLst>
                            <p:childTnLst>
                              <p:par>
                                <p:cTn id="78" presetID="22" presetClass="entr" presetSubtype="8" fill="hold" nodeType="clickEffect">
                                  <p:stCondLst>
                                    <p:cond delay="0"/>
                                  </p:stCondLst>
                                  <p:childTnLst>
                                    <p:set>
                                      <p:cBhvr>
                                        <p:cTn id="79" dur="1" fill="hold">
                                          <p:stCondLst>
                                            <p:cond delay="0"/>
                                          </p:stCondLst>
                                        </p:cTn>
                                        <p:tgtEl>
                                          <p:spTgt spid="95"/>
                                        </p:tgtEl>
                                        <p:attrNameLst>
                                          <p:attrName>style.visibility</p:attrName>
                                        </p:attrNameLst>
                                      </p:cBhvr>
                                      <p:to>
                                        <p:strVal val="visible"/>
                                      </p:to>
                                    </p:set>
                                    <p:animEffect transition="in" filter="wipe(left)">
                                      <p:cBhvr>
                                        <p:cTn id="80" dur="1000"/>
                                        <p:tgtEl>
                                          <p:spTgt spid="95"/>
                                        </p:tgtEl>
                                      </p:cBhvr>
                                    </p:animEffect>
                                  </p:childTnLst>
                                </p:cTn>
                              </p:par>
                            </p:childTnLst>
                          </p:cTn>
                        </p:par>
                        <p:par>
                          <p:cTn id="81" fill="hold" nodeType="afterGroup">
                            <p:stCondLst>
                              <p:cond delay="1000"/>
                            </p:stCondLst>
                            <p:childTnLst>
                              <p:par>
                                <p:cTn id="82" presetID="22" presetClass="entr" presetSubtype="8" fill="hold" nodeType="afterEffect">
                                  <p:stCondLst>
                                    <p:cond delay="0"/>
                                  </p:stCondLst>
                                  <p:childTnLst>
                                    <p:set>
                                      <p:cBhvr>
                                        <p:cTn id="83" dur="1" fill="hold">
                                          <p:stCondLst>
                                            <p:cond delay="0"/>
                                          </p:stCondLst>
                                        </p:cTn>
                                        <p:tgtEl>
                                          <p:spTgt spid="86"/>
                                        </p:tgtEl>
                                        <p:attrNameLst>
                                          <p:attrName>style.visibility</p:attrName>
                                        </p:attrNameLst>
                                      </p:cBhvr>
                                      <p:to>
                                        <p:strVal val="visible"/>
                                      </p:to>
                                    </p:set>
                                    <p:animEffect transition="in" filter="wipe(left)">
                                      <p:cBhvr>
                                        <p:cTn id="84" dur="1000"/>
                                        <p:tgtEl>
                                          <p:spTgt spid="86"/>
                                        </p:tgtEl>
                                      </p:cBhvr>
                                    </p:animEffect>
                                  </p:childTnLst>
                                </p:cTn>
                              </p:par>
                            </p:childTnLst>
                          </p:cTn>
                        </p:par>
                      </p:childTnLst>
                    </p:cTn>
                  </p:par>
                  <p:par>
                    <p:cTn id="85" fill="hold" nodeType="clickPar">
                      <p:stCondLst>
                        <p:cond delay="indefinite"/>
                      </p:stCondLst>
                      <p:childTnLst>
                        <p:par>
                          <p:cTn id="86" fill="hold" nodeType="withGroup">
                            <p:stCondLst>
                              <p:cond delay="0"/>
                            </p:stCondLst>
                            <p:childTnLst>
                              <p:par>
                                <p:cTn id="87" presetID="22" presetClass="entr" presetSubtype="8" fill="hold" nodeType="clickEffect">
                                  <p:stCondLst>
                                    <p:cond delay="0"/>
                                  </p:stCondLst>
                                  <p:childTnLst>
                                    <p:set>
                                      <p:cBhvr>
                                        <p:cTn id="88" dur="1" fill="hold">
                                          <p:stCondLst>
                                            <p:cond delay="0"/>
                                          </p:stCondLst>
                                        </p:cTn>
                                        <p:tgtEl>
                                          <p:spTgt spid="96"/>
                                        </p:tgtEl>
                                        <p:attrNameLst>
                                          <p:attrName>style.visibility</p:attrName>
                                        </p:attrNameLst>
                                      </p:cBhvr>
                                      <p:to>
                                        <p:strVal val="visible"/>
                                      </p:to>
                                    </p:set>
                                    <p:animEffect transition="in" filter="wipe(left)">
                                      <p:cBhvr>
                                        <p:cTn id="89" dur="1000"/>
                                        <p:tgtEl>
                                          <p:spTgt spid="96"/>
                                        </p:tgtEl>
                                      </p:cBhvr>
                                    </p:animEffect>
                                  </p:childTnLst>
                                </p:cTn>
                              </p:par>
                            </p:childTnLst>
                          </p:cTn>
                        </p:par>
                        <p:par>
                          <p:cTn id="90" fill="hold" nodeType="afterGroup">
                            <p:stCondLst>
                              <p:cond delay="1000"/>
                            </p:stCondLst>
                            <p:childTnLst>
                              <p:par>
                                <p:cTn id="91" presetID="22" presetClass="entr" presetSubtype="8" fill="hold" nodeType="afterEffect">
                                  <p:stCondLst>
                                    <p:cond delay="0"/>
                                  </p:stCondLst>
                                  <p:childTnLst>
                                    <p:set>
                                      <p:cBhvr>
                                        <p:cTn id="92" dur="1" fill="hold">
                                          <p:stCondLst>
                                            <p:cond delay="0"/>
                                          </p:stCondLst>
                                        </p:cTn>
                                        <p:tgtEl>
                                          <p:spTgt spid="97"/>
                                        </p:tgtEl>
                                        <p:attrNameLst>
                                          <p:attrName>style.visibility</p:attrName>
                                        </p:attrNameLst>
                                      </p:cBhvr>
                                      <p:to>
                                        <p:strVal val="visible"/>
                                      </p:to>
                                    </p:set>
                                    <p:animEffect transition="in" filter="wipe(left)">
                                      <p:cBhvr>
                                        <p:cTn id="93" dur="1000"/>
                                        <p:tgtEl>
                                          <p:spTgt spid="97"/>
                                        </p:tgtEl>
                                      </p:cBhvr>
                                    </p:animEffect>
                                  </p:childTnLst>
                                </p:cTn>
                              </p:par>
                            </p:childTnLst>
                          </p:cTn>
                        </p:par>
                        <p:par>
                          <p:cTn id="94" fill="hold" nodeType="afterGroup">
                            <p:stCondLst>
                              <p:cond delay="2000"/>
                            </p:stCondLst>
                            <p:childTnLst>
                              <p:par>
                                <p:cTn id="95" presetID="22" presetClass="entr" presetSubtype="8" fill="hold" nodeType="afterEffect">
                                  <p:stCondLst>
                                    <p:cond delay="0"/>
                                  </p:stCondLst>
                                  <p:childTnLst>
                                    <p:set>
                                      <p:cBhvr>
                                        <p:cTn id="96" dur="1" fill="hold">
                                          <p:stCondLst>
                                            <p:cond delay="0"/>
                                          </p:stCondLst>
                                        </p:cTn>
                                        <p:tgtEl>
                                          <p:spTgt spid="87"/>
                                        </p:tgtEl>
                                        <p:attrNameLst>
                                          <p:attrName>style.visibility</p:attrName>
                                        </p:attrNameLst>
                                      </p:cBhvr>
                                      <p:to>
                                        <p:strVal val="visible"/>
                                      </p:to>
                                    </p:set>
                                    <p:animEffect transition="in" filter="wipe(left)">
                                      <p:cBhvr>
                                        <p:cTn id="97" dur="1000"/>
                                        <p:tgtEl>
                                          <p:spTgt spid="87"/>
                                        </p:tgtEl>
                                      </p:cBhvr>
                                    </p:animEffect>
                                  </p:childTnLst>
                                </p:cTn>
                              </p:par>
                            </p:childTnLst>
                          </p:cTn>
                        </p:par>
                      </p:childTnLst>
                    </p:cTn>
                  </p:par>
                  <p:par>
                    <p:cTn id="98" fill="hold" nodeType="clickPar">
                      <p:stCondLst>
                        <p:cond delay="indefinite"/>
                      </p:stCondLst>
                      <p:childTnLst>
                        <p:par>
                          <p:cTn id="99" fill="hold" nodeType="withGroup">
                            <p:stCondLst>
                              <p:cond delay="0"/>
                            </p:stCondLst>
                            <p:childTnLst>
                              <p:par>
                                <p:cTn id="100" presetID="22" presetClass="entr" presetSubtype="8" fill="hold" nodeType="clickEffect">
                                  <p:stCondLst>
                                    <p:cond delay="0"/>
                                  </p:stCondLst>
                                  <p:childTnLst>
                                    <p:set>
                                      <p:cBhvr>
                                        <p:cTn id="101" dur="1" fill="hold">
                                          <p:stCondLst>
                                            <p:cond delay="0"/>
                                          </p:stCondLst>
                                        </p:cTn>
                                        <p:tgtEl>
                                          <p:spTgt spid="129"/>
                                        </p:tgtEl>
                                        <p:attrNameLst>
                                          <p:attrName>style.visibility</p:attrName>
                                        </p:attrNameLst>
                                      </p:cBhvr>
                                      <p:to>
                                        <p:strVal val="visible"/>
                                      </p:to>
                                    </p:set>
                                    <p:animEffect transition="in" filter="wipe(left)">
                                      <p:cBhvr>
                                        <p:cTn id="102" dur="1000"/>
                                        <p:tgtEl>
                                          <p:spTgt spid="129"/>
                                        </p:tgtEl>
                                      </p:cBhvr>
                                    </p:animEffect>
                                  </p:childTnLst>
                                </p:cTn>
                              </p:par>
                            </p:childTnLst>
                          </p:cTn>
                        </p:par>
                      </p:childTnLst>
                    </p:cTn>
                  </p:par>
                  <p:par>
                    <p:cTn id="103" fill="hold" nodeType="clickPar">
                      <p:stCondLst>
                        <p:cond delay="indefinite"/>
                      </p:stCondLst>
                      <p:childTnLst>
                        <p:par>
                          <p:cTn id="104" fill="hold" nodeType="withGroup">
                            <p:stCondLst>
                              <p:cond delay="0"/>
                            </p:stCondLst>
                            <p:childTnLst>
                              <p:par>
                                <p:cTn id="105" presetID="22" presetClass="entr" presetSubtype="8" fill="hold" nodeType="clickEffect">
                                  <p:stCondLst>
                                    <p:cond delay="0"/>
                                  </p:stCondLst>
                                  <p:childTnLst>
                                    <p:set>
                                      <p:cBhvr>
                                        <p:cTn id="106" dur="1" fill="hold">
                                          <p:stCondLst>
                                            <p:cond delay="0"/>
                                          </p:stCondLst>
                                        </p:cTn>
                                        <p:tgtEl>
                                          <p:spTgt spid="148"/>
                                        </p:tgtEl>
                                        <p:attrNameLst>
                                          <p:attrName>style.visibility</p:attrName>
                                        </p:attrNameLst>
                                      </p:cBhvr>
                                      <p:to>
                                        <p:strVal val="visible"/>
                                      </p:to>
                                    </p:set>
                                    <p:animEffect transition="in" filter="wipe(left)">
                                      <p:cBhvr>
                                        <p:cTn id="107" dur="1000"/>
                                        <p:tgtEl>
                                          <p:spTgt spid="148"/>
                                        </p:tgtEl>
                                      </p:cBhvr>
                                    </p:animEffect>
                                  </p:childTnLst>
                                </p:cTn>
                              </p:par>
                              <p:par>
                                <p:cTn id="108" presetID="22" presetClass="entr" presetSubtype="8" fill="hold" nodeType="withEffect">
                                  <p:stCondLst>
                                    <p:cond delay="0"/>
                                  </p:stCondLst>
                                  <p:childTnLst>
                                    <p:set>
                                      <p:cBhvr>
                                        <p:cTn id="109" dur="1" fill="hold">
                                          <p:stCondLst>
                                            <p:cond delay="0"/>
                                          </p:stCondLst>
                                        </p:cTn>
                                        <p:tgtEl>
                                          <p:spTgt spid="149"/>
                                        </p:tgtEl>
                                        <p:attrNameLst>
                                          <p:attrName>style.visibility</p:attrName>
                                        </p:attrNameLst>
                                      </p:cBhvr>
                                      <p:to>
                                        <p:strVal val="visible"/>
                                      </p:to>
                                    </p:set>
                                    <p:animEffect transition="in" filter="wipe(left)">
                                      <p:cBhvr>
                                        <p:cTn id="110" dur="1000"/>
                                        <p:tgtEl>
                                          <p:spTgt spid="149"/>
                                        </p:tgtEl>
                                      </p:cBhvr>
                                    </p:animEffect>
                                  </p:childTnLst>
                                </p:cTn>
                              </p:par>
                            </p:childTnLst>
                          </p:cTn>
                        </p:par>
                      </p:childTnLst>
                    </p:cTn>
                  </p:par>
                  <p:par>
                    <p:cTn id="111" fill="hold" nodeType="clickPar">
                      <p:stCondLst>
                        <p:cond delay="indefinite"/>
                      </p:stCondLst>
                      <p:childTnLst>
                        <p:par>
                          <p:cTn id="112" fill="hold" nodeType="withGroup">
                            <p:stCondLst>
                              <p:cond delay="0"/>
                            </p:stCondLst>
                            <p:childTnLst>
                              <p:par>
                                <p:cTn id="113" presetID="22" presetClass="entr" presetSubtype="8" fill="hold" nodeType="clickEffect">
                                  <p:stCondLst>
                                    <p:cond delay="0"/>
                                  </p:stCondLst>
                                  <p:childTnLst>
                                    <p:set>
                                      <p:cBhvr>
                                        <p:cTn id="114" dur="1" fill="hold">
                                          <p:stCondLst>
                                            <p:cond delay="0"/>
                                          </p:stCondLst>
                                        </p:cTn>
                                        <p:tgtEl>
                                          <p:spTgt spid="143"/>
                                        </p:tgtEl>
                                        <p:attrNameLst>
                                          <p:attrName>style.visibility</p:attrName>
                                        </p:attrNameLst>
                                      </p:cBhvr>
                                      <p:to>
                                        <p:strVal val="visible"/>
                                      </p:to>
                                    </p:set>
                                    <p:animEffect transition="in" filter="wipe(left)">
                                      <p:cBhvr>
                                        <p:cTn id="115" dur="1000"/>
                                        <p:tgtEl>
                                          <p:spTgt spid="143"/>
                                        </p:tgtEl>
                                      </p:cBhvr>
                                    </p:animEffect>
                                  </p:childTnLst>
                                </p:cTn>
                              </p:par>
                            </p:childTnLst>
                          </p:cTn>
                        </p:par>
                        <p:par>
                          <p:cTn id="116" fill="hold" nodeType="afterGroup">
                            <p:stCondLst>
                              <p:cond delay="1000"/>
                            </p:stCondLst>
                            <p:childTnLst>
                              <p:par>
                                <p:cTn id="117" presetID="22" presetClass="entr" presetSubtype="8" fill="hold" nodeType="afterEffect">
                                  <p:stCondLst>
                                    <p:cond delay="0"/>
                                  </p:stCondLst>
                                  <p:childTnLst>
                                    <p:set>
                                      <p:cBhvr>
                                        <p:cTn id="118" dur="1" fill="hold">
                                          <p:stCondLst>
                                            <p:cond delay="0"/>
                                          </p:stCondLst>
                                        </p:cTn>
                                        <p:tgtEl>
                                          <p:spTgt spid="150"/>
                                        </p:tgtEl>
                                        <p:attrNameLst>
                                          <p:attrName>style.visibility</p:attrName>
                                        </p:attrNameLst>
                                      </p:cBhvr>
                                      <p:to>
                                        <p:strVal val="visible"/>
                                      </p:to>
                                    </p:set>
                                    <p:animEffect transition="in" filter="wipe(left)">
                                      <p:cBhvr>
                                        <p:cTn id="119" dur="1000"/>
                                        <p:tgtEl>
                                          <p:spTgt spid="1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タイトル 1"/>
          <p:cNvSpPr>
            <a:spLocks noGrp="1"/>
          </p:cNvSpPr>
          <p:nvPr>
            <p:ph type="title"/>
          </p:nvPr>
        </p:nvSpPr>
        <p:spPr>
          <a:xfrm>
            <a:off x="323850" y="260350"/>
            <a:ext cx="8134350" cy="865188"/>
          </a:xfrm>
        </p:spPr>
        <p:txBody>
          <a:bodyPr/>
          <a:lstStyle/>
          <a:p>
            <a:pPr eaLnBrk="1" hangingPunct="1"/>
            <a:r>
              <a:rPr lang="ja-JP" altLang="en-US"/>
              <a:t>５．賃金制度について</a:t>
            </a:r>
          </a:p>
        </p:txBody>
      </p:sp>
      <p:sp>
        <p:nvSpPr>
          <p:cNvPr id="18435" name="コンテンツ プレースホルダー 2"/>
          <p:cNvSpPr>
            <a:spLocks noGrp="1"/>
          </p:cNvSpPr>
          <p:nvPr>
            <p:ph idx="1"/>
          </p:nvPr>
        </p:nvSpPr>
        <p:spPr>
          <a:xfrm>
            <a:off x="685800" y="1268413"/>
            <a:ext cx="7772400" cy="4897437"/>
          </a:xfrm>
        </p:spPr>
        <p:txBody>
          <a:bodyPr/>
          <a:lstStyle/>
          <a:p>
            <a:pPr marL="0" indent="0" eaLnBrk="1" hangingPunct="1">
              <a:buClr>
                <a:srgbClr val="3C8C93"/>
              </a:buClr>
              <a:buFont typeface="Wingdings" pitchFamily="2" charset="2"/>
              <a:buNone/>
            </a:pPr>
            <a:r>
              <a:rPr lang="ja-JP" altLang="en-US"/>
              <a:t>Ｂ．年齢給表</a:t>
            </a:r>
          </a:p>
        </p:txBody>
      </p:sp>
      <p:sp>
        <p:nvSpPr>
          <p:cNvPr id="4" name="フッター プレースホルダー 3"/>
          <p:cNvSpPr>
            <a:spLocks noGrp="1"/>
          </p:cNvSpPr>
          <p:nvPr>
            <p:ph type="ftr" sz="quarter" idx="11"/>
          </p:nvPr>
        </p:nvSpPr>
        <p:spPr/>
        <p:txBody>
          <a:bodyPr/>
          <a:lstStyle/>
          <a:p>
            <a:pPr>
              <a:defRPr/>
            </a:pPr>
            <a:r>
              <a:rPr lang="en-US" altLang="ja-JP"/>
              <a:t>Copyright 2024 ENTOENTO Co. Ltd. All Rights Reserved.</a:t>
            </a:r>
            <a:endParaRPr lang="ja-JP" altLang="en-US" dirty="0"/>
          </a:p>
        </p:txBody>
      </p:sp>
      <p:sp>
        <p:nvSpPr>
          <p:cNvPr id="11" name="テキスト ボックス 6">
            <a:extLst>
              <a:ext uri="{FF2B5EF4-FFF2-40B4-BE49-F238E27FC236}">
                <a16:creationId xmlns:a16="http://schemas.microsoft.com/office/drawing/2014/main" id="{C6BF47E5-4B8C-43D0-A12C-B8282BBA74C0}"/>
              </a:ext>
            </a:extLst>
          </p:cNvPr>
          <p:cNvSpPr txBox="1">
            <a:spLocks noChangeArrowheads="1"/>
          </p:cNvSpPr>
          <p:nvPr/>
        </p:nvSpPr>
        <p:spPr bwMode="auto">
          <a:xfrm>
            <a:off x="5220072" y="-7719"/>
            <a:ext cx="3923928" cy="461665"/>
          </a:xfrm>
          <a:prstGeom prst="rect">
            <a:avLst/>
          </a:prstGeom>
          <a:solidFill>
            <a:srgbClr val="FFFF99"/>
          </a:solidFill>
          <a:ln>
            <a:solidFill>
              <a:schemeClr val="accent1">
                <a:lumMod val="50000"/>
              </a:schemeClr>
            </a:solidFill>
          </a:ln>
        </p:spPr>
        <p:txBody>
          <a:bodyPr wrap="square">
            <a:spAutoFit/>
          </a:bodyPr>
          <a:lstStyle>
            <a:lvl1pPr eaLnBrk="0" hangingPunct="0">
              <a:spcBef>
                <a:spcPct val="20000"/>
              </a:spcBef>
              <a:buClr>
                <a:srgbClr val="3C8C93"/>
              </a:buClr>
              <a:buSzPct val="100000"/>
              <a:buFont typeface="Wingdings" pitchFamily="2" charset="2"/>
              <a:defRPr kumimoji="1" sz="1400">
                <a:solidFill>
                  <a:schemeClr val="tx1"/>
                </a:solidFill>
                <a:latin typeface="メイリオ" pitchFamily="50" charset="-128"/>
                <a:ea typeface="メイリオ" pitchFamily="50" charset="-128"/>
                <a:cs typeface="メイリオ" pitchFamily="50" charset="-128"/>
              </a:defRPr>
            </a:lvl1pPr>
            <a:lvl2pPr marL="742950" indent="-285750" eaLnBrk="0" hangingPunct="0">
              <a:spcBef>
                <a:spcPct val="20000"/>
              </a:spcBef>
              <a:buClr>
                <a:srgbClr val="3C8C93"/>
              </a:buClr>
              <a:buSzPct val="100000"/>
              <a:buFont typeface="Wingdings" pitchFamily="2" charset="2"/>
              <a:buChar char="l"/>
              <a:defRPr kumimoji="1" sz="2200">
                <a:solidFill>
                  <a:schemeClr val="tx1"/>
                </a:solidFill>
                <a:latin typeface="HGP平成丸ｺﾞｼｯｸ体W4" pitchFamily="50" charset="-128"/>
                <a:ea typeface="HGP平成丸ｺﾞｼｯｸ体W4" pitchFamily="50" charset="-128"/>
                <a:cs typeface="メイリオ" pitchFamily="50" charset="-128"/>
              </a:defRPr>
            </a:lvl2pPr>
            <a:lvl3pPr marL="1371600" indent="-457200" eaLnBrk="0" hangingPunct="0">
              <a:spcBef>
                <a:spcPct val="20000"/>
              </a:spcBef>
              <a:buClr>
                <a:srgbClr val="3C8C93"/>
              </a:buClr>
              <a:buSzPct val="100000"/>
              <a:buFont typeface="ヒラギノ角ゴ Pro W6"/>
              <a:buAutoNum type="circleNumDbPlain"/>
              <a:defRPr kumimoji="1" sz="2000">
                <a:solidFill>
                  <a:schemeClr val="tx1"/>
                </a:solidFill>
                <a:latin typeface="HGP平成丸ｺﾞｼｯｸ体W4" pitchFamily="50" charset="-128"/>
                <a:ea typeface="HGP平成丸ｺﾞｼｯｸ体W4" pitchFamily="50" charset="-128"/>
                <a:cs typeface="メイリオ" pitchFamily="50" charset="-128"/>
              </a:defRPr>
            </a:lvl3pPr>
            <a:lvl4pPr marL="1600200" indent="-228600" eaLnBrk="0" hangingPunct="0">
              <a:spcBef>
                <a:spcPct val="20000"/>
              </a:spcBef>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4pPr>
            <a:lvl5pPr marL="2057400" indent="-228600" eaLnBrk="0" hangingPunct="0">
              <a:spcBef>
                <a:spcPct val="20000"/>
              </a:spcBef>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5pPr>
            <a:lvl6pPr marL="2514600" indent="-228600" eaLnBrk="0" fontAlgn="base" hangingPunct="0">
              <a:spcBef>
                <a:spcPct val="20000"/>
              </a:spcBef>
              <a:spcAft>
                <a:spcPct val="0"/>
              </a:spcAft>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6pPr>
            <a:lvl7pPr marL="2971800" indent="-228600" eaLnBrk="0" fontAlgn="base" hangingPunct="0">
              <a:spcBef>
                <a:spcPct val="20000"/>
              </a:spcBef>
              <a:spcAft>
                <a:spcPct val="0"/>
              </a:spcAft>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7pPr>
            <a:lvl8pPr marL="3429000" indent="-228600" eaLnBrk="0" fontAlgn="base" hangingPunct="0">
              <a:spcBef>
                <a:spcPct val="20000"/>
              </a:spcBef>
              <a:spcAft>
                <a:spcPct val="0"/>
              </a:spcAft>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8pPr>
            <a:lvl9pPr marL="3886200" indent="-228600" eaLnBrk="0" fontAlgn="base" hangingPunct="0">
              <a:spcBef>
                <a:spcPct val="20000"/>
              </a:spcBef>
              <a:spcAft>
                <a:spcPct val="0"/>
              </a:spcAft>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9pPr>
          </a:lstStyle>
          <a:p>
            <a:pPr marL="285750" indent="-285750" eaLnBrk="1" hangingPunct="1">
              <a:spcBef>
                <a:spcPct val="0"/>
              </a:spcBef>
              <a:buClrTx/>
              <a:buSzTx/>
              <a:buFont typeface="HGS平成丸ｺﾞｼｯｸ体W4" panose="020F0500000000000000" pitchFamily="50" charset="-128"/>
              <a:buChar char="※"/>
            </a:pPr>
            <a:r>
              <a:rPr lang="ja-JP" altLang="en-US" sz="1200" dirty="0">
                <a:solidFill>
                  <a:schemeClr val="accent1">
                    <a:lumMod val="50000"/>
                  </a:schemeClr>
                </a:solidFill>
                <a:latin typeface="游ゴシック" panose="020B0400000000000000" pitchFamily="50" charset="-128"/>
                <a:ea typeface="游ゴシック" panose="020B0400000000000000" pitchFamily="50" charset="-128"/>
              </a:rPr>
              <a:t>御社のものに変更してください。年齢給を支給しない場合はこのページを削除してください</a:t>
            </a:r>
            <a:endParaRPr lang="en-US" altLang="ja-JP" sz="1200" dirty="0">
              <a:solidFill>
                <a:schemeClr val="accent1">
                  <a:lumMod val="50000"/>
                </a:schemeClr>
              </a:solidFill>
              <a:latin typeface="游ゴシック" panose="020B0400000000000000" pitchFamily="50" charset="-128"/>
              <a:ea typeface="游ゴシック" panose="020B0400000000000000" pitchFamily="50" charset="-128"/>
            </a:endParaRPr>
          </a:p>
        </p:txBody>
      </p:sp>
      <p:graphicFrame>
        <p:nvGraphicFramePr>
          <p:cNvPr id="16" name="object 7">
            <a:extLst>
              <a:ext uri="{FF2B5EF4-FFF2-40B4-BE49-F238E27FC236}">
                <a16:creationId xmlns:a16="http://schemas.microsoft.com/office/drawing/2014/main" id="{9D38FE0D-E3C5-4623-A9F4-EDE249250A53}"/>
              </a:ext>
            </a:extLst>
          </p:cNvPr>
          <p:cNvGraphicFramePr>
            <a:graphicFrameLocks noGrp="1"/>
          </p:cNvGraphicFramePr>
          <p:nvPr>
            <p:extLst>
              <p:ext uri="{D42A27DB-BD31-4B8C-83A1-F6EECF244321}">
                <p14:modId xmlns:p14="http://schemas.microsoft.com/office/powerpoint/2010/main" val="979302675"/>
              </p:ext>
            </p:extLst>
          </p:nvPr>
        </p:nvGraphicFramePr>
        <p:xfrm>
          <a:off x="2176465" y="1628217"/>
          <a:ext cx="2256788" cy="4890769"/>
        </p:xfrm>
        <a:graphic>
          <a:graphicData uri="http://schemas.openxmlformats.org/drawingml/2006/table">
            <a:tbl>
              <a:tblPr firstRow="1" bandRow="1">
                <a:tableStyleId>{5C22544A-7EE6-4342-B048-85BDC9FD1C3A}</a:tableStyleId>
              </a:tblPr>
              <a:tblGrid>
                <a:gridCol w="747395">
                  <a:extLst>
                    <a:ext uri="{9D8B030D-6E8A-4147-A177-3AD203B41FA5}">
                      <a16:colId xmlns:a16="http://schemas.microsoft.com/office/drawing/2014/main" val="20000"/>
                    </a:ext>
                  </a:extLst>
                </a:gridCol>
                <a:gridCol w="761999">
                  <a:extLst>
                    <a:ext uri="{9D8B030D-6E8A-4147-A177-3AD203B41FA5}">
                      <a16:colId xmlns:a16="http://schemas.microsoft.com/office/drawing/2014/main" val="20001"/>
                    </a:ext>
                  </a:extLst>
                </a:gridCol>
                <a:gridCol w="747394">
                  <a:extLst>
                    <a:ext uri="{9D8B030D-6E8A-4147-A177-3AD203B41FA5}">
                      <a16:colId xmlns:a16="http://schemas.microsoft.com/office/drawing/2014/main" val="20002"/>
                    </a:ext>
                  </a:extLst>
                </a:gridCol>
              </a:tblGrid>
              <a:tr h="172085">
                <a:tc>
                  <a:txBody>
                    <a:bodyPr/>
                    <a:lstStyle/>
                    <a:p>
                      <a:pPr marR="6350" algn="ctr">
                        <a:lnSpc>
                          <a:spcPct val="100000"/>
                        </a:lnSpc>
                        <a:spcBef>
                          <a:spcPts val="229"/>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年齢</a:t>
                      </a: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29209"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gn="ctr">
                        <a:lnSpc>
                          <a:spcPct val="100000"/>
                        </a:lnSpc>
                        <a:spcBef>
                          <a:spcPts val="229"/>
                        </a:spcBef>
                      </a:pPr>
                      <a:r>
                        <a:rPr lang="ja-JP" altLang="en-US"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rPr>
                        <a:t>金額</a:t>
                      </a: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29209"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L="13970" algn="ctr">
                        <a:lnSpc>
                          <a:spcPct val="100000"/>
                        </a:lnSpc>
                        <a:spcBef>
                          <a:spcPts val="229"/>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ピッチ</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29209"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00"/>
                  </a:ext>
                </a:extLst>
              </a:tr>
              <a:tr h="186055">
                <a:tc>
                  <a:txBody>
                    <a:bodyPr/>
                    <a:lstStyle/>
                    <a:p>
                      <a:pPr marR="6350"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18歳</a:t>
                      </a: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80,000</a:t>
                      </a: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gn="ctr">
                        <a:lnSpc>
                          <a:spcPct val="100000"/>
                        </a:lnSpc>
                      </a:pP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Times New Roman"/>
                      </a:endParaRPr>
                    </a:p>
                  </a:txBody>
                  <a:tcPr marL="0" marR="0" marT="0" marB="0" anchor="ctr">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lnTlToBr w="6350" cap="flat" cmpd="sng" algn="ctr">
                      <a:solidFill>
                        <a:schemeClr val="bg1">
                          <a:lumMod val="50000"/>
                        </a:schemeClr>
                      </a:solidFill>
                      <a:prstDash val="solid"/>
                      <a:round/>
                      <a:headEnd type="none" w="med" len="med"/>
                      <a:tailEnd type="none" w="med" len="med"/>
                    </a:lnTlToBr>
                  </a:tcPr>
                </a:tc>
                <a:extLst>
                  <a:ext uri="{0D108BD9-81ED-4DB2-BD59-A6C34878D82A}">
                    <a16:rowId xmlns:a16="http://schemas.microsoft.com/office/drawing/2014/main" val="10001"/>
                  </a:ext>
                </a:extLst>
              </a:tr>
              <a:tr h="186690">
                <a:tc>
                  <a:txBody>
                    <a:bodyPr/>
                    <a:lstStyle/>
                    <a:p>
                      <a:pPr marR="6350"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19歳</a:t>
                      </a: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84,000</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2540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4,000</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02"/>
                  </a:ext>
                </a:extLst>
              </a:tr>
              <a:tr h="186690">
                <a:tc>
                  <a:txBody>
                    <a:bodyPr/>
                    <a:lstStyle/>
                    <a:p>
                      <a:pPr marR="6350"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20歳</a:t>
                      </a: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88,000</a:t>
                      </a: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2540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4,000</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03"/>
                  </a:ext>
                </a:extLst>
              </a:tr>
              <a:tr h="186055">
                <a:tc>
                  <a:txBody>
                    <a:bodyPr/>
                    <a:lstStyle/>
                    <a:p>
                      <a:pPr marR="6350"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21歳</a:t>
                      </a: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92,000</a:t>
                      </a: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2540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4,000</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04"/>
                  </a:ext>
                </a:extLst>
              </a:tr>
              <a:tr h="186690">
                <a:tc>
                  <a:txBody>
                    <a:bodyPr/>
                    <a:lstStyle/>
                    <a:p>
                      <a:pPr marR="6350"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22歳</a:t>
                      </a: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96,000</a:t>
                      </a: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2540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4,000</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05"/>
                  </a:ext>
                </a:extLst>
              </a:tr>
              <a:tr h="186055">
                <a:tc>
                  <a:txBody>
                    <a:bodyPr/>
                    <a:lstStyle/>
                    <a:p>
                      <a:pPr marR="6350"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23歳</a:t>
                      </a: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100,000</a:t>
                      </a: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2540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4,000</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06"/>
                  </a:ext>
                </a:extLst>
              </a:tr>
              <a:tr h="186690">
                <a:tc>
                  <a:txBody>
                    <a:bodyPr/>
                    <a:lstStyle/>
                    <a:p>
                      <a:pPr marR="6350"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24歳</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103,000</a:t>
                      </a: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2540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3,000</a:t>
                      </a: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07"/>
                  </a:ext>
                </a:extLst>
              </a:tr>
              <a:tr h="186690">
                <a:tc>
                  <a:txBody>
                    <a:bodyPr/>
                    <a:lstStyle/>
                    <a:p>
                      <a:pPr marR="6350"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25歳</a:t>
                      </a: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106,000</a:t>
                      </a: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2540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3,000</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08"/>
                  </a:ext>
                </a:extLst>
              </a:tr>
              <a:tr h="186055">
                <a:tc>
                  <a:txBody>
                    <a:bodyPr/>
                    <a:lstStyle/>
                    <a:p>
                      <a:pPr marR="6350"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26歳</a:t>
                      </a: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109,000</a:t>
                      </a: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2540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3,000</a:t>
                      </a: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09"/>
                  </a:ext>
                </a:extLst>
              </a:tr>
              <a:tr h="186690">
                <a:tc>
                  <a:txBody>
                    <a:bodyPr/>
                    <a:lstStyle/>
                    <a:p>
                      <a:pPr marR="6350"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27歳</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112,000</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2540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3,000</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10"/>
                  </a:ext>
                </a:extLst>
              </a:tr>
              <a:tr h="186055">
                <a:tc>
                  <a:txBody>
                    <a:bodyPr/>
                    <a:lstStyle/>
                    <a:p>
                      <a:pPr marR="6350"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28歳</a:t>
                      </a: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115,000</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2540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3,000</a:t>
                      </a: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11"/>
                  </a:ext>
                </a:extLst>
              </a:tr>
              <a:tr h="186690">
                <a:tc>
                  <a:txBody>
                    <a:bodyPr/>
                    <a:lstStyle/>
                    <a:p>
                      <a:pPr marR="6350"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29歳</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117,000</a:t>
                      </a: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2540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2,000</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12"/>
                  </a:ext>
                </a:extLst>
              </a:tr>
              <a:tr h="186690">
                <a:tc>
                  <a:txBody>
                    <a:bodyPr/>
                    <a:lstStyle/>
                    <a:p>
                      <a:pPr marR="6350"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30歳</a:t>
                      </a: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119,000</a:t>
                      </a: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2540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2,000</a:t>
                      </a: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13"/>
                  </a:ext>
                </a:extLst>
              </a:tr>
              <a:tr h="186055">
                <a:tc>
                  <a:txBody>
                    <a:bodyPr/>
                    <a:lstStyle/>
                    <a:p>
                      <a:pPr marR="6350"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31歳</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121,000</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2540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2,000</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14"/>
                  </a:ext>
                </a:extLst>
              </a:tr>
              <a:tr h="186690">
                <a:tc>
                  <a:txBody>
                    <a:bodyPr/>
                    <a:lstStyle/>
                    <a:p>
                      <a:pPr marR="6350"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32歳</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123,000</a:t>
                      </a: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2540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2,000</a:t>
                      </a: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15"/>
                  </a:ext>
                </a:extLst>
              </a:tr>
              <a:tr h="186055">
                <a:tc>
                  <a:txBody>
                    <a:bodyPr/>
                    <a:lstStyle/>
                    <a:p>
                      <a:pPr marR="6350"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33歳</a:t>
                      </a: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125,000</a:t>
                      </a: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2540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2,000</a:t>
                      </a: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16"/>
                  </a:ext>
                </a:extLst>
              </a:tr>
              <a:tr h="186690">
                <a:tc>
                  <a:txBody>
                    <a:bodyPr/>
                    <a:lstStyle/>
                    <a:p>
                      <a:pPr marR="6350"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34歳</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126,000</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2540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1,000</a:t>
                      </a: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17"/>
                  </a:ext>
                </a:extLst>
              </a:tr>
              <a:tr h="186055">
                <a:tc>
                  <a:txBody>
                    <a:bodyPr/>
                    <a:lstStyle/>
                    <a:p>
                      <a:pPr marR="6350"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35歳</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127,000</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2540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1,000</a:t>
                      </a: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18"/>
                  </a:ext>
                </a:extLst>
              </a:tr>
              <a:tr h="186055">
                <a:tc>
                  <a:txBody>
                    <a:bodyPr/>
                    <a:lstStyle/>
                    <a:p>
                      <a:pPr marR="6350"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36歳</a:t>
                      </a: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128,000</a:t>
                      </a: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2540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1,000</a:t>
                      </a: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19"/>
                  </a:ext>
                </a:extLst>
              </a:tr>
              <a:tr h="186055">
                <a:tc>
                  <a:txBody>
                    <a:bodyPr/>
                    <a:lstStyle/>
                    <a:p>
                      <a:pPr marR="6350"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37歳</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129,000</a:t>
                      </a: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2540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1,000</a:t>
                      </a: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20"/>
                  </a:ext>
                </a:extLst>
              </a:tr>
              <a:tr h="186690">
                <a:tc>
                  <a:txBody>
                    <a:bodyPr/>
                    <a:lstStyle/>
                    <a:p>
                      <a:pPr marR="6350"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38歳</a:t>
                      </a: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130,000</a:t>
                      </a: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2540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1,000</a:t>
                      </a: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21"/>
                  </a:ext>
                </a:extLst>
              </a:tr>
              <a:tr h="186055">
                <a:tc>
                  <a:txBody>
                    <a:bodyPr/>
                    <a:lstStyle/>
                    <a:p>
                      <a:pPr marR="6350"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39歳</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130,000</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nSpc>
                          <a:spcPct val="100000"/>
                        </a:lnSpc>
                      </a:pP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Times New Roman"/>
                      </a:endParaRPr>
                    </a:p>
                  </a:txBody>
                  <a:tcPr marL="0" marR="0" marT="0"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22"/>
                  </a:ext>
                </a:extLst>
              </a:tr>
              <a:tr h="186055">
                <a:tc>
                  <a:txBody>
                    <a:bodyPr/>
                    <a:lstStyle/>
                    <a:p>
                      <a:pPr marR="6350"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40歳</a:t>
                      </a: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130,000</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nSpc>
                          <a:spcPct val="100000"/>
                        </a:lnSpc>
                      </a:pP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Times New Roman"/>
                      </a:endParaRPr>
                    </a:p>
                  </a:txBody>
                  <a:tcPr marL="0" marR="0" marT="0"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23"/>
                  </a:ext>
                </a:extLst>
              </a:tr>
              <a:tr h="186055">
                <a:tc>
                  <a:txBody>
                    <a:bodyPr/>
                    <a:lstStyle/>
                    <a:p>
                      <a:pPr marR="6350"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41歳</a:t>
                      </a: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130,000</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tcPr>
                </a:tc>
                <a:tc>
                  <a:txBody>
                    <a:bodyPr/>
                    <a:lstStyle/>
                    <a:p>
                      <a:pPr>
                        <a:lnSpc>
                          <a:spcPct val="100000"/>
                        </a:lnSpc>
                      </a:pP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Times New Roman"/>
                      </a:endParaRPr>
                    </a:p>
                  </a:txBody>
                  <a:tcPr marL="0" marR="0" marT="0"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24"/>
                  </a:ext>
                </a:extLst>
              </a:tr>
            </a:tbl>
          </a:graphicData>
        </a:graphic>
      </p:graphicFrame>
      <p:graphicFrame>
        <p:nvGraphicFramePr>
          <p:cNvPr id="17" name="object 7">
            <a:extLst>
              <a:ext uri="{FF2B5EF4-FFF2-40B4-BE49-F238E27FC236}">
                <a16:creationId xmlns:a16="http://schemas.microsoft.com/office/drawing/2014/main" id="{F16ECAC0-37C8-4490-AD55-505189DFB982}"/>
              </a:ext>
            </a:extLst>
          </p:cNvPr>
          <p:cNvGraphicFramePr>
            <a:graphicFrameLocks noGrp="1"/>
          </p:cNvGraphicFramePr>
          <p:nvPr>
            <p:extLst>
              <p:ext uri="{D42A27DB-BD31-4B8C-83A1-F6EECF244321}">
                <p14:modId xmlns:p14="http://schemas.microsoft.com/office/powerpoint/2010/main" val="1219327744"/>
              </p:ext>
            </p:extLst>
          </p:nvPr>
        </p:nvGraphicFramePr>
        <p:xfrm>
          <a:off x="4710747" y="1628217"/>
          <a:ext cx="2256788" cy="4890769"/>
        </p:xfrm>
        <a:graphic>
          <a:graphicData uri="http://schemas.openxmlformats.org/drawingml/2006/table">
            <a:tbl>
              <a:tblPr firstRow="1" bandRow="1">
                <a:tableStyleId>{5C22544A-7EE6-4342-B048-85BDC9FD1C3A}</a:tableStyleId>
              </a:tblPr>
              <a:tblGrid>
                <a:gridCol w="747395">
                  <a:extLst>
                    <a:ext uri="{9D8B030D-6E8A-4147-A177-3AD203B41FA5}">
                      <a16:colId xmlns:a16="http://schemas.microsoft.com/office/drawing/2014/main" val="20000"/>
                    </a:ext>
                  </a:extLst>
                </a:gridCol>
                <a:gridCol w="761999">
                  <a:extLst>
                    <a:ext uri="{9D8B030D-6E8A-4147-A177-3AD203B41FA5}">
                      <a16:colId xmlns:a16="http://schemas.microsoft.com/office/drawing/2014/main" val="20001"/>
                    </a:ext>
                  </a:extLst>
                </a:gridCol>
                <a:gridCol w="747394">
                  <a:extLst>
                    <a:ext uri="{9D8B030D-6E8A-4147-A177-3AD203B41FA5}">
                      <a16:colId xmlns:a16="http://schemas.microsoft.com/office/drawing/2014/main" val="20002"/>
                    </a:ext>
                  </a:extLst>
                </a:gridCol>
              </a:tblGrid>
              <a:tr h="172085">
                <a:tc>
                  <a:txBody>
                    <a:bodyPr/>
                    <a:lstStyle/>
                    <a:p>
                      <a:pPr marR="6350" algn="ctr">
                        <a:lnSpc>
                          <a:spcPct val="100000"/>
                        </a:lnSpc>
                        <a:spcBef>
                          <a:spcPts val="229"/>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年齢</a:t>
                      </a: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29209"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gn="ctr">
                        <a:lnSpc>
                          <a:spcPct val="100000"/>
                        </a:lnSpc>
                        <a:spcBef>
                          <a:spcPts val="229"/>
                        </a:spcBef>
                      </a:pPr>
                      <a:r>
                        <a:rPr lang="ja-JP" altLang="en-US"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rPr>
                        <a:t>金額</a:t>
                      </a: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29209"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L="13970" algn="ctr">
                        <a:lnSpc>
                          <a:spcPct val="100000"/>
                        </a:lnSpc>
                        <a:spcBef>
                          <a:spcPts val="229"/>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ピッチ</a:t>
                      </a: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29209"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00"/>
                  </a:ext>
                </a:extLst>
              </a:tr>
              <a:tr h="186055">
                <a:tc>
                  <a:txBody>
                    <a:bodyPr/>
                    <a:lstStyle/>
                    <a:p>
                      <a:pPr marR="6350"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42歳</a:t>
                      </a: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130,000</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nSpc>
                          <a:spcPct val="100000"/>
                        </a:lnSpc>
                      </a:pP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Times New Roman"/>
                      </a:endParaRPr>
                    </a:p>
                  </a:txBody>
                  <a:tcPr marL="0" marR="0" marT="0"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25"/>
                  </a:ext>
                </a:extLst>
              </a:tr>
              <a:tr h="186690">
                <a:tc>
                  <a:txBody>
                    <a:bodyPr/>
                    <a:lstStyle/>
                    <a:p>
                      <a:pPr marR="6350"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43歳</a:t>
                      </a: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130,000</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nSpc>
                          <a:spcPct val="100000"/>
                        </a:lnSpc>
                      </a:pP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Times New Roman"/>
                      </a:endParaRPr>
                    </a:p>
                  </a:txBody>
                  <a:tcPr marL="0" marR="0" marT="0"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26"/>
                  </a:ext>
                </a:extLst>
              </a:tr>
              <a:tr h="186055">
                <a:tc>
                  <a:txBody>
                    <a:bodyPr/>
                    <a:lstStyle/>
                    <a:p>
                      <a:pPr marR="6350"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44歳</a:t>
                      </a: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130,000</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nSpc>
                          <a:spcPct val="100000"/>
                        </a:lnSpc>
                      </a:pP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Times New Roman"/>
                      </a:endParaRPr>
                    </a:p>
                  </a:txBody>
                  <a:tcPr marL="0" marR="0" marT="0"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27"/>
                  </a:ext>
                </a:extLst>
              </a:tr>
              <a:tr h="186055">
                <a:tc>
                  <a:txBody>
                    <a:bodyPr/>
                    <a:lstStyle/>
                    <a:p>
                      <a:pPr marR="6350"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45歳</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130,000</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nSpc>
                          <a:spcPct val="100000"/>
                        </a:lnSpc>
                      </a:pP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Times New Roman"/>
                      </a:endParaRPr>
                    </a:p>
                  </a:txBody>
                  <a:tcPr marL="0" marR="0" marT="0"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28"/>
                  </a:ext>
                </a:extLst>
              </a:tr>
              <a:tr h="186055">
                <a:tc>
                  <a:txBody>
                    <a:bodyPr/>
                    <a:lstStyle/>
                    <a:p>
                      <a:pPr marR="6350"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46歳</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130,000</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nSpc>
                          <a:spcPct val="100000"/>
                        </a:lnSpc>
                      </a:pP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Times New Roman"/>
                      </a:endParaRPr>
                    </a:p>
                  </a:txBody>
                  <a:tcPr marL="0" marR="0" marT="0"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29"/>
                  </a:ext>
                </a:extLst>
              </a:tr>
              <a:tr h="186055">
                <a:tc>
                  <a:txBody>
                    <a:bodyPr/>
                    <a:lstStyle/>
                    <a:p>
                      <a:pPr marR="6350"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47歳</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130,000</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nSpc>
                          <a:spcPct val="100000"/>
                        </a:lnSpc>
                      </a:pP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Times New Roman"/>
                      </a:endParaRPr>
                    </a:p>
                  </a:txBody>
                  <a:tcPr marL="0" marR="0" marT="0"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30"/>
                  </a:ext>
                </a:extLst>
              </a:tr>
              <a:tr h="186690">
                <a:tc>
                  <a:txBody>
                    <a:bodyPr/>
                    <a:lstStyle/>
                    <a:p>
                      <a:pPr marR="6350"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48歳</a:t>
                      </a: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130,000</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nSpc>
                          <a:spcPct val="100000"/>
                        </a:lnSpc>
                      </a:pP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Times New Roman"/>
                      </a:endParaRPr>
                    </a:p>
                  </a:txBody>
                  <a:tcPr marL="0" marR="0" marT="0"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31"/>
                  </a:ext>
                </a:extLst>
              </a:tr>
              <a:tr h="186055">
                <a:tc>
                  <a:txBody>
                    <a:bodyPr/>
                    <a:lstStyle/>
                    <a:p>
                      <a:pPr marR="6350"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49歳</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130,000</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nSpc>
                          <a:spcPct val="100000"/>
                        </a:lnSpc>
                      </a:pP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Times New Roman"/>
                      </a:endParaRPr>
                    </a:p>
                  </a:txBody>
                  <a:tcPr marL="0" marR="0" marT="0"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32"/>
                  </a:ext>
                </a:extLst>
              </a:tr>
              <a:tr h="186055">
                <a:tc>
                  <a:txBody>
                    <a:bodyPr/>
                    <a:lstStyle/>
                    <a:p>
                      <a:pPr marR="6350"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50歳</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130,000</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nSpc>
                          <a:spcPct val="100000"/>
                        </a:lnSpc>
                      </a:pP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Times New Roman"/>
                      </a:endParaRPr>
                    </a:p>
                  </a:txBody>
                  <a:tcPr marL="0" marR="0" marT="0"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33"/>
                  </a:ext>
                </a:extLst>
              </a:tr>
              <a:tr h="186055">
                <a:tc>
                  <a:txBody>
                    <a:bodyPr/>
                    <a:lstStyle/>
                    <a:p>
                      <a:pPr marR="6350"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51歳</a:t>
                      </a: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130,000</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nSpc>
                          <a:spcPct val="100000"/>
                        </a:lnSpc>
                      </a:pP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Times New Roman"/>
                      </a:endParaRPr>
                    </a:p>
                  </a:txBody>
                  <a:tcPr marL="0" marR="0" marT="0"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34"/>
                  </a:ext>
                </a:extLst>
              </a:tr>
              <a:tr h="186690">
                <a:tc>
                  <a:txBody>
                    <a:bodyPr/>
                    <a:lstStyle/>
                    <a:p>
                      <a:pPr marR="6350"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52歳</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130,000</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nSpc>
                          <a:spcPct val="100000"/>
                        </a:lnSpc>
                      </a:pP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Times New Roman"/>
                      </a:endParaRPr>
                    </a:p>
                  </a:txBody>
                  <a:tcPr marL="0" marR="0" marT="0"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35"/>
                  </a:ext>
                </a:extLst>
              </a:tr>
              <a:tr h="186055">
                <a:tc>
                  <a:txBody>
                    <a:bodyPr/>
                    <a:lstStyle/>
                    <a:p>
                      <a:pPr marR="6350"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53歳</a:t>
                      </a: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130,000</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nSpc>
                          <a:spcPct val="100000"/>
                        </a:lnSpc>
                      </a:pP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Times New Roman"/>
                      </a:endParaRPr>
                    </a:p>
                  </a:txBody>
                  <a:tcPr marL="0" marR="0" marT="0"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36"/>
                  </a:ext>
                </a:extLst>
              </a:tr>
              <a:tr h="186690">
                <a:tc>
                  <a:txBody>
                    <a:bodyPr/>
                    <a:lstStyle/>
                    <a:p>
                      <a:pPr marR="6350"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54歳</a:t>
                      </a: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130,000</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nSpc>
                          <a:spcPct val="100000"/>
                        </a:lnSpc>
                      </a:pP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Times New Roman"/>
                      </a:endParaRPr>
                    </a:p>
                  </a:txBody>
                  <a:tcPr marL="0" marR="0" marT="0"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37"/>
                  </a:ext>
                </a:extLst>
              </a:tr>
              <a:tr h="186055">
                <a:tc>
                  <a:txBody>
                    <a:bodyPr/>
                    <a:lstStyle/>
                    <a:p>
                      <a:pPr marR="6350"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55歳</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130,000</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nSpc>
                          <a:spcPct val="100000"/>
                        </a:lnSpc>
                      </a:pP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Times New Roman"/>
                      </a:endParaRPr>
                    </a:p>
                  </a:txBody>
                  <a:tcPr marL="0" marR="0" marT="0"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38"/>
                  </a:ext>
                </a:extLst>
              </a:tr>
              <a:tr h="186055">
                <a:tc>
                  <a:txBody>
                    <a:bodyPr/>
                    <a:lstStyle/>
                    <a:p>
                      <a:pPr marR="6350"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56歳</a:t>
                      </a: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130,000</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nSpc>
                          <a:spcPct val="100000"/>
                        </a:lnSpc>
                      </a:pP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Times New Roman"/>
                      </a:endParaRPr>
                    </a:p>
                  </a:txBody>
                  <a:tcPr marL="0" marR="0" marT="0"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39"/>
                  </a:ext>
                </a:extLst>
              </a:tr>
              <a:tr h="186690">
                <a:tc>
                  <a:txBody>
                    <a:bodyPr/>
                    <a:lstStyle/>
                    <a:p>
                      <a:pPr marR="6350"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57歳</a:t>
                      </a: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130,000</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nSpc>
                          <a:spcPct val="100000"/>
                        </a:lnSpc>
                      </a:pP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Times New Roman"/>
                      </a:endParaRPr>
                    </a:p>
                  </a:txBody>
                  <a:tcPr marL="0" marR="0" marT="0"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40"/>
                  </a:ext>
                </a:extLst>
              </a:tr>
              <a:tr h="186055">
                <a:tc>
                  <a:txBody>
                    <a:bodyPr/>
                    <a:lstStyle/>
                    <a:p>
                      <a:pPr marR="6350"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58歳</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130,000</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nSpc>
                          <a:spcPct val="100000"/>
                        </a:lnSpc>
                      </a:pP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Times New Roman"/>
                      </a:endParaRPr>
                    </a:p>
                  </a:txBody>
                  <a:tcPr marL="0" marR="0" marT="0"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41"/>
                  </a:ext>
                </a:extLst>
              </a:tr>
              <a:tr h="186690">
                <a:tc>
                  <a:txBody>
                    <a:bodyPr/>
                    <a:lstStyle/>
                    <a:p>
                      <a:pPr marR="6350"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59歳</a:t>
                      </a: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130,000</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nSpc>
                          <a:spcPct val="100000"/>
                        </a:lnSpc>
                      </a:pP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Times New Roman"/>
                      </a:endParaRPr>
                    </a:p>
                  </a:txBody>
                  <a:tcPr marL="0" marR="0" marT="0"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42"/>
                  </a:ext>
                </a:extLst>
              </a:tr>
              <a:tr h="186055">
                <a:tc>
                  <a:txBody>
                    <a:bodyPr/>
                    <a:lstStyle/>
                    <a:p>
                      <a:pPr marR="6350"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60歳</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130,000</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nSpc>
                          <a:spcPct val="100000"/>
                        </a:lnSpc>
                      </a:pP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Times New Roman"/>
                      </a:endParaRPr>
                    </a:p>
                  </a:txBody>
                  <a:tcPr marL="0" marR="0" marT="0"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43"/>
                  </a:ext>
                </a:extLst>
              </a:tr>
              <a:tr h="186690">
                <a:tc>
                  <a:txBody>
                    <a:bodyPr/>
                    <a:lstStyle/>
                    <a:p>
                      <a:pPr marR="6350"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61歳</a:t>
                      </a: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130,000</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nSpc>
                          <a:spcPct val="100000"/>
                        </a:lnSpc>
                      </a:pP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Times New Roman"/>
                      </a:endParaRPr>
                    </a:p>
                  </a:txBody>
                  <a:tcPr marL="0" marR="0" marT="0"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44"/>
                  </a:ext>
                </a:extLst>
              </a:tr>
              <a:tr h="186690">
                <a:tc>
                  <a:txBody>
                    <a:bodyPr/>
                    <a:lstStyle/>
                    <a:p>
                      <a:pPr marR="6350"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62歳</a:t>
                      </a: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130,000</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nSpc>
                          <a:spcPct val="100000"/>
                        </a:lnSpc>
                      </a:pP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Times New Roman"/>
                      </a:endParaRPr>
                    </a:p>
                  </a:txBody>
                  <a:tcPr marL="0" marR="0" marT="0"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45"/>
                  </a:ext>
                </a:extLst>
              </a:tr>
              <a:tr h="186055">
                <a:tc>
                  <a:txBody>
                    <a:bodyPr/>
                    <a:lstStyle/>
                    <a:p>
                      <a:pPr marR="6350"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63歳</a:t>
                      </a: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130,000</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nSpc>
                          <a:spcPct val="100000"/>
                        </a:lnSpc>
                      </a:pP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Times New Roman"/>
                      </a:endParaRPr>
                    </a:p>
                  </a:txBody>
                  <a:tcPr marL="0" marR="0" marT="0"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46"/>
                  </a:ext>
                </a:extLst>
              </a:tr>
              <a:tr h="186690">
                <a:tc>
                  <a:txBody>
                    <a:bodyPr/>
                    <a:lstStyle/>
                    <a:p>
                      <a:pPr marR="6350"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64歳</a:t>
                      </a: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130,000</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nSpc>
                          <a:spcPct val="100000"/>
                        </a:lnSpc>
                      </a:pP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Times New Roman"/>
                      </a:endParaRPr>
                    </a:p>
                  </a:txBody>
                  <a:tcPr marL="0" marR="0" marT="0"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47"/>
                  </a:ext>
                </a:extLst>
              </a:tr>
              <a:tr h="172085">
                <a:tc>
                  <a:txBody>
                    <a:bodyPr/>
                    <a:lstStyle/>
                    <a:p>
                      <a:pPr marR="6350"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65歳</a:t>
                      </a: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130,000</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tcPr>
                </a:tc>
                <a:tc>
                  <a:txBody>
                    <a:bodyPr/>
                    <a:lstStyle/>
                    <a:p>
                      <a:pPr>
                        <a:lnSpc>
                          <a:spcPct val="100000"/>
                        </a:lnSpc>
                      </a:pP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Times New Roman"/>
                      </a:endParaRPr>
                    </a:p>
                  </a:txBody>
                  <a:tcPr marL="0" marR="0" marT="0"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48"/>
                  </a:ext>
                </a:extLst>
              </a:tr>
            </a:tbl>
          </a:graphicData>
        </a:graphic>
      </p:graphicFrame>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タイトル 1"/>
          <p:cNvSpPr>
            <a:spLocks noGrp="1"/>
          </p:cNvSpPr>
          <p:nvPr>
            <p:ph type="title"/>
          </p:nvPr>
        </p:nvSpPr>
        <p:spPr>
          <a:xfrm>
            <a:off x="323850" y="260350"/>
            <a:ext cx="8134350" cy="865188"/>
          </a:xfrm>
        </p:spPr>
        <p:txBody>
          <a:bodyPr/>
          <a:lstStyle/>
          <a:p>
            <a:pPr eaLnBrk="1" hangingPunct="1"/>
            <a:r>
              <a:rPr lang="ja-JP" altLang="en-US"/>
              <a:t>５．賃金制度について</a:t>
            </a:r>
          </a:p>
        </p:txBody>
      </p:sp>
      <p:sp>
        <p:nvSpPr>
          <p:cNvPr id="19459" name="コンテンツ プレースホルダー 2"/>
          <p:cNvSpPr>
            <a:spLocks noGrp="1"/>
          </p:cNvSpPr>
          <p:nvPr>
            <p:ph idx="1"/>
          </p:nvPr>
        </p:nvSpPr>
        <p:spPr>
          <a:xfrm>
            <a:off x="685800" y="1268413"/>
            <a:ext cx="7772400" cy="4897437"/>
          </a:xfrm>
        </p:spPr>
        <p:txBody>
          <a:bodyPr/>
          <a:lstStyle/>
          <a:p>
            <a:pPr marL="0" indent="0" eaLnBrk="1" hangingPunct="1">
              <a:buClr>
                <a:srgbClr val="3C8C93"/>
              </a:buClr>
              <a:buFont typeface="Wingdings" pitchFamily="2" charset="2"/>
              <a:buNone/>
            </a:pPr>
            <a:r>
              <a:rPr lang="ja-JP" altLang="en-US"/>
              <a:t>Ｃ．勤続給表</a:t>
            </a:r>
          </a:p>
        </p:txBody>
      </p:sp>
      <p:sp>
        <p:nvSpPr>
          <p:cNvPr id="4" name="フッター プレースホルダー 3"/>
          <p:cNvSpPr>
            <a:spLocks noGrp="1"/>
          </p:cNvSpPr>
          <p:nvPr>
            <p:ph type="ftr" sz="quarter" idx="11"/>
          </p:nvPr>
        </p:nvSpPr>
        <p:spPr/>
        <p:txBody>
          <a:bodyPr/>
          <a:lstStyle/>
          <a:p>
            <a:pPr>
              <a:defRPr/>
            </a:pPr>
            <a:r>
              <a:rPr lang="en-US" altLang="ja-JP"/>
              <a:t>Copyright 2024 ENTOENTO Co. Ltd. All Rights Reserved.</a:t>
            </a:r>
            <a:endParaRPr lang="ja-JP" altLang="en-US" dirty="0"/>
          </a:p>
        </p:txBody>
      </p:sp>
      <p:sp>
        <p:nvSpPr>
          <p:cNvPr id="12" name="テキスト ボックス 6">
            <a:extLst>
              <a:ext uri="{FF2B5EF4-FFF2-40B4-BE49-F238E27FC236}">
                <a16:creationId xmlns:a16="http://schemas.microsoft.com/office/drawing/2014/main" id="{626F4FE9-8133-4907-A179-C055789A8D5D}"/>
              </a:ext>
            </a:extLst>
          </p:cNvPr>
          <p:cNvSpPr txBox="1">
            <a:spLocks noChangeArrowheads="1"/>
          </p:cNvSpPr>
          <p:nvPr/>
        </p:nvSpPr>
        <p:spPr bwMode="auto">
          <a:xfrm>
            <a:off x="5220072" y="-7719"/>
            <a:ext cx="3923928" cy="461665"/>
          </a:xfrm>
          <a:prstGeom prst="rect">
            <a:avLst/>
          </a:prstGeom>
          <a:solidFill>
            <a:srgbClr val="FFFF99"/>
          </a:solidFill>
          <a:ln>
            <a:solidFill>
              <a:schemeClr val="accent1">
                <a:lumMod val="50000"/>
              </a:schemeClr>
            </a:solidFill>
          </a:ln>
        </p:spPr>
        <p:txBody>
          <a:bodyPr wrap="square">
            <a:spAutoFit/>
          </a:bodyPr>
          <a:lstStyle>
            <a:lvl1pPr eaLnBrk="0" hangingPunct="0">
              <a:spcBef>
                <a:spcPct val="20000"/>
              </a:spcBef>
              <a:buClr>
                <a:srgbClr val="3C8C93"/>
              </a:buClr>
              <a:buSzPct val="100000"/>
              <a:buFont typeface="Wingdings" pitchFamily="2" charset="2"/>
              <a:defRPr kumimoji="1" sz="1400">
                <a:solidFill>
                  <a:schemeClr val="tx1"/>
                </a:solidFill>
                <a:latin typeface="メイリオ" pitchFamily="50" charset="-128"/>
                <a:ea typeface="メイリオ" pitchFamily="50" charset="-128"/>
                <a:cs typeface="メイリオ" pitchFamily="50" charset="-128"/>
              </a:defRPr>
            </a:lvl1pPr>
            <a:lvl2pPr marL="742950" indent="-285750" eaLnBrk="0" hangingPunct="0">
              <a:spcBef>
                <a:spcPct val="20000"/>
              </a:spcBef>
              <a:buClr>
                <a:srgbClr val="3C8C93"/>
              </a:buClr>
              <a:buSzPct val="100000"/>
              <a:buFont typeface="Wingdings" pitchFamily="2" charset="2"/>
              <a:buChar char="l"/>
              <a:defRPr kumimoji="1" sz="2200">
                <a:solidFill>
                  <a:schemeClr val="tx1"/>
                </a:solidFill>
                <a:latin typeface="HGP平成丸ｺﾞｼｯｸ体W4" pitchFamily="50" charset="-128"/>
                <a:ea typeface="HGP平成丸ｺﾞｼｯｸ体W4" pitchFamily="50" charset="-128"/>
                <a:cs typeface="メイリオ" pitchFamily="50" charset="-128"/>
              </a:defRPr>
            </a:lvl2pPr>
            <a:lvl3pPr marL="1371600" indent="-457200" eaLnBrk="0" hangingPunct="0">
              <a:spcBef>
                <a:spcPct val="20000"/>
              </a:spcBef>
              <a:buClr>
                <a:srgbClr val="3C8C93"/>
              </a:buClr>
              <a:buSzPct val="100000"/>
              <a:buFont typeface="ヒラギノ角ゴ Pro W6"/>
              <a:buAutoNum type="circleNumDbPlain"/>
              <a:defRPr kumimoji="1" sz="2000">
                <a:solidFill>
                  <a:schemeClr val="tx1"/>
                </a:solidFill>
                <a:latin typeface="HGP平成丸ｺﾞｼｯｸ体W4" pitchFamily="50" charset="-128"/>
                <a:ea typeface="HGP平成丸ｺﾞｼｯｸ体W4" pitchFamily="50" charset="-128"/>
                <a:cs typeface="メイリオ" pitchFamily="50" charset="-128"/>
              </a:defRPr>
            </a:lvl3pPr>
            <a:lvl4pPr marL="1600200" indent="-228600" eaLnBrk="0" hangingPunct="0">
              <a:spcBef>
                <a:spcPct val="20000"/>
              </a:spcBef>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4pPr>
            <a:lvl5pPr marL="2057400" indent="-228600" eaLnBrk="0" hangingPunct="0">
              <a:spcBef>
                <a:spcPct val="20000"/>
              </a:spcBef>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5pPr>
            <a:lvl6pPr marL="2514600" indent="-228600" eaLnBrk="0" fontAlgn="base" hangingPunct="0">
              <a:spcBef>
                <a:spcPct val="20000"/>
              </a:spcBef>
              <a:spcAft>
                <a:spcPct val="0"/>
              </a:spcAft>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6pPr>
            <a:lvl7pPr marL="2971800" indent="-228600" eaLnBrk="0" fontAlgn="base" hangingPunct="0">
              <a:spcBef>
                <a:spcPct val="20000"/>
              </a:spcBef>
              <a:spcAft>
                <a:spcPct val="0"/>
              </a:spcAft>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7pPr>
            <a:lvl8pPr marL="3429000" indent="-228600" eaLnBrk="0" fontAlgn="base" hangingPunct="0">
              <a:spcBef>
                <a:spcPct val="20000"/>
              </a:spcBef>
              <a:spcAft>
                <a:spcPct val="0"/>
              </a:spcAft>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8pPr>
            <a:lvl9pPr marL="3886200" indent="-228600" eaLnBrk="0" fontAlgn="base" hangingPunct="0">
              <a:spcBef>
                <a:spcPct val="20000"/>
              </a:spcBef>
              <a:spcAft>
                <a:spcPct val="0"/>
              </a:spcAft>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9pPr>
          </a:lstStyle>
          <a:p>
            <a:pPr marL="285750" indent="-285750" eaLnBrk="1" hangingPunct="1">
              <a:spcBef>
                <a:spcPct val="0"/>
              </a:spcBef>
              <a:buClrTx/>
              <a:buSzTx/>
              <a:buFont typeface="HGS平成丸ｺﾞｼｯｸ体W4" panose="020F0500000000000000" pitchFamily="50" charset="-128"/>
              <a:buChar char="※"/>
            </a:pPr>
            <a:r>
              <a:rPr lang="ja-JP" altLang="en-US" sz="1200" dirty="0">
                <a:solidFill>
                  <a:schemeClr val="accent1">
                    <a:lumMod val="50000"/>
                  </a:schemeClr>
                </a:solidFill>
                <a:latin typeface="游ゴシック" panose="020B0400000000000000" pitchFamily="50" charset="-128"/>
                <a:ea typeface="游ゴシック" panose="020B0400000000000000" pitchFamily="50" charset="-128"/>
              </a:rPr>
              <a:t>御社のものに変更してください。勤続給を支給しない場合はこのページを削除してください</a:t>
            </a:r>
            <a:endParaRPr lang="en-US" altLang="ja-JP" sz="1200" dirty="0">
              <a:solidFill>
                <a:schemeClr val="accent1">
                  <a:lumMod val="50000"/>
                </a:schemeClr>
              </a:solidFill>
              <a:latin typeface="游ゴシック" panose="020B0400000000000000" pitchFamily="50" charset="-128"/>
              <a:ea typeface="游ゴシック" panose="020B0400000000000000" pitchFamily="50" charset="-128"/>
            </a:endParaRPr>
          </a:p>
        </p:txBody>
      </p:sp>
      <p:graphicFrame>
        <p:nvGraphicFramePr>
          <p:cNvPr id="13" name="object 7">
            <a:extLst>
              <a:ext uri="{FF2B5EF4-FFF2-40B4-BE49-F238E27FC236}">
                <a16:creationId xmlns:a16="http://schemas.microsoft.com/office/drawing/2014/main" id="{AF9C2062-3D34-4C08-AF47-012295640741}"/>
              </a:ext>
            </a:extLst>
          </p:cNvPr>
          <p:cNvGraphicFramePr>
            <a:graphicFrameLocks noGrp="1"/>
          </p:cNvGraphicFramePr>
          <p:nvPr>
            <p:extLst>
              <p:ext uri="{D42A27DB-BD31-4B8C-83A1-F6EECF244321}">
                <p14:modId xmlns:p14="http://schemas.microsoft.com/office/powerpoint/2010/main" val="1985514607"/>
              </p:ext>
            </p:extLst>
          </p:nvPr>
        </p:nvGraphicFramePr>
        <p:xfrm>
          <a:off x="1442088" y="1605281"/>
          <a:ext cx="3129912" cy="4694554"/>
        </p:xfrm>
        <a:graphic>
          <a:graphicData uri="http://schemas.openxmlformats.org/drawingml/2006/table">
            <a:tbl>
              <a:tblPr firstRow="1" bandRow="1">
                <a:tableStyleId>{5C22544A-7EE6-4342-B048-85BDC9FD1C3A}</a:tableStyleId>
              </a:tblPr>
              <a:tblGrid>
                <a:gridCol w="747395">
                  <a:extLst>
                    <a:ext uri="{9D8B030D-6E8A-4147-A177-3AD203B41FA5}">
                      <a16:colId xmlns:a16="http://schemas.microsoft.com/office/drawing/2014/main" val="20000"/>
                    </a:ext>
                  </a:extLst>
                </a:gridCol>
                <a:gridCol w="761999">
                  <a:extLst>
                    <a:ext uri="{9D8B030D-6E8A-4147-A177-3AD203B41FA5}">
                      <a16:colId xmlns:a16="http://schemas.microsoft.com/office/drawing/2014/main" val="20001"/>
                    </a:ext>
                  </a:extLst>
                </a:gridCol>
                <a:gridCol w="762000">
                  <a:extLst>
                    <a:ext uri="{9D8B030D-6E8A-4147-A177-3AD203B41FA5}">
                      <a16:colId xmlns:a16="http://schemas.microsoft.com/office/drawing/2014/main" val="20002"/>
                    </a:ext>
                  </a:extLst>
                </a:gridCol>
                <a:gridCol w="858518">
                  <a:extLst>
                    <a:ext uri="{9D8B030D-6E8A-4147-A177-3AD203B41FA5}">
                      <a16:colId xmlns:a16="http://schemas.microsoft.com/office/drawing/2014/main" val="20003"/>
                    </a:ext>
                  </a:extLst>
                </a:gridCol>
              </a:tblGrid>
              <a:tr h="172085">
                <a:tc>
                  <a:txBody>
                    <a:bodyPr/>
                    <a:lstStyle/>
                    <a:p>
                      <a:pPr marR="6350" algn="ctr">
                        <a:lnSpc>
                          <a:spcPct val="100000"/>
                        </a:lnSpc>
                        <a:spcBef>
                          <a:spcPts val="229"/>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勤続年数</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29209"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gn="ctr">
                        <a:lnSpc>
                          <a:spcPct val="100000"/>
                        </a:lnSpc>
                        <a:spcBef>
                          <a:spcPts val="229"/>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標準年齢</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29209"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gn="ctr">
                        <a:lnSpc>
                          <a:spcPct val="100000"/>
                        </a:lnSpc>
                        <a:spcBef>
                          <a:spcPts val="229"/>
                        </a:spcBef>
                      </a:pPr>
                      <a:r>
                        <a:rPr lang="ja-JP" altLang="en-US"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rPr>
                        <a:t>累計金額</a:t>
                      </a: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29209"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L="13970" algn="ctr">
                        <a:lnSpc>
                          <a:spcPct val="100000"/>
                        </a:lnSpc>
                        <a:spcBef>
                          <a:spcPts val="229"/>
                        </a:spcBef>
                      </a:pPr>
                      <a:r>
                        <a:rPr lang="ja-JP" altLang="en-US"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rPr>
                        <a:t>年当り加算額</a:t>
                      </a:r>
                    </a:p>
                  </a:txBody>
                  <a:tcPr marL="0" marR="0" marT="29209"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00"/>
                  </a:ext>
                </a:extLst>
              </a:tr>
              <a:tr h="186055">
                <a:tc>
                  <a:txBody>
                    <a:bodyPr/>
                    <a:lstStyle/>
                    <a:p>
                      <a:pPr marR="6350"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1年</a:t>
                      </a: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19歳</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500</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nSpc>
                          <a:spcPct val="100000"/>
                        </a:lnSpc>
                      </a:pP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Times New Roman"/>
                      </a:endParaRPr>
                    </a:p>
                  </a:txBody>
                  <a:tcPr marL="0" marR="0" marT="0"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lnTlToBr w="9525" cap="flat" cmpd="sng" algn="ctr">
                      <a:solidFill>
                        <a:schemeClr val="bg1">
                          <a:lumMod val="50000"/>
                        </a:schemeClr>
                      </a:solidFill>
                      <a:prstDash val="solid"/>
                      <a:round/>
                      <a:headEnd type="none" w="med" len="med"/>
                      <a:tailEnd type="none" w="med" len="med"/>
                    </a:lnTlToBr>
                  </a:tcPr>
                </a:tc>
                <a:extLst>
                  <a:ext uri="{0D108BD9-81ED-4DB2-BD59-A6C34878D82A}">
                    <a16:rowId xmlns:a16="http://schemas.microsoft.com/office/drawing/2014/main" val="10001"/>
                  </a:ext>
                </a:extLst>
              </a:tr>
              <a:tr h="186690">
                <a:tc>
                  <a:txBody>
                    <a:bodyPr/>
                    <a:lstStyle/>
                    <a:p>
                      <a:pPr marR="6350"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2年</a:t>
                      </a: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20歳</a:t>
                      </a: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1,000</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2540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500</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02"/>
                  </a:ext>
                </a:extLst>
              </a:tr>
              <a:tr h="186690">
                <a:tc>
                  <a:txBody>
                    <a:bodyPr/>
                    <a:lstStyle/>
                    <a:p>
                      <a:pPr marR="6350"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3年</a:t>
                      </a: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21歳</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1,500</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2540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500</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03"/>
                  </a:ext>
                </a:extLst>
              </a:tr>
              <a:tr h="186055">
                <a:tc>
                  <a:txBody>
                    <a:bodyPr/>
                    <a:lstStyle/>
                    <a:p>
                      <a:pPr marR="6350"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4年</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22歳</a:t>
                      </a: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2,000</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2540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500</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04"/>
                  </a:ext>
                </a:extLst>
              </a:tr>
              <a:tr h="186690">
                <a:tc>
                  <a:txBody>
                    <a:bodyPr/>
                    <a:lstStyle/>
                    <a:p>
                      <a:pPr marR="6350"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5年</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23歳</a:t>
                      </a: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2,500</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2540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500</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05"/>
                  </a:ext>
                </a:extLst>
              </a:tr>
              <a:tr h="186055">
                <a:tc>
                  <a:txBody>
                    <a:bodyPr/>
                    <a:lstStyle/>
                    <a:p>
                      <a:pPr marR="6350"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6年</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24歳</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3,000</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2540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500</a:t>
                      </a: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06"/>
                  </a:ext>
                </a:extLst>
              </a:tr>
              <a:tr h="186690">
                <a:tc>
                  <a:txBody>
                    <a:bodyPr/>
                    <a:lstStyle/>
                    <a:p>
                      <a:pPr marR="6350"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7年</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25歳</a:t>
                      </a: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3,500</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2540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500</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07"/>
                  </a:ext>
                </a:extLst>
              </a:tr>
              <a:tr h="186690">
                <a:tc>
                  <a:txBody>
                    <a:bodyPr/>
                    <a:lstStyle/>
                    <a:p>
                      <a:pPr marR="6350"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8年</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26歳</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4,000</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2540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500</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08"/>
                  </a:ext>
                </a:extLst>
              </a:tr>
              <a:tr h="186055">
                <a:tc>
                  <a:txBody>
                    <a:bodyPr/>
                    <a:lstStyle/>
                    <a:p>
                      <a:pPr marR="6350"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9年</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27歳</a:t>
                      </a: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4,500</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2540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500</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09"/>
                  </a:ext>
                </a:extLst>
              </a:tr>
              <a:tr h="186690">
                <a:tc>
                  <a:txBody>
                    <a:bodyPr/>
                    <a:lstStyle/>
                    <a:p>
                      <a:pPr marR="6350"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10年</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28歳</a:t>
                      </a: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5,000</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2540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500</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10"/>
                  </a:ext>
                </a:extLst>
              </a:tr>
              <a:tr h="186055">
                <a:tc>
                  <a:txBody>
                    <a:bodyPr/>
                    <a:lstStyle/>
                    <a:p>
                      <a:pPr marR="6350"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11年</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29歳</a:t>
                      </a: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5,500</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2540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500</a:t>
                      </a: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11"/>
                  </a:ext>
                </a:extLst>
              </a:tr>
              <a:tr h="186690">
                <a:tc>
                  <a:txBody>
                    <a:bodyPr/>
                    <a:lstStyle/>
                    <a:p>
                      <a:pPr marR="6350"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12年</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30歳</a:t>
                      </a: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6,000</a:t>
                      </a: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2540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500</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12"/>
                  </a:ext>
                </a:extLst>
              </a:tr>
              <a:tr h="186690">
                <a:tc>
                  <a:txBody>
                    <a:bodyPr/>
                    <a:lstStyle/>
                    <a:p>
                      <a:pPr marR="6350"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13年</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31歳</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6,500</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2540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500</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13"/>
                  </a:ext>
                </a:extLst>
              </a:tr>
              <a:tr h="186055">
                <a:tc>
                  <a:txBody>
                    <a:bodyPr/>
                    <a:lstStyle/>
                    <a:p>
                      <a:pPr marR="6350"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14年</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32歳</a:t>
                      </a: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7,000</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2540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500</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14"/>
                  </a:ext>
                </a:extLst>
              </a:tr>
              <a:tr h="186690">
                <a:tc>
                  <a:txBody>
                    <a:bodyPr/>
                    <a:lstStyle/>
                    <a:p>
                      <a:pPr marR="6350"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15年</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33歳</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7,500</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2540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500</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15"/>
                  </a:ext>
                </a:extLst>
              </a:tr>
              <a:tr h="186055">
                <a:tc>
                  <a:txBody>
                    <a:bodyPr/>
                    <a:lstStyle/>
                    <a:p>
                      <a:pPr marR="6350"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16年</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34歳</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8,000</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2540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500</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16"/>
                  </a:ext>
                </a:extLst>
              </a:tr>
              <a:tr h="186690">
                <a:tc>
                  <a:txBody>
                    <a:bodyPr/>
                    <a:lstStyle/>
                    <a:p>
                      <a:pPr marR="6350"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17年</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35歳</a:t>
                      </a: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8,500</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2540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500</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17"/>
                  </a:ext>
                </a:extLst>
              </a:tr>
              <a:tr h="186055">
                <a:tc>
                  <a:txBody>
                    <a:bodyPr/>
                    <a:lstStyle/>
                    <a:p>
                      <a:pPr marR="6350"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18年</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36歳</a:t>
                      </a: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9,000</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2540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500</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18"/>
                  </a:ext>
                </a:extLst>
              </a:tr>
              <a:tr h="186055">
                <a:tc>
                  <a:txBody>
                    <a:bodyPr/>
                    <a:lstStyle/>
                    <a:p>
                      <a:pPr marR="6350"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19年</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37歳</a:t>
                      </a: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9,500</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2540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500</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19"/>
                  </a:ext>
                </a:extLst>
              </a:tr>
              <a:tr h="186055">
                <a:tc>
                  <a:txBody>
                    <a:bodyPr/>
                    <a:lstStyle/>
                    <a:p>
                      <a:pPr marR="6350"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20年</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38歳</a:t>
                      </a: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10,000</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2540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500</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20"/>
                  </a:ext>
                </a:extLst>
              </a:tr>
              <a:tr h="186690">
                <a:tc>
                  <a:txBody>
                    <a:bodyPr/>
                    <a:lstStyle/>
                    <a:p>
                      <a:pPr marR="6350"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21年</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39歳</a:t>
                      </a: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10,500</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2540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500</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21"/>
                  </a:ext>
                </a:extLst>
              </a:tr>
              <a:tr h="186055">
                <a:tc>
                  <a:txBody>
                    <a:bodyPr/>
                    <a:lstStyle/>
                    <a:p>
                      <a:pPr marR="6350"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22年</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40歳</a:t>
                      </a: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11,000</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2540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500</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22"/>
                  </a:ext>
                </a:extLst>
              </a:tr>
              <a:tr h="186055">
                <a:tc>
                  <a:txBody>
                    <a:bodyPr/>
                    <a:lstStyle/>
                    <a:p>
                      <a:pPr marR="6350"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23年</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41歳</a:t>
                      </a: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11,500</a:t>
                      </a: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2540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500</a:t>
                      </a: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23"/>
                  </a:ext>
                </a:extLst>
              </a:tr>
            </a:tbl>
          </a:graphicData>
        </a:graphic>
      </p:graphicFrame>
      <p:graphicFrame>
        <p:nvGraphicFramePr>
          <p:cNvPr id="14" name="object 7">
            <a:extLst>
              <a:ext uri="{FF2B5EF4-FFF2-40B4-BE49-F238E27FC236}">
                <a16:creationId xmlns:a16="http://schemas.microsoft.com/office/drawing/2014/main" id="{FF7F00D0-486A-4B25-8817-8E97BBAAA032}"/>
              </a:ext>
            </a:extLst>
          </p:cNvPr>
          <p:cNvGraphicFramePr>
            <a:graphicFrameLocks noGrp="1"/>
          </p:cNvGraphicFramePr>
          <p:nvPr>
            <p:extLst>
              <p:ext uri="{D42A27DB-BD31-4B8C-83A1-F6EECF244321}">
                <p14:modId xmlns:p14="http://schemas.microsoft.com/office/powerpoint/2010/main" val="3751839849"/>
              </p:ext>
            </p:extLst>
          </p:nvPr>
        </p:nvGraphicFramePr>
        <p:xfrm>
          <a:off x="4683125" y="1605281"/>
          <a:ext cx="3129235" cy="4890769"/>
        </p:xfrm>
        <a:graphic>
          <a:graphicData uri="http://schemas.openxmlformats.org/drawingml/2006/table">
            <a:tbl>
              <a:tblPr firstRow="1" bandRow="1">
                <a:tableStyleId>{5C22544A-7EE6-4342-B048-85BDC9FD1C3A}</a:tableStyleId>
              </a:tblPr>
              <a:tblGrid>
                <a:gridCol w="747395">
                  <a:extLst>
                    <a:ext uri="{9D8B030D-6E8A-4147-A177-3AD203B41FA5}">
                      <a16:colId xmlns:a16="http://schemas.microsoft.com/office/drawing/2014/main" val="20000"/>
                    </a:ext>
                  </a:extLst>
                </a:gridCol>
                <a:gridCol w="761999">
                  <a:extLst>
                    <a:ext uri="{9D8B030D-6E8A-4147-A177-3AD203B41FA5}">
                      <a16:colId xmlns:a16="http://schemas.microsoft.com/office/drawing/2014/main" val="20001"/>
                    </a:ext>
                  </a:extLst>
                </a:gridCol>
                <a:gridCol w="762000">
                  <a:extLst>
                    <a:ext uri="{9D8B030D-6E8A-4147-A177-3AD203B41FA5}">
                      <a16:colId xmlns:a16="http://schemas.microsoft.com/office/drawing/2014/main" val="20002"/>
                    </a:ext>
                  </a:extLst>
                </a:gridCol>
                <a:gridCol w="857841">
                  <a:extLst>
                    <a:ext uri="{9D8B030D-6E8A-4147-A177-3AD203B41FA5}">
                      <a16:colId xmlns:a16="http://schemas.microsoft.com/office/drawing/2014/main" val="20003"/>
                    </a:ext>
                  </a:extLst>
                </a:gridCol>
              </a:tblGrid>
              <a:tr h="172085">
                <a:tc>
                  <a:txBody>
                    <a:bodyPr/>
                    <a:lstStyle/>
                    <a:p>
                      <a:pPr marR="6350" algn="ctr">
                        <a:lnSpc>
                          <a:spcPct val="100000"/>
                        </a:lnSpc>
                        <a:spcBef>
                          <a:spcPts val="229"/>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勤続年数</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29209"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gn="ctr">
                        <a:lnSpc>
                          <a:spcPct val="100000"/>
                        </a:lnSpc>
                        <a:spcBef>
                          <a:spcPts val="229"/>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標準年齢</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29209"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gn="ctr">
                        <a:lnSpc>
                          <a:spcPct val="100000"/>
                        </a:lnSpc>
                        <a:spcBef>
                          <a:spcPts val="229"/>
                        </a:spcBef>
                      </a:pPr>
                      <a:r>
                        <a:rPr lang="ja-JP" altLang="en-US"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rPr>
                        <a:t>累計金額</a:t>
                      </a: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29209"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L="13970" algn="ctr">
                        <a:lnSpc>
                          <a:spcPct val="100000"/>
                        </a:lnSpc>
                        <a:spcBef>
                          <a:spcPts val="229"/>
                        </a:spcBef>
                      </a:pPr>
                      <a:r>
                        <a:rPr lang="ja-JP" altLang="en-US"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rPr>
                        <a:t>年当り加算額</a:t>
                      </a:r>
                    </a:p>
                  </a:txBody>
                  <a:tcPr marL="0" marR="0" marT="29209"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00"/>
                  </a:ext>
                </a:extLst>
              </a:tr>
              <a:tr h="186055">
                <a:tc>
                  <a:txBody>
                    <a:bodyPr/>
                    <a:lstStyle/>
                    <a:p>
                      <a:pPr marR="6350"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24年</a:t>
                      </a: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42歳</a:t>
                      </a: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12,000</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2540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500</a:t>
                      </a: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24"/>
                  </a:ext>
                </a:extLst>
              </a:tr>
              <a:tr h="186055">
                <a:tc>
                  <a:txBody>
                    <a:bodyPr/>
                    <a:lstStyle/>
                    <a:p>
                      <a:pPr marR="6350"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25年</a:t>
                      </a: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43歳</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12,000</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nSpc>
                          <a:spcPct val="100000"/>
                        </a:lnSpc>
                      </a:pP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Times New Roman"/>
                      </a:endParaRPr>
                    </a:p>
                  </a:txBody>
                  <a:tcPr marL="0" marR="0" marT="0"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25"/>
                  </a:ext>
                </a:extLst>
              </a:tr>
              <a:tr h="186690">
                <a:tc>
                  <a:txBody>
                    <a:bodyPr/>
                    <a:lstStyle/>
                    <a:p>
                      <a:pPr marR="6350"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26年</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44歳</a:t>
                      </a: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12,000</a:t>
                      </a: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nSpc>
                          <a:spcPct val="100000"/>
                        </a:lnSpc>
                      </a:pP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Times New Roman"/>
                      </a:endParaRPr>
                    </a:p>
                  </a:txBody>
                  <a:tcPr marL="0" marR="0" marT="0"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26"/>
                  </a:ext>
                </a:extLst>
              </a:tr>
              <a:tr h="186055">
                <a:tc>
                  <a:txBody>
                    <a:bodyPr/>
                    <a:lstStyle/>
                    <a:p>
                      <a:pPr marR="6350"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27年</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45歳</a:t>
                      </a: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12,000</a:t>
                      </a: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nSpc>
                          <a:spcPct val="100000"/>
                        </a:lnSpc>
                      </a:pP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Times New Roman"/>
                      </a:endParaRPr>
                    </a:p>
                  </a:txBody>
                  <a:tcPr marL="0" marR="0" marT="0"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27"/>
                  </a:ext>
                </a:extLst>
              </a:tr>
              <a:tr h="186055">
                <a:tc>
                  <a:txBody>
                    <a:bodyPr/>
                    <a:lstStyle/>
                    <a:p>
                      <a:pPr marR="6350"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28年</a:t>
                      </a: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46歳</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12,000</a:t>
                      </a: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nSpc>
                          <a:spcPct val="100000"/>
                        </a:lnSpc>
                      </a:pP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Times New Roman"/>
                      </a:endParaRPr>
                    </a:p>
                  </a:txBody>
                  <a:tcPr marL="0" marR="0" marT="0"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28"/>
                  </a:ext>
                </a:extLst>
              </a:tr>
              <a:tr h="186055">
                <a:tc>
                  <a:txBody>
                    <a:bodyPr/>
                    <a:lstStyle/>
                    <a:p>
                      <a:pPr marR="6350"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29年</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47歳</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12,000</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nSpc>
                          <a:spcPct val="100000"/>
                        </a:lnSpc>
                      </a:pP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Times New Roman"/>
                      </a:endParaRPr>
                    </a:p>
                  </a:txBody>
                  <a:tcPr marL="0" marR="0" marT="0"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29"/>
                  </a:ext>
                </a:extLst>
              </a:tr>
              <a:tr h="186055">
                <a:tc>
                  <a:txBody>
                    <a:bodyPr/>
                    <a:lstStyle/>
                    <a:p>
                      <a:pPr marR="6350"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30年</a:t>
                      </a: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48歳</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12,000</a:t>
                      </a: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nSpc>
                          <a:spcPct val="100000"/>
                        </a:lnSpc>
                      </a:pP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Times New Roman"/>
                      </a:endParaRPr>
                    </a:p>
                  </a:txBody>
                  <a:tcPr marL="0" marR="0" marT="0"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30"/>
                  </a:ext>
                </a:extLst>
              </a:tr>
              <a:tr h="186690">
                <a:tc>
                  <a:txBody>
                    <a:bodyPr/>
                    <a:lstStyle/>
                    <a:p>
                      <a:pPr marR="6350"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31年</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49歳</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12,000</a:t>
                      </a: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nSpc>
                          <a:spcPct val="100000"/>
                        </a:lnSpc>
                      </a:pP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Times New Roman"/>
                      </a:endParaRPr>
                    </a:p>
                  </a:txBody>
                  <a:tcPr marL="0" marR="0" marT="0"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31"/>
                  </a:ext>
                </a:extLst>
              </a:tr>
              <a:tr h="186055">
                <a:tc>
                  <a:txBody>
                    <a:bodyPr/>
                    <a:lstStyle/>
                    <a:p>
                      <a:pPr marR="6350"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32年</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50歳</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12,000</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nSpc>
                          <a:spcPct val="100000"/>
                        </a:lnSpc>
                      </a:pP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Times New Roman"/>
                      </a:endParaRPr>
                    </a:p>
                  </a:txBody>
                  <a:tcPr marL="0" marR="0" marT="0"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32"/>
                  </a:ext>
                </a:extLst>
              </a:tr>
              <a:tr h="186055">
                <a:tc>
                  <a:txBody>
                    <a:bodyPr/>
                    <a:lstStyle/>
                    <a:p>
                      <a:pPr marR="6350"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33年</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51歳</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12,000</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nSpc>
                          <a:spcPct val="100000"/>
                        </a:lnSpc>
                      </a:pP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Times New Roman"/>
                      </a:endParaRPr>
                    </a:p>
                  </a:txBody>
                  <a:tcPr marL="0" marR="0" marT="0"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33"/>
                  </a:ext>
                </a:extLst>
              </a:tr>
              <a:tr h="186055">
                <a:tc>
                  <a:txBody>
                    <a:bodyPr/>
                    <a:lstStyle/>
                    <a:p>
                      <a:pPr marR="6350"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34年</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52歳</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12,000</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nSpc>
                          <a:spcPct val="100000"/>
                        </a:lnSpc>
                      </a:pP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Times New Roman"/>
                      </a:endParaRPr>
                    </a:p>
                  </a:txBody>
                  <a:tcPr marL="0" marR="0" marT="0"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34"/>
                  </a:ext>
                </a:extLst>
              </a:tr>
              <a:tr h="186690">
                <a:tc>
                  <a:txBody>
                    <a:bodyPr/>
                    <a:lstStyle/>
                    <a:p>
                      <a:pPr marR="6350"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35年</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53歳</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12,000</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nSpc>
                          <a:spcPct val="100000"/>
                        </a:lnSpc>
                      </a:pP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Times New Roman"/>
                      </a:endParaRPr>
                    </a:p>
                  </a:txBody>
                  <a:tcPr marL="0" marR="0" marT="0"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35"/>
                  </a:ext>
                </a:extLst>
              </a:tr>
              <a:tr h="186055">
                <a:tc>
                  <a:txBody>
                    <a:bodyPr/>
                    <a:lstStyle/>
                    <a:p>
                      <a:pPr marR="6350"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36年</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54歳</a:t>
                      </a: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12,000</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nSpc>
                          <a:spcPct val="100000"/>
                        </a:lnSpc>
                      </a:pP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Times New Roman"/>
                      </a:endParaRPr>
                    </a:p>
                  </a:txBody>
                  <a:tcPr marL="0" marR="0" marT="0"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36"/>
                  </a:ext>
                </a:extLst>
              </a:tr>
              <a:tr h="186690">
                <a:tc>
                  <a:txBody>
                    <a:bodyPr/>
                    <a:lstStyle/>
                    <a:p>
                      <a:pPr marR="6350"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37年</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55歳</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12,000</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nSpc>
                          <a:spcPct val="100000"/>
                        </a:lnSpc>
                      </a:pP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Times New Roman"/>
                      </a:endParaRPr>
                    </a:p>
                  </a:txBody>
                  <a:tcPr marL="0" marR="0" marT="0"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37"/>
                  </a:ext>
                </a:extLst>
              </a:tr>
              <a:tr h="186055">
                <a:tc>
                  <a:txBody>
                    <a:bodyPr/>
                    <a:lstStyle/>
                    <a:p>
                      <a:pPr marR="6350"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38年</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56歳</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12,000</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nSpc>
                          <a:spcPct val="100000"/>
                        </a:lnSpc>
                      </a:pP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Times New Roman"/>
                      </a:endParaRPr>
                    </a:p>
                  </a:txBody>
                  <a:tcPr marL="0" marR="0" marT="0"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38"/>
                  </a:ext>
                </a:extLst>
              </a:tr>
              <a:tr h="186055">
                <a:tc>
                  <a:txBody>
                    <a:bodyPr/>
                    <a:lstStyle/>
                    <a:p>
                      <a:pPr marR="6350"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39年</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57歳</a:t>
                      </a: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12,000</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nSpc>
                          <a:spcPct val="100000"/>
                        </a:lnSpc>
                      </a:pP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Times New Roman"/>
                      </a:endParaRPr>
                    </a:p>
                  </a:txBody>
                  <a:tcPr marL="0" marR="0" marT="0"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39"/>
                  </a:ext>
                </a:extLst>
              </a:tr>
              <a:tr h="186690">
                <a:tc>
                  <a:txBody>
                    <a:bodyPr/>
                    <a:lstStyle/>
                    <a:p>
                      <a:pPr marR="6350"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40年</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58歳</a:t>
                      </a: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12,000</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nSpc>
                          <a:spcPct val="100000"/>
                        </a:lnSpc>
                      </a:pP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Times New Roman"/>
                      </a:endParaRPr>
                    </a:p>
                  </a:txBody>
                  <a:tcPr marL="0" marR="0" marT="0"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40"/>
                  </a:ext>
                </a:extLst>
              </a:tr>
              <a:tr h="186055">
                <a:tc>
                  <a:txBody>
                    <a:bodyPr/>
                    <a:lstStyle/>
                    <a:p>
                      <a:pPr marR="6350"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41年</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59歳</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12,000</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nSpc>
                          <a:spcPct val="100000"/>
                        </a:lnSpc>
                      </a:pP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Times New Roman"/>
                      </a:endParaRPr>
                    </a:p>
                  </a:txBody>
                  <a:tcPr marL="0" marR="0" marT="0"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41"/>
                  </a:ext>
                </a:extLst>
              </a:tr>
              <a:tr h="186690">
                <a:tc>
                  <a:txBody>
                    <a:bodyPr/>
                    <a:lstStyle/>
                    <a:p>
                      <a:pPr marR="6350"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42年</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60歳</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12,000</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nSpc>
                          <a:spcPct val="100000"/>
                        </a:lnSpc>
                      </a:pP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Times New Roman"/>
                      </a:endParaRPr>
                    </a:p>
                  </a:txBody>
                  <a:tcPr marL="0" marR="0" marT="0"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42"/>
                  </a:ext>
                </a:extLst>
              </a:tr>
              <a:tr h="186055">
                <a:tc>
                  <a:txBody>
                    <a:bodyPr/>
                    <a:lstStyle/>
                    <a:p>
                      <a:pPr marR="6350"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43年</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61歳</a:t>
                      </a: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12,000</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nSpc>
                          <a:spcPct val="100000"/>
                        </a:lnSpc>
                      </a:pP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Times New Roman"/>
                      </a:endParaRPr>
                    </a:p>
                  </a:txBody>
                  <a:tcPr marL="0" marR="0" marT="0"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43"/>
                  </a:ext>
                </a:extLst>
              </a:tr>
              <a:tr h="186690">
                <a:tc>
                  <a:txBody>
                    <a:bodyPr/>
                    <a:lstStyle/>
                    <a:p>
                      <a:pPr marR="6350"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44年</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62歳</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12,000</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nSpc>
                          <a:spcPct val="100000"/>
                        </a:lnSpc>
                      </a:pP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Times New Roman"/>
                      </a:endParaRPr>
                    </a:p>
                  </a:txBody>
                  <a:tcPr marL="0" marR="0" marT="0"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44"/>
                  </a:ext>
                </a:extLst>
              </a:tr>
              <a:tr h="186690">
                <a:tc>
                  <a:txBody>
                    <a:bodyPr/>
                    <a:lstStyle/>
                    <a:p>
                      <a:pPr marR="6350"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45年</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63歳</a:t>
                      </a: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12,000</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nSpc>
                          <a:spcPct val="100000"/>
                        </a:lnSpc>
                      </a:pP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Times New Roman"/>
                      </a:endParaRPr>
                    </a:p>
                  </a:txBody>
                  <a:tcPr marL="0" marR="0" marT="0"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45"/>
                  </a:ext>
                </a:extLst>
              </a:tr>
              <a:tr h="186055">
                <a:tc>
                  <a:txBody>
                    <a:bodyPr/>
                    <a:lstStyle/>
                    <a:p>
                      <a:pPr marR="6350"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46年</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64歳</a:t>
                      </a: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12,000</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nSpc>
                          <a:spcPct val="100000"/>
                        </a:lnSpc>
                      </a:pP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Times New Roman"/>
                      </a:endParaRPr>
                    </a:p>
                  </a:txBody>
                  <a:tcPr marL="0" marR="0" marT="0"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46"/>
                  </a:ext>
                </a:extLst>
              </a:tr>
              <a:tr h="172085">
                <a:tc>
                  <a:txBody>
                    <a:bodyPr/>
                    <a:lstStyle/>
                    <a:p>
                      <a:pPr marR="6350"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47年</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solidFill>
                      <a:schemeClr val="accent1"/>
                    </a:solidFill>
                  </a:tcPr>
                </a:tc>
                <a:tc>
                  <a:txBody>
                    <a:bodyPr/>
                    <a:lstStyle/>
                    <a:p>
                      <a:pPr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65歳</a:t>
                      </a: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12,000</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tcPr>
                </a:tc>
                <a:tc>
                  <a:txBody>
                    <a:bodyPr/>
                    <a:lstStyle/>
                    <a:p>
                      <a:pPr>
                        <a:lnSpc>
                          <a:spcPct val="100000"/>
                        </a:lnSpc>
                      </a:pP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Times New Roman"/>
                      </a:endParaRPr>
                    </a:p>
                  </a:txBody>
                  <a:tcPr marL="0" marR="0" marT="0"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47"/>
                  </a:ext>
                </a:extLst>
              </a:tr>
            </a:tbl>
          </a:graphicData>
        </a:graphic>
      </p:graphicFrame>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タイトル 1"/>
          <p:cNvSpPr>
            <a:spLocks noGrp="1"/>
          </p:cNvSpPr>
          <p:nvPr>
            <p:ph type="title"/>
          </p:nvPr>
        </p:nvSpPr>
        <p:spPr>
          <a:xfrm>
            <a:off x="323850" y="260350"/>
            <a:ext cx="8134350" cy="865188"/>
          </a:xfrm>
        </p:spPr>
        <p:txBody>
          <a:bodyPr/>
          <a:lstStyle/>
          <a:p>
            <a:pPr eaLnBrk="1" hangingPunct="1"/>
            <a:r>
              <a:rPr lang="ja-JP" altLang="en-US"/>
              <a:t>５．賃金制度について</a:t>
            </a:r>
          </a:p>
        </p:txBody>
      </p:sp>
      <p:sp>
        <p:nvSpPr>
          <p:cNvPr id="20483" name="コンテンツ プレースホルダー 2"/>
          <p:cNvSpPr>
            <a:spLocks noGrp="1"/>
          </p:cNvSpPr>
          <p:nvPr>
            <p:ph idx="1"/>
          </p:nvPr>
        </p:nvSpPr>
        <p:spPr>
          <a:xfrm>
            <a:off x="685800" y="1268413"/>
            <a:ext cx="7772400" cy="4897437"/>
          </a:xfrm>
        </p:spPr>
        <p:txBody>
          <a:bodyPr/>
          <a:lstStyle/>
          <a:p>
            <a:pPr marL="0" indent="0" eaLnBrk="1" hangingPunct="1">
              <a:buClr>
                <a:srgbClr val="3C8C93"/>
              </a:buClr>
              <a:buFont typeface="Wingdings" pitchFamily="2" charset="2"/>
              <a:buNone/>
            </a:pPr>
            <a:r>
              <a:rPr lang="ja-JP" altLang="en-US"/>
              <a:t>Ｄ．成長給表（総合職）</a:t>
            </a:r>
          </a:p>
        </p:txBody>
      </p:sp>
      <p:sp>
        <p:nvSpPr>
          <p:cNvPr id="4" name="フッター プレースホルダー 3"/>
          <p:cNvSpPr>
            <a:spLocks noGrp="1"/>
          </p:cNvSpPr>
          <p:nvPr>
            <p:ph type="ftr" sz="quarter" idx="11"/>
          </p:nvPr>
        </p:nvSpPr>
        <p:spPr/>
        <p:txBody>
          <a:bodyPr/>
          <a:lstStyle/>
          <a:p>
            <a:pPr>
              <a:defRPr/>
            </a:pPr>
            <a:r>
              <a:rPr lang="en-US" altLang="ja-JP"/>
              <a:t>Copyright 2024 ENTOENTO Co. Ltd. All Rights Reserved.</a:t>
            </a:r>
            <a:endParaRPr lang="ja-JP" altLang="en-US" dirty="0"/>
          </a:p>
        </p:txBody>
      </p:sp>
      <p:sp>
        <p:nvSpPr>
          <p:cNvPr id="9" name="テキスト ボックス 6">
            <a:extLst>
              <a:ext uri="{FF2B5EF4-FFF2-40B4-BE49-F238E27FC236}">
                <a16:creationId xmlns:a16="http://schemas.microsoft.com/office/drawing/2014/main" id="{F7662B05-8A8E-43C6-AB6A-E15A6DED924F}"/>
              </a:ext>
            </a:extLst>
          </p:cNvPr>
          <p:cNvSpPr txBox="1">
            <a:spLocks noChangeArrowheads="1"/>
          </p:cNvSpPr>
          <p:nvPr/>
        </p:nvSpPr>
        <p:spPr bwMode="auto">
          <a:xfrm>
            <a:off x="5533504" y="0"/>
            <a:ext cx="3610496" cy="276999"/>
          </a:xfrm>
          <a:prstGeom prst="rect">
            <a:avLst/>
          </a:prstGeom>
          <a:solidFill>
            <a:srgbClr val="FFFF99"/>
          </a:solidFill>
          <a:ln>
            <a:solidFill>
              <a:schemeClr val="accent1">
                <a:lumMod val="50000"/>
              </a:schemeClr>
            </a:solidFill>
          </a:ln>
        </p:spPr>
        <p:txBody>
          <a:bodyPr wrap="square">
            <a:spAutoFit/>
          </a:bodyPr>
          <a:lstStyle>
            <a:lvl1pPr eaLnBrk="0" hangingPunct="0">
              <a:spcBef>
                <a:spcPct val="20000"/>
              </a:spcBef>
              <a:buClr>
                <a:srgbClr val="3C8C93"/>
              </a:buClr>
              <a:buSzPct val="100000"/>
              <a:buFont typeface="Wingdings" pitchFamily="2" charset="2"/>
              <a:defRPr kumimoji="1" sz="1400">
                <a:solidFill>
                  <a:schemeClr val="tx1"/>
                </a:solidFill>
                <a:latin typeface="メイリオ" pitchFamily="50" charset="-128"/>
                <a:ea typeface="メイリオ" pitchFamily="50" charset="-128"/>
                <a:cs typeface="メイリオ" pitchFamily="50" charset="-128"/>
              </a:defRPr>
            </a:lvl1pPr>
            <a:lvl2pPr marL="742950" indent="-285750" eaLnBrk="0" hangingPunct="0">
              <a:spcBef>
                <a:spcPct val="20000"/>
              </a:spcBef>
              <a:buClr>
                <a:srgbClr val="3C8C93"/>
              </a:buClr>
              <a:buSzPct val="100000"/>
              <a:buFont typeface="Wingdings" pitchFamily="2" charset="2"/>
              <a:buChar char="l"/>
              <a:defRPr kumimoji="1" sz="2200">
                <a:solidFill>
                  <a:schemeClr val="tx1"/>
                </a:solidFill>
                <a:latin typeface="HGP平成丸ｺﾞｼｯｸ体W4" pitchFamily="50" charset="-128"/>
                <a:ea typeface="HGP平成丸ｺﾞｼｯｸ体W4" pitchFamily="50" charset="-128"/>
                <a:cs typeface="メイリオ" pitchFamily="50" charset="-128"/>
              </a:defRPr>
            </a:lvl2pPr>
            <a:lvl3pPr marL="1371600" indent="-457200" eaLnBrk="0" hangingPunct="0">
              <a:spcBef>
                <a:spcPct val="20000"/>
              </a:spcBef>
              <a:buClr>
                <a:srgbClr val="3C8C93"/>
              </a:buClr>
              <a:buSzPct val="100000"/>
              <a:buFont typeface="ヒラギノ角ゴ Pro W6"/>
              <a:buAutoNum type="circleNumDbPlain"/>
              <a:defRPr kumimoji="1" sz="2000">
                <a:solidFill>
                  <a:schemeClr val="tx1"/>
                </a:solidFill>
                <a:latin typeface="HGP平成丸ｺﾞｼｯｸ体W4" pitchFamily="50" charset="-128"/>
                <a:ea typeface="HGP平成丸ｺﾞｼｯｸ体W4" pitchFamily="50" charset="-128"/>
                <a:cs typeface="メイリオ" pitchFamily="50" charset="-128"/>
              </a:defRPr>
            </a:lvl3pPr>
            <a:lvl4pPr marL="1600200" indent="-228600" eaLnBrk="0" hangingPunct="0">
              <a:spcBef>
                <a:spcPct val="20000"/>
              </a:spcBef>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4pPr>
            <a:lvl5pPr marL="2057400" indent="-228600" eaLnBrk="0" hangingPunct="0">
              <a:spcBef>
                <a:spcPct val="20000"/>
              </a:spcBef>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5pPr>
            <a:lvl6pPr marL="2514600" indent="-228600" eaLnBrk="0" fontAlgn="base" hangingPunct="0">
              <a:spcBef>
                <a:spcPct val="20000"/>
              </a:spcBef>
              <a:spcAft>
                <a:spcPct val="0"/>
              </a:spcAft>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6pPr>
            <a:lvl7pPr marL="2971800" indent="-228600" eaLnBrk="0" fontAlgn="base" hangingPunct="0">
              <a:spcBef>
                <a:spcPct val="20000"/>
              </a:spcBef>
              <a:spcAft>
                <a:spcPct val="0"/>
              </a:spcAft>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7pPr>
            <a:lvl8pPr marL="3429000" indent="-228600" eaLnBrk="0" fontAlgn="base" hangingPunct="0">
              <a:spcBef>
                <a:spcPct val="20000"/>
              </a:spcBef>
              <a:spcAft>
                <a:spcPct val="0"/>
              </a:spcAft>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8pPr>
            <a:lvl9pPr marL="3886200" indent="-228600" eaLnBrk="0" fontAlgn="base" hangingPunct="0">
              <a:spcBef>
                <a:spcPct val="20000"/>
              </a:spcBef>
              <a:spcAft>
                <a:spcPct val="0"/>
              </a:spcAft>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9pPr>
          </a:lstStyle>
          <a:p>
            <a:pPr marL="285750" indent="-285750" eaLnBrk="1" hangingPunct="1">
              <a:spcBef>
                <a:spcPct val="0"/>
              </a:spcBef>
              <a:buClrTx/>
              <a:buSzTx/>
              <a:buFont typeface="HGS平成丸ｺﾞｼｯｸ体W4" panose="020F0500000000000000" pitchFamily="50" charset="-128"/>
              <a:buChar char="※"/>
            </a:pPr>
            <a:r>
              <a:rPr lang="ja-JP" altLang="en-US" sz="1200" dirty="0">
                <a:solidFill>
                  <a:schemeClr val="accent1">
                    <a:lumMod val="50000"/>
                  </a:schemeClr>
                </a:solidFill>
                <a:latin typeface="游ゴシック" panose="020B0400000000000000" pitchFamily="50" charset="-128"/>
                <a:ea typeface="游ゴシック" panose="020B0400000000000000" pitchFamily="50" charset="-128"/>
              </a:rPr>
              <a:t>御社のものに変更してください</a:t>
            </a:r>
            <a:endParaRPr lang="en-US" altLang="ja-JP" sz="1200" dirty="0">
              <a:solidFill>
                <a:schemeClr val="accent1">
                  <a:lumMod val="50000"/>
                </a:schemeClr>
              </a:solidFill>
              <a:latin typeface="游ゴシック" panose="020B0400000000000000" pitchFamily="50" charset="-128"/>
              <a:ea typeface="游ゴシック" panose="020B0400000000000000" pitchFamily="50" charset="-128"/>
            </a:endParaRPr>
          </a:p>
        </p:txBody>
      </p:sp>
      <p:graphicFrame>
        <p:nvGraphicFramePr>
          <p:cNvPr id="12" name="object 8">
            <a:extLst>
              <a:ext uri="{FF2B5EF4-FFF2-40B4-BE49-F238E27FC236}">
                <a16:creationId xmlns:a16="http://schemas.microsoft.com/office/drawing/2014/main" id="{E50D0133-7BA4-4D39-A3F1-2911A8B91700}"/>
              </a:ext>
            </a:extLst>
          </p:cNvPr>
          <p:cNvGraphicFramePr>
            <a:graphicFrameLocks noGrp="1"/>
          </p:cNvGraphicFramePr>
          <p:nvPr>
            <p:extLst>
              <p:ext uri="{D42A27DB-BD31-4B8C-83A1-F6EECF244321}">
                <p14:modId xmlns:p14="http://schemas.microsoft.com/office/powerpoint/2010/main" val="2655453652"/>
              </p:ext>
            </p:extLst>
          </p:nvPr>
        </p:nvGraphicFramePr>
        <p:xfrm>
          <a:off x="4257130" y="373498"/>
          <a:ext cx="4779366" cy="6151846"/>
        </p:xfrm>
        <a:graphic>
          <a:graphicData uri="http://schemas.openxmlformats.org/drawingml/2006/table">
            <a:tbl>
              <a:tblPr firstRow="1" bandRow="1">
                <a:tableStyleId>{5C22544A-7EE6-4342-B048-85BDC9FD1C3A}</a:tableStyleId>
              </a:tblPr>
              <a:tblGrid>
                <a:gridCol w="469606">
                  <a:extLst>
                    <a:ext uri="{9D8B030D-6E8A-4147-A177-3AD203B41FA5}">
                      <a16:colId xmlns:a16="http://schemas.microsoft.com/office/drawing/2014/main" val="20000"/>
                    </a:ext>
                  </a:extLst>
                </a:gridCol>
                <a:gridCol w="480021">
                  <a:extLst>
                    <a:ext uri="{9D8B030D-6E8A-4147-A177-3AD203B41FA5}">
                      <a16:colId xmlns:a16="http://schemas.microsoft.com/office/drawing/2014/main" val="20001"/>
                    </a:ext>
                  </a:extLst>
                </a:gridCol>
                <a:gridCol w="480019">
                  <a:extLst>
                    <a:ext uri="{9D8B030D-6E8A-4147-A177-3AD203B41FA5}">
                      <a16:colId xmlns:a16="http://schemas.microsoft.com/office/drawing/2014/main" val="20002"/>
                    </a:ext>
                  </a:extLst>
                </a:gridCol>
                <a:gridCol w="480019">
                  <a:extLst>
                    <a:ext uri="{9D8B030D-6E8A-4147-A177-3AD203B41FA5}">
                      <a16:colId xmlns:a16="http://schemas.microsoft.com/office/drawing/2014/main" val="20003"/>
                    </a:ext>
                  </a:extLst>
                </a:gridCol>
                <a:gridCol w="480019">
                  <a:extLst>
                    <a:ext uri="{9D8B030D-6E8A-4147-A177-3AD203B41FA5}">
                      <a16:colId xmlns:a16="http://schemas.microsoft.com/office/drawing/2014/main" val="20004"/>
                    </a:ext>
                  </a:extLst>
                </a:gridCol>
                <a:gridCol w="480019">
                  <a:extLst>
                    <a:ext uri="{9D8B030D-6E8A-4147-A177-3AD203B41FA5}">
                      <a16:colId xmlns:a16="http://schemas.microsoft.com/office/drawing/2014/main" val="20005"/>
                    </a:ext>
                  </a:extLst>
                </a:gridCol>
                <a:gridCol w="480019">
                  <a:extLst>
                    <a:ext uri="{9D8B030D-6E8A-4147-A177-3AD203B41FA5}">
                      <a16:colId xmlns:a16="http://schemas.microsoft.com/office/drawing/2014/main" val="20006"/>
                    </a:ext>
                  </a:extLst>
                </a:gridCol>
                <a:gridCol w="480019">
                  <a:extLst>
                    <a:ext uri="{9D8B030D-6E8A-4147-A177-3AD203B41FA5}">
                      <a16:colId xmlns:a16="http://schemas.microsoft.com/office/drawing/2014/main" val="20007"/>
                    </a:ext>
                  </a:extLst>
                </a:gridCol>
                <a:gridCol w="480019">
                  <a:extLst>
                    <a:ext uri="{9D8B030D-6E8A-4147-A177-3AD203B41FA5}">
                      <a16:colId xmlns:a16="http://schemas.microsoft.com/office/drawing/2014/main" val="20008"/>
                    </a:ext>
                  </a:extLst>
                </a:gridCol>
                <a:gridCol w="469606">
                  <a:extLst>
                    <a:ext uri="{9D8B030D-6E8A-4147-A177-3AD203B41FA5}">
                      <a16:colId xmlns:a16="http://schemas.microsoft.com/office/drawing/2014/main" val="20009"/>
                    </a:ext>
                  </a:extLst>
                </a:gridCol>
              </a:tblGrid>
              <a:tr h="136319">
                <a:tc>
                  <a:txBody>
                    <a:bodyPr/>
                    <a:lstStyle/>
                    <a:p>
                      <a:pPr marR="6350" algn="ctr">
                        <a:lnSpc>
                          <a:spcPct val="100000"/>
                        </a:lnSpc>
                        <a:spcBef>
                          <a:spcPts val="250"/>
                        </a:spcBef>
                      </a:pPr>
                      <a:r>
                        <a:rPr sz="5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等級</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31750"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gn="ctr">
                        <a:lnSpc>
                          <a:spcPct val="100000"/>
                        </a:lnSpc>
                        <a:spcBef>
                          <a:spcPts val="250"/>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a:t>
                      </a:r>
                      <a:r>
                        <a:rPr sz="500" b="0" spc="25" dirty="0">
                          <a:solidFill>
                            <a:schemeClr val="tx2">
                              <a:lumMod val="50000"/>
                              <a:lumOff val="50000"/>
                            </a:schemeClr>
                          </a:solidFill>
                          <a:latin typeface="游ゴシック Medium" panose="020B0500000000000000" pitchFamily="50" charset="-128"/>
                          <a:ea typeface="游ゴシック Medium" panose="020B0500000000000000" pitchFamily="50" charset="-128"/>
                        </a:rPr>
                        <a:t>等級</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31750"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gn="ctr">
                        <a:lnSpc>
                          <a:spcPct val="100000"/>
                        </a:lnSpc>
                        <a:spcBef>
                          <a:spcPts val="250"/>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2</a:t>
                      </a:r>
                      <a:r>
                        <a:rPr sz="500" b="0" spc="25" dirty="0">
                          <a:solidFill>
                            <a:schemeClr val="tx2">
                              <a:lumMod val="50000"/>
                              <a:lumOff val="50000"/>
                            </a:schemeClr>
                          </a:solidFill>
                          <a:latin typeface="游ゴシック Medium" panose="020B0500000000000000" pitchFamily="50" charset="-128"/>
                          <a:ea typeface="游ゴシック Medium" panose="020B0500000000000000" pitchFamily="50" charset="-128"/>
                        </a:rPr>
                        <a:t>等級</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31750"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gn="ctr">
                        <a:lnSpc>
                          <a:spcPct val="100000"/>
                        </a:lnSpc>
                        <a:spcBef>
                          <a:spcPts val="250"/>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3</a:t>
                      </a:r>
                      <a:r>
                        <a:rPr sz="500" b="0" spc="25" dirty="0">
                          <a:solidFill>
                            <a:schemeClr val="tx2">
                              <a:lumMod val="50000"/>
                              <a:lumOff val="50000"/>
                            </a:schemeClr>
                          </a:solidFill>
                          <a:latin typeface="游ゴシック Medium" panose="020B0500000000000000" pitchFamily="50" charset="-128"/>
                          <a:ea typeface="游ゴシック Medium" panose="020B0500000000000000" pitchFamily="50" charset="-128"/>
                        </a:rPr>
                        <a:t>等級</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31750"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gn="ctr">
                        <a:lnSpc>
                          <a:spcPct val="100000"/>
                        </a:lnSpc>
                        <a:spcBef>
                          <a:spcPts val="250"/>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4</a:t>
                      </a:r>
                      <a:r>
                        <a:rPr sz="500" b="0" spc="25" dirty="0">
                          <a:solidFill>
                            <a:schemeClr val="tx2">
                              <a:lumMod val="50000"/>
                              <a:lumOff val="50000"/>
                            </a:schemeClr>
                          </a:solidFill>
                          <a:latin typeface="游ゴシック Medium" panose="020B0500000000000000" pitchFamily="50" charset="-128"/>
                          <a:ea typeface="游ゴシック Medium" panose="020B0500000000000000" pitchFamily="50" charset="-128"/>
                        </a:rPr>
                        <a:t>等級</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31750"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gn="ctr">
                        <a:lnSpc>
                          <a:spcPct val="100000"/>
                        </a:lnSpc>
                        <a:spcBef>
                          <a:spcPts val="250"/>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5</a:t>
                      </a:r>
                      <a:r>
                        <a:rPr sz="500" b="0" spc="25" dirty="0">
                          <a:solidFill>
                            <a:schemeClr val="tx2">
                              <a:lumMod val="50000"/>
                              <a:lumOff val="50000"/>
                            </a:schemeClr>
                          </a:solidFill>
                          <a:latin typeface="游ゴシック Medium" panose="020B0500000000000000" pitchFamily="50" charset="-128"/>
                          <a:ea typeface="游ゴシック Medium" panose="020B0500000000000000" pitchFamily="50" charset="-128"/>
                        </a:rPr>
                        <a:t>等級</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31750"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gn="ctr">
                        <a:lnSpc>
                          <a:spcPct val="100000"/>
                        </a:lnSpc>
                        <a:spcBef>
                          <a:spcPts val="250"/>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6</a:t>
                      </a:r>
                      <a:r>
                        <a:rPr sz="500" b="0" spc="25" dirty="0">
                          <a:solidFill>
                            <a:schemeClr val="tx2">
                              <a:lumMod val="50000"/>
                              <a:lumOff val="50000"/>
                            </a:schemeClr>
                          </a:solidFill>
                          <a:latin typeface="游ゴシック Medium" panose="020B0500000000000000" pitchFamily="50" charset="-128"/>
                          <a:ea typeface="游ゴシック Medium" panose="020B0500000000000000" pitchFamily="50" charset="-128"/>
                        </a:rPr>
                        <a:t>等級</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31750"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gn="ctr">
                        <a:lnSpc>
                          <a:spcPct val="100000"/>
                        </a:lnSpc>
                        <a:spcBef>
                          <a:spcPts val="250"/>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7</a:t>
                      </a:r>
                      <a:r>
                        <a:rPr sz="500" b="0" spc="25" dirty="0">
                          <a:solidFill>
                            <a:schemeClr val="tx2">
                              <a:lumMod val="50000"/>
                              <a:lumOff val="50000"/>
                            </a:schemeClr>
                          </a:solidFill>
                          <a:latin typeface="游ゴシック Medium" panose="020B0500000000000000" pitchFamily="50" charset="-128"/>
                          <a:ea typeface="游ゴシック Medium" panose="020B0500000000000000" pitchFamily="50" charset="-128"/>
                        </a:rPr>
                        <a:t>等級</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31750"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gn="ctr">
                        <a:lnSpc>
                          <a:spcPct val="100000"/>
                        </a:lnSpc>
                        <a:spcBef>
                          <a:spcPts val="250"/>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8</a:t>
                      </a:r>
                      <a:r>
                        <a:rPr sz="500" b="0" spc="25" dirty="0">
                          <a:solidFill>
                            <a:schemeClr val="tx2">
                              <a:lumMod val="50000"/>
                              <a:lumOff val="50000"/>
                            </a:schemeClr>
                          </a:solidFill>
                          <a:latin typeface="游ゴシック Medium" panose="020B0500000000000000" pitchFamily="50" charset="-128"/>
                          <a:ea typeface="游ゴシック Medium" panose="020B0500000000000000" pitchFamily="50" charset="-128"/>
                        </a:rPr>
                        <a:t>等級</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31750"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L="214629">
                        <a:lnSpc>
                          <a:spcPct val="100000"/>
                        </a:lnSpc>
                        <a:spcBef>
                          <a:spcPts val="250"/>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9</a:t>
                      </a:r>
                      <a:r>
                        <a:rPr sz="500" b="0" spc="25" dirty="0">
                          <a:solidFill>
                            <a:schemeClr val="tx2">
                              <a:lumMod val="50000"/>
                              <a:lumOff val="50000"/>
                            </a:schemeClr>
                          </a:solidFill>
                          <a:latin typeface="游ゴシック Medium" panose="020B0500000000000000" pitchFamily="50" charset="-128"/>
                          <a:ea typeface="游ゴシック Medium" panose="020B0500000000000000" pitchFamily="50" charset="-128"/>
                        </a:rPr>
                        <a:t>等級</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31750"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00"/>
                  </a:ext>
                </a:extLst>
              </a:tr>
              <a:tr h="147169">
                <a:tc>
                  <a:txBody>
                    <a:bodyPr/>
                    <a:lstStyle/>
                    <a:p>
                      <a:pPr marR="6350" algn="ctr">
                        <a:lnSpc>
                          <a:spcPct val="100000"/>
                        </a:lnSpc>
                        <a:spcBef>
                          <a:spcPts val="365"/>
                        </a:spcBef>
                      </a:pPr>
                      <a:r>
                        <a:rPr sz="5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号俸/ピッチ</a:t>
                      </a:r>
                      <a:endParaRPr sz="5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300</a:t>
                      </a:r>
                      <a:endParaRPr sz="5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400</a:t>
                      </a:r>
                      <a:endParaRPr sz="5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500</a:t>
                      </a:r>
                      <a:endParaRPr sz="5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1,000</a:t>
                      </a:r>
                      <a:endParaRPr sz="5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1,100</a:t>
                      </a:r>
                      <a:endParaRPr sz="5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1,200</a:t>
                      </a:r>
                      <a:endParaRPr sz="5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2,400</a:t>
                      </a:r>
                      <a:endParaRPr sz="5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2,500</a:t>
                      </a:r>
                      <a:endParaRPr sz="5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2540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2,600</a:t>
                      </a:r>
                      <a:endParaRPr sz="5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extLst>
                  <a:ext uri="{0D108BD9-81ED-4DB2-BD59-A6C34878D82A}">
                    <a16:rowId xmlns:a16="http://schemas.microsoft.com/office/drawing/2014/main" val="10001"/>
                  </a:ext>
                </a:extLst>
              </a:tr>
              <a:tr h="147169">
                <a:tc>
                  <a:txBody>
                    <a:bodyPr/>
                    <a:lstStyle/>
                    <a:p>
                      <a:pPr marR="6350" algn="ctr">
                        <a:lnSpc>
                          <a:spcPct val="100000"/>
                        </a:lnSpc>
                        <a:spcBef>
                          <a:spcPts val="365"/>
                        </a:spcBef>
                      </a:pPr>
                      <a:r>
                        <a:rPr sz="5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1</a:t>
                      </a:r>
                      <a:endParaRPr sz="5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80,000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81,800</a:t>
                      </a:r>
                      <a:endParaRPr sz="5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rgbClr val="FFCC99"/>
                    </a:solidFill>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84,200</a:t>
                      </a:r>
                      <a:endParaRPr sz="5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rgbClr val="CCFFFF"/>
                    </a:solidFill>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88,700</a:t>
                      </a:r>
                      <a:endParaRPr sz="5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rgbClr val="FFCC99"/>
                    </a:solidFill>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100,700</a:t>
                      </a:r>
                      <a:endParaRPr sz="5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rgbClr val="CCFFFF"/>
                    </a:solidFill>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113,900</a:t>
                      </a:r>
                      <a:endParaRPr sz="5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rgbClr val="FFCC99"/>
                    </a:solidFill>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128,300</a:t>
                      </a:r>
                      <a:endParaRPr sz="5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rgbClr val="CCFFFF"/>
                    </a:solidFill>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164,300</a:t>
                      </a:r>
                      <a:endParaRPr sz="5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rgbClr val="FFCC99"/>
                    </a:solidFill>
                  </a:tcPr>
                </a:tc>
                <a:tc>
                  <a:txBody>
                    <a:bodyPr/>
                    <a:lstStyle/>
                    <a:p>
                      <a:pPr marR="2540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201,800</a:t>
                      </a:r>
                      <a:endParaRPr sz="5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rgbClr val="CCFFFF"/>
                    </a:solidFill>
                  </a:tcPr>
                </a:tc>
                <a:extLst>
                  <a:ext uri="{0D108BD9-81ED-4DB2-BD59-A6C34878D82A}">
                    <a16:rowId xmlns:a16="http://schemas.microsoft.com/office/drawing/2014/main" val="10002"/>
                  </a:ext>
                </a:extLst>
              </a:tr>
              <a:tr h="147169">
                <a:tc>
                  <a:txBody>
                    <a:bodyPr/>
                    <a:lstStyle/>
                    <a:p>
                      <a:pPr marR="6350" algn="ctr">
                        <a:lnSpc>
                          <a:spcPct val="100000"/>
                        </a:lnSpc>
                        <a:spcBef>
                          <a:spcPts val="365"/>
                        </a:spcBef>
                      </a:pPr>
                      <a:r>
                        <a:rPr sz="5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2</a:t>
                      </a:r>
                      <a:endParaRPr sz="5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80,300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82,200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84,700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89,700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101,800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115,100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130,700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166,800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2540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204,400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03"/>
                  </a:ext>
                </a:extLst>
              </a:tr>
              <a:tr h="147169">
                <a:tc>
                  <a:txBody>
                    <a:bodyPr/>
                    <a:lstStyle/>
                    <a:p>
                      <a:pPr marR="6350" algn="ctr">
                        <a:lnSpc>
                          <a:spcPct val="100000"/>
                        </a:lnSpc>
                        <a:spcBef>
                          <a:spcPts val="365"/>
                        </a:spcBef>
                      </a:pPr>
                      <a:r>
                        <a:rPr sz="5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3</a:t>
                      </a:r>
                      <a:endParaRPr sz="5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80,600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82,600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85,200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90,700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102,900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116,300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133,100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169,300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2540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207,000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04"/>
                  </a:ext>
                </a:extLst>
              </a:tr>
              <a:tr h="146697">
                <a:tc>
                  <a:txBody>
                    <a:bodyPr/>
                    <a:lstStyle/>
                    <a:p>
                      <a:pPr marR="6350" algn="ctr">
                        <a:lnSpc>
                          <a:spcPct val="100000"/>
                        </a:lnSpc>
                        <a:spcBef>
                          <a:spcPts val="365"/>
                        </a:spcBef>
                      </a:pPr>
                      <a:r>
                        <a:rPr sz="5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4</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80,900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83,000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85,700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91,700</a:t>
                      </a:r>
                      <a:endParaRPr sz="5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104,000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117,500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135,500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171,800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2540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209,600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05"/>
                  </a:ext>
                </a:extLst>
              </a:tr>
              <a:tr h="147169">
                <a:tc>
                  <a:txBody>
                    <a:bodyPr/>
                    <a:lstStyle/>
                    <a:p>
                      <a:pPr marR="6350" algn="ctr">
                        <a:lnSpc>
                          <a:spcPct val="100000"/>
                        </a:lnSpc>
                        <a:spcBef>
                          <a:spcPts val="365"/>
                        </a:spcBef>
                      </a:pPr>
                      <a:r>
                        <a:rPr sz="5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5</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81,200</a:t>
                      </a:r>
                      <a:endParaRPr sz="5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83,400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86,200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92,700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105,100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118,700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137,900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174,300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2540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212,200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06"/>
                  </a:ext>
                </a:extLst>
              </a:tr>
              <a:tr h="147169">
                <a:tc>
                  <a:txBody>
                    <a:bodyPr/>
                    <a:lstStyle/>
                    <a:p>
                      <a:pPr marR="6350" algn="ctr">
                        <a:lnSpc>
                          <a:spcPct val="100000"/>
                        </a:lnSpc>
                        <a:spcBef>
                          <a:spcPts val="365"/>
                        </a:spcBef>
                      </a:pPr>
                      <a:r>
                        <a:rPr sz="5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6</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81,500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83,800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86,700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93,700</a:t>
                      </a:r>
                      <a:endParaRPr sz="5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106,200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119,900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140,300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176,800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2540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214,800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07"/>
                  </a:ext>
                </a:extLst>
              </a:tr>
              <a:tr h="147169">
                <a:tc>
                  <a:txBody>
                    <a:bodyPr/>
                    <a:lstStyle/>
                    <a:p>
                      <a:pPr marR="6350" algn="ctr">
                        <a:lnSpc>
                          <a:spcPct val="100000"/>
                        </a:lnSpc>
                        <a:spcBef>
                          <a:spcPts val="365"/>
                        </a:spcBef>
                      </a:pPr>
                      <a:r>
                        <a:rPr sz="5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7</a:t>
                      </a:r>
                      <a:endParaRPr sz="5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81,800</a:t>
                      </a:r>
                      <a:endParaRPr sz="5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rgbClr val="FFCC99"/>
                    </a:solidFill>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84,200</a:t>
                      </a:r>
                      <a:endParaRPr sz="5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rgbClr val="CCFFFF"/>
                    </a:solidFill>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87,200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94,700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107,300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121,100</a:t>
                      </a:r>
                      <a:endParaRPr sz="5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142,700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179,300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2540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217,400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08"/>
                  </a:ext>
                </a:extLst>
              </a:tr>
              <a:tr h="147169">
                <a:tc>
                  <a:txBody>
                    <a:bodyPr/>
                    <a:lstStyle/>
                    <a:p>
                      <a:pPr marR="6350" algn="ctr">
                        <a:lnSpc>
                          <a:spcPct val="100000"/>
                        </a:lnSpc>
                        <a:spcBef>
                          <a:spcPts val="365"/>
                        </a:spcBef>
                      </a:pPr>
                      <a:r>
                        <a:rPr sz="5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8</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82,100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84,600</a:t>
                      </a:r>
                      <a:endParaRPr sz="5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87,700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95,700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108,400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122,300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145,100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181,800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2540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220,000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09"/>
                  </a:ext>
                </a:extLst>
              </a:tr>
              <a:tr h="146697">
                <a:tc>
                  <a:txBody>
                    <a:bodyPr/>
                    <a:lstStyle/>
                    <a:p>
                      <a:pPr marR="6350" algn="ctr">
                        <a:lnSpc>
                          <a:spcPct val="100000"/>
                        </a:lnSpc>
                        <a:spcBef>
                          <a:spcPts val="365"/>
                        </a:spcBef>
                      </a:pPr>
                      <a:r>
                        <a:rPr sz="5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9</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82,400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85,000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88,200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96,700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109,500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123,500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147,500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184,300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2540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222,600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10"/>
                  </a:ext>
                </a:extLst>
              </a:tr>
              <a:tr h="147169">
                <a:tc>
                  <a:txBody>
                    <a:bodyPr/>
                    <a:lstStyle/>
                    <a:p>
                      <a:pPr marR="6350" algn="ct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10</a:t>
                      </a:r>
                      <a:endParaRPr sz="5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82,700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85,400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88,700</a:t>
                      </a:r>
                      <a:endParaRPr sz="5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rgbClr val="FFCC99"/>
                    </a:solidFill>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97,700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110,600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124,700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149,900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186,800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2540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225,200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11"/>
                  </a:ext>
                </a:extLst>
              </a:tr>
              <a:tr h="147169">
                <a:tc>
                  <a:txBody>
                    <a:bodyPr/>
                    <a:lstStyle/>
                    <a:p>
                      <a:pPr marR="6350" algn="ct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11</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83,000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85,800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89,200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98,700</a:t>
                      </a:r>
                      <a:endParaRPr sz="5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111,700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125,900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152,300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189,300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2540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227,800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12"/>
                  </a:ext>
                </a:extLst>
              </a:tr>
              <a:tr h="147169">
                <a:tc>
                  <a:txBody>
                    <a:bodyPr/>
                    <a:lstStyle/>
                    <a:p>
                      <a:pPr marR="6350" algn="ct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12</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83,300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86,200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89,700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99,700</a:t>
                      </a:r>
                      <a:endParaRPr sz="5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rgbClr val="E7F3F4"/>
                    </a:solidFill>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112,800</a:t>
                      </a:r>
                      <a:endParaRPr sz="5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rgbClr val="E7F3F4"/>
                    </a:solidFill>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127,100</a:t>
                      </a:r>
                      <a:endParaRPr sz="5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154,700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191,800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2540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230,400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13"/>
                  </a:ext>
                </a:extLst>
              </a:tr>
              <a:tr h="147169">
                <a:tc>
                  <a:txBody>
                    <a:bodyPr/>
                    <a:lstStyle/>
                    <a:p>
                      <a:pPr marR="6350" algn="ct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13</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83,600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86,600</a:t>
                      </a:r>
                      <a:endParaRPr sz="5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90,200</a:t>
                      </a:r>
                      <a:endParaRPr sz="5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100,700</a:t>
                      </a:r>
                      <a:endParaRPr sz="5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rgbClr val="CCFFFF"/>
                    </a:solidFill>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113,900</a:t>
                      </a:r>
                      <a:endParaRPr sz="5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rgbClr val="FFCC99"/>
                    </a:solidFill>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128,300</a:t>
                      </a:r>
                      <a:endParaRPr sz="5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rgbClr val="CCFFFF"/>
                    </a:solidFill>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157,100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194,300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2540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233,000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14"/>
                  </a:ext>
                </a:extLst>
              </a:tr>
              <a:tr h="146697">
                <a:tc>
                  <a:txBody>
                    <a:bodyPr/>
                    <a:lstStyle/>
                    <a:p>
                      <a:pPr marR="6350" algn="ct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14</a:t>
                      </a:r>
                      <a:endParaRPr sz="5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83,900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87,000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90,700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101,700</a:t>
                      </a:r>
                      <a:endParaRPr sz="5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115,000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129,500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159,500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196,800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2540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235,600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15"/>
                  </a:ext>
                </a:extLst>
              </a:tr>
              <a:tr h="147169">
                <a:tc>
                  <a:txBody>
                    <a:bodyPr/>
                    <a:lstStyle/>
                    <a:p>
                      <a:pPr marR="6350" algn="ct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15</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84,200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87,400</a:t>
                      </a:r>
                      <a:endParaRPr sz="5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91,200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102,700</a:t>
                      </a:r>
                      <a:endParaRPr sz="5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116,100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130,700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161,900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199,300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2540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238,200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16"/>
                  </a:ext>
                </a:extLst>
              </a:tr>
              <a:tr h="147169">
                <a:tc>
                  <a:txBody>
                    <a:bodyPr/>
                    <a:lstStyle/>
                    <a:p>
                      <a:pPr marR="6350" algn="ct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16</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84,500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87,800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91,700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103,700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117,200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131,900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164,300</a:t>
                      </a:r>
                      <a:endParaRPr sz="5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rgbClr val="FFCC99"/>
                    </a:solidFill>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201,800</a:t>
                      </a:r>
                      <a:endParaRPr sz="5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rgbClr val="CCFFFF"/>
                    </a:solidFill>
                  </a:tcPr>
                </a:tc>
                <a:tc>
                  <a:txBody>
                    <a:bodyPr/>
                    <a:lstStyle/>
                    <a:p>
                      <a:pPr marR="2540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240,800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17"/>
                  </a:ext>
                </a:extLst>
              </a:tr>
              <a:tr h="146697">
                <a:tc>
                  <a:txBody>
                    <a:bodyPr/>
                    <a:lstStyle/>
                    <a:p>
                      <a:pPr marR="6350" algn="ct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17</a:t>
                      </a:r>
                      <a:endParaRPr sz="5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84,800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88,200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92,200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104,700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118,300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133,100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166,700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204,300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2540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243,400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18"/>
                  </a:ext>
                </a:extLst>
              </a:tr>
              <a:tr h="147169">
                <a:tc>
                  <a:txBody>
                    <a:bodyPr/>
                    <a:lstStyle/>
                    <a:p>
                      <a:pPr marR="6350" algn="ct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18</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85,100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88,600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92,700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105,700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119,400</a:t>
                      </a:r>
                      <a:endParaRPr sz="5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134,300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169,100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206,800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2540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246,000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19"/>
                  </a:ext>
                </a:extLst>
              </a:tr>
              <a:tr h="147169">
                <a:tc>
                  <a:txBody>
                    <a:bodyPr/>
                    <a:lstStyle/>
                    <a:p>
                      <a:pPr marR="6350" algn="ct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19</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85,400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89,000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93,200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106,700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120,500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135,500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171,500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209,300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2540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248,600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20"/>
                  </a:ext>
                </a:extLst>
              </a:tr>
              <a:tr h="146697">
                <a:tc>
                  <a:txBody>
                    <a:bodyPr/>
                    <a:lstStyle/>
                    <a:p>
                      <a:pPr marR="6350" algn="ct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20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85,700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89,400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93,700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107,700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121,600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136,700</a:t>
                      </a:r>
                      <a:endParaRPr sz="5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173,900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211,800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2540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251,200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21"/>
                  </a:ext>
                </a:extLst>
              </a:tr>
              <a:tr h="147169">
                <a:tc>
                  <a:txBody>
                    <a:bodyPr/>
                    <a:lstStyle/>
                    <a:p>
                      <a:pPr marR="6350" algn="ct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21</a:t>
                      </a:r>
                      <a:endParaRPr sz="5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86,000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89,800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94,200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108,700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122,700</a:t>
                      </a:r>
                      <a:endParaRPr sz="5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137,900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176,300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214,300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2540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253,800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22"/>
                  </a:ext>
                </a:extLst>
              </a:tr>
              <a:tr h="146697">
                <a:tc>
                  <a:txBody>
                    <a:bodyPr/>
                    <a:lstStyle/>
                    <a:p>
                      <a:pPr marR="6350" algn="ct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22</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86,300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90,200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94,700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109,700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123,800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139,100</a:t>
                      </a:r>
                      <a:endParaRPr sz="5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178,700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216,800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2540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256,400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23"/>
                  </a:ext>
                </a:extLst>
              </a:tr>
              <a:tr h="147169">
                <a:tc>
                  <a:txBody>
                    <a:bodyPr/>
                    <a:lstStyle/>
                    <a:p>
                      <a:pPr marR="6350" algn="ct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23</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86,600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90,600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95,200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110,700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124,900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140,300</a:t>
                      </a:r>
                      <a:endParaRPr sz="5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181,100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219,300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2540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259,000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24"/>
                  </a:ext>
                </a:extLst>
              </a:tr>
              <a:tr h="147169">
                <a:tc>
                  <a:txBody>
                    <a:bodyPr/>
                    <a:lstStyle/>
                    <a:p>
                      <a:pPr marR="6350" algn="ct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24</a:t>
                      </a:r>
                      <a:endParaRPr sz="5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86,900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91,000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95,700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111,700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126,000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141,500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183,500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221,800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2540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261,600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25"/>
                  </a:ext>
                </a:extLst>
              </a:tr>
              <a:tr h="146697">
                <a:tc>
                  <a:txBody>
                    <a:bodyPr/>
                    <a:lstStyle/>
                    <a:p>
                      <a:pPr marR="6350" algn="ct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25</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87,200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91,400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96,200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112,700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127,100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142,700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185,900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224,300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2540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264,200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26"/>
                  </a:ext>
                </a:extLst>
              </a:tr>
              <a:tr h="147169">
                <a:tc>
                  <a:txBody>
                    <a:bodyPr/>
                    <a:lstStyle/>
                    <a:p>
                      <a:pPr marR="6350" algn="ct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26</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87,500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91,800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96,700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113,700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128,200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143,900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188,300</a:t>
                      </a:r>
                      <a:endParaRPr sz="5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226,800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2540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266,800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27"/>
                  </a:ext>
                </a:extLst>
              </a:tr>
              <a:tr h="146697">
                <a:tc>
                  <a:txBody>
                    <a:bodyPr/>
                    <a:lstStyle/>
                    <a:p>
                      <a:pPr marR="6350" algn="ct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27</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87,800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92,200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97,200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114,700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129,300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145,100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190,700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229,300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2540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269,400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28"/>
                  </a:ext>
                </a:extLst>
              </a:tr>
              <a:tr h="147169">
                <a:tc>
                  <a:txBody>
                    <a:bodyPr/>
                    <a:lstStyle/>
                    <a:p>
                      <a:pPr marR="6350" algn="ct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28</a:t>
                      </a:r>
                      <a:endParaRPr sz="5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88,100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92,600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97,700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115,700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130,400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146,300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193,100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231,800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2540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272,000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29"/>
                  </a:ext>
                </a:extLst>
              </a:tr>
              <a:tr h="147169">
                <a:tc>
                  <a:txBody>
                    <a:bodyPr/>
                    <a:lstStyle/>
                    <a:p>
                      <a:pPr marR="6350" algn="ct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29</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88,400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93,000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98,200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116,700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131,500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147,500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195,500</a:t>
                      </a:r>
                      <a:endParaRPr sz="5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234,300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2540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274,600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30"/>
                  </a:ext>
                </a:extLst>
              </a:tr>
              <a:tr h="146697">
                <a:tc>
                  <a:txBody>
                    <a:bodyPr/>
                    <a:lstStyle/>
                    <a:p>
                      <a:pPr marR="6350" algn="ct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30</a:t>
                      </a:r>
                      <a:endParaRPr sz="5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88,700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93,400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98,700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117,700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132,600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148,700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197,900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236,800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2540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277,200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31"/>
                  </a:ext>
                </a:extLst>
              </a:tr>
              <a:tr h="147169">
                <a:tc>
                  <a:txBody>
                    <a:bodyPr/>
                    <a:lstStyle/>
                    <a:p>
                      <a:pPr marR="6350" algn="ct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31</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89,000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93,800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99,200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118,700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133,700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149,900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200,300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239,300</a:t>
                      </a:r>
                      <a:endParaRPr sz="5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2540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279,800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32"/>
                  </a:ext>
                </a:extLst>
              </a:tr>
              <a:tr h="146697">
                <a:tc>
                  <a:txBody>
                    <a:bodyPr/>
                    <a:lstStyle/>
                    <a:p>
                      <a:pPr marR="6350" algn="ct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32</a:t>
                      </a:r>
                      <a:endParaRPr sz="5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89,300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94,200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99,700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119,700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134,800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151,100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202,700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241,800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2540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282,400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33"/>
                  </a:ext>
                </a:extLst>
              </a:tr>
              <a:tr h="146697">
                <a:tc>
                  <a:txBody>
                    <a:bodyPr/>
                    <a:lstStyle/>
                    <a:p>
                      <a:pPr marR="6350" algn="ct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33</a:t>
                      </a:r>
                      <a:endParaRPr sz="5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89,600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94,600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100,200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120,700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135,900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152,300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205,100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244,300</a:t>
                      </a:r>
                      <a:endParaRPr sz="5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2540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285,000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34"/>
                  </a:ext>
                </a:extLst>
              </a:tr>
              <a:tr h="146697">
                <a:tc>
                  <a:txBody>
                    <a:bodyPr/>
                    <a:lstStyle/>
                    <a:p>
                      <a:pPr marR="6350" algn="ct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34</a:t>
                      </a:r>
                      <a:endParaRPr sz="5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89,900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95,000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100,700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121,700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137,000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153,500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207,500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246,800</a:t>
                      </a:r>
                      <a:endParaRPr sz="5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2540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287,600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35"/>
                  </a:ext>
                </a:extLst>
              </a:tr>
              <a:tr h="146697">
                <a:tc>
                  <a:txBody>
                    <a:bodyPr/>
                    <a:lstStyle/>
                    <a:p>
                      <a:pPr marR="6350" algn="ct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35</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90,200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95,400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101,200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122,700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138,100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154,700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209,900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249,300</a:t>
                      </a:r>
                      <a:endParaRPr sz="5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2540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290,200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36"/>
                  </a:ext>
                </a:extLst>
              </a:tr>
              <a:tr h="147169">
                <a:tc>
                  <a:txBody>
                    <a:bodyPr/>
                    <a:lstStyle/>
                    <a:p>
                      <a:pPr marR="6350" algn="ct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36</a:t>
                      </a:r>
                      <a:endParaRPr sz="5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90,500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95,800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101,700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123,700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139,200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155,900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212,300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251,800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2540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292,800</a:t>
                      </a:r>
                      <a:endParaRPr sz="5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37"/>
                  </a:ext>
                </a:extLst>
              </a:tr>
              <a:tr h="146697">
                <a:tc>
                  <a:txBody>
                    <a:bodyPr/>
                    <a:lstStyle/>
                    <a:p>
                      <a:pPr marR="6350" algn="ct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37</a:t>
                      </a:r>
                      <a:endParaRPr sz="5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90,800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96,200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102,200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124,700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140,300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157,100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214,700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254,300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2540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295,400</a:t>
                      </a:r>
                      <a:endParaRPr sz="5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38"/>
                  </a:ext>
                </a:extLst>
              </a:tr>
              <a:tr h="146697">
                <a:tc>
                  <a:txBody>
                    <a:bodyPr/>
                    <a:lstStyle/>
                    <a:p>
                      <a:pPr marR="6350" algn="ct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38</a:t>
                      </a:r>
                      <a:endParaRPr sz="5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91,100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96,600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102,700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125,700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141,400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158,300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217,100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256,800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2540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298,000</a:t>
                      </a:r>
                      <a:endParaRPr sz="5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39"/>
                  </a:ext>
                </a:extLst>
              </a:tr>
              <a:tr h="146697">
                <a:tc>
                  <a:txBody>
                    <a:bodyPr/>
                    <a:lstStyle/>
                    <a:p>
                      <a:pPr marR="6350" algn="ct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39</a:t>
                      </a:r>
                      <a:endParaRPr sz="5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91,400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97,000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103,200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126,700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142,500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159,500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219,500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259,300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2540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300,600</a:t>
                      </a:r>
                      <a:endParaRPr sz="5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40"/>
                  </a:ext>
                </a:extLst>
              </a:tr>
              <a:tr h="136319">
                <a:tc>
                  <a:txBody>
                    <a:bodyPr/>
                    <a:lstStyle/>
                    <a:p>
                      <a:pPr marR="6350" algn="ct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40</a:t>
                      </a:r>
                      <a:endParaRPr sz="5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91,700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97,400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103,700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127,700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143,600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160,700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221,900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261,800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tcPr>
                </a:tc>
                <a:tc>
                  <a:txBody>
                    <a:bodyPr/>
                    <a:lstStyle/>
                    <a:p>
                      <a:pPr marR="2540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303,200</a:t>
                      </a:r>
                      <a:endParaRPr sz="5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41"/>
                  </a:ext>
                </a:extLst>
              </a:tr>
            </a:tbl>
          </a:graphicData>
        </a:graphic>
      </p:graphicFrame>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タイトル 1"/>
          <p:cNvSpPr>
            <a:spLocks noGrp="1"/>
          </p:cNvSpPr>
          <p:nvPr>
            <p:ph type="title"/>
          </p:nvPr>
        </p:nvSpPr>
        <p:spPr>
          <a:xfrm>
            <a:off x="323850" y="260350"/>
            <a:ext cx="8134350" cy="865188"/>
          </a:xfrm>
        </p:spPr>
        <p:txBody>
          <a:bodyPr/>
          <a:lstStyle/>
          <a:p>
            <a:pPr eaLnBrk="1" hangingPunct="1"/>
            <a:r>
              <a:rPr lang="ja-JP" altLang="en-US"/>
              <a:t>５．賃金制度について</a:t>
            </a:r>
          </a:p>
        </p:txBody>
      </p:sp>
      <p:sp>
        <p:nvSpPr>
          <p:cNvPr id="21507" name="コンテンツ プレースホルダー 2"/>
          <p:cNvSpPr>
            <a:spLocks noGrp="1"/>
          </p:cNvSpPr>
          <p:nvPr>
            <p:ph idx="1"/>
          </p:nvPr>
        </p:nvSpPr>
        <p:spPr>
          <a:xfrm>
            <a:off x="685800" y="1268413"/>
            <a:ext cx="7772400" cy="4897437"/>
          </a:xfrm>
        </p:spPr>
        <p:txBody>
          <a:bodyPr/>
          <a:lstStyle/>
          <a:p>
            <a:pPr marL="0" indent="0" eaLnBrk="1" hangingPunct="1">
              <a:buClr>
                <a:srgbClr val="3C8C93"/>
              </a:buClr>
              <a:buFont typeface="Wingdings" pitchFamily="2" charset="2"/>
              <a:buNone/>
            </a:pPr>
            <a:r>
              <a:rPr lang="ja-JP" altLang="en-US" dirty="0"/>
              <a:t>Ｅ．成長給表（限定職）</a:t>
            </a:r>
          </a:p>
        </p:txBody>
      </p:sp>
      <p:sp>
        <p:nvSpPr>
          <p:cNvPr id="4" name="フッター プレースホルダー 3"/>
          <p:cNvSpPr>
            <a:spLocks noGrp="1"/>
          </p:cNvSpPr>
          <p:nvPr>
            <p:ph type="ftr" sz="quarter" idx="11"/>
          </p:nvPr>
        </p:nvSpPr>
        <p:spPr/>
        <p:txBody>
          <a:bodyPr/>
          <a:lstStyle/>
          <a:p>
            <a:pPr>
              <a:defRPr/>
            </a:pPr>
            <a:r>
              <a:rPr lang="en-US" altLang="ja-JP"/>
              <a:t>Copyright 2024 ENTOENTO Co. Ltd. All Rights Reserved.</a:t>
            </a:r>
            <a:endParaRPr lang="ja-JP" altLang="en-US" dirty="0"/>
          </a:p>
        </p:txBody>
      </p:sp>
      <p:sp>
        <p:nvSpPr>
          <p:cNvPr id="10" name="テキスト ボックス 6">
            <a:extLst>
              <a:ext uri="{FF2B5EF4-FFF2-40B4-BE49-F238E27FC236}">
                <a16:creationId xmlns:a16="http://schemas.microsoft.com/office/drawing/2014/main" id="{2FFEEF50-8142-40A6-9C3F-781CD5E3D325}"/>
              </a:ext>
            </a:extLst>
          </p:cNvPr>
          <p:cNvSpPr txBox="1">
            <a:spLocks noChangeArrowheads="1"/>
          </p:cNvSpPr>
          <p:nvPr/>
        </p:nvSpPr>
        <p:spPr bwMode="auto">
          <a:xfrm>
            <a:off x="5533504" y="0"/>
            <a:ext cx="3610496" cy="276999"/>
          </a:xfrm>
          <a:prstGeom prst="rect">
            <a:avLst/>
          </a:prstGeom>
          <a:solidFill>
            <a:srgbClr val="FFFF99"/>
          </a:solidFill>
          <a:ln>
            <a:solidFill>
              <a:schemeClr val="accent1">
                <a:lumMod val="50000"/>
              </a:schemeClr>
            </a:solidFill>
          </a:ln>
        </p:spPr>
        <p:txBody>
          <a:bodyPr wrap="square">
            <a:spAutoFit/>
          </a:bodyPr>
          <a:lstStyle>
            <a:lvl1pPr eaLnBrk="0" hangingPunct="0">
              <a:spcBef>
                <a:spcPct val="20000"/>
              </a:spcBef>
              <a:buClr>
                <a:srgbClr val="3C8C93"/>
              </a:buClr>
              <a:buSzPct val="100000"/>
              <a:buFont typeface="Wingdings" pitchFamily="2" charset="2"/>
              <a:defRPr kumimoji="1" sz="1400">
                <a:solidFill>
                  <a:schemeClr val="tx1"/>
                </a:solidFill>
                <a:latin typeface="メイリオ" pitchFamily="50" charset="-128"/>
                <a:ea typeface="メイリオ" pitchFamily="50" charset="-128"/>
                <a:cs typeface="メイリオ" pitchFamily="50" charset="-128"/>
              </a:defRPr>
            </a:lvl1pPr>
            <a:lvl2pPr marL="742950" indent="-285750" eaLnBrk="0" hangingPunct="0">
              <a:spcBef>
                <a:spcPct val="20000"/>
              </a:spcBef>
              <a:buClr>
                <a:srgbClr val="3C8C93"/>
              </a:buClr>
              <a:buSzPct val="100000"/>
              <a:buFont typeface="Wingdings" pitchFamily="2" charset="2"/>
              <a:buChar char="l"/>
              <a:defRPr kumimoji="1" sz="2200">
                <a:solidFill>
                  <a:schemeClr val="tx1"/>
                </a:solidFill>
                <a:latin typeface="HGP平成丸ｺﾞｼｯｸ体W4" pitchFamily="50" charset="-128"/>
                <a:ea typeface="HGP平成丸ｺﾞｼｯｸ体W4" pitchFamily="50" charset="-128"/>
                <a:cs typeface="メイリオ" pitchFamily="50" charset="-128"/>
              </a:defRPr>
            </a:lvl2pPr>
            <a:lvl3pPr marL="1371600" indent="-457200" eaLnBrk="0" hangingPunct="0">
              <a:spcBef>
                <a:spcPct val="20000"/>
              </a:spcBef>
              <a:buClr>
                <a:srgbClr val="3C8C93"/>
              </a:buClr>
              <a:buSzPct val="100000"/>
              <a:buFont typeface="ヒラギノ角ゴ Pro W6"/>
              <a:buAutoNum type="circleNumDbPlain"/>
              <a:defRPr kumimoji="1" sz="2000">
                <a:solidFill>
                  <a:schemeClr val="tx1"/>
                </a:solidFill>
                <a:latin typeface="HGP平成丸ｺﾞｼｯｸ体W4" pitchFamily="50" charset="-128"/>
                <a:ea typeface="HGP平成丸ｺﾞｼｯｸ体W4" pitchFamily="50" charset="-128"/>
                <a:cs typeface="メイリオ" pitchFamily="50" charset="-128"/>
              </a:defRPr>
            </a:lvl3pPr>
            <a:lvl4pPr marL="1600200" indent="-228600" eaLnBrk="0" hangingPunct="0">
              <a:spcBef>
                <a:spcPct val="20000"/>
              </a:spcBef>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4pPr>
            <a:lvl5pPr marL="2057400" indent="-228600" eaLnBrk="0" hangingPunct="0">
              <a:spcBef>
                <a:spcPct val="20000"/>
              </a:spcBef>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5pPr>
            <a:lvl6pPr marL="2514600" indent="-228600" eaLnBrk="0" fontAlgn="base" hangingPunct="0">
              <a:spcBef>
                <a:spcPct val="20000"/>
              </a:spcBef>
              <a:spcAft>
                <a:spcPct val="0"/>
              </a:spcAft>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6pPr>
            <a:lvl7pPr marL="2971800" indent="-228600" eaLnBrk="0" fontAlgn="base" hangingPunct="0">
              <a:spcBef>
                <a:spcPct val="20000"/>
              </a:spcBef>
              <a:spcAft>
                <a:spcPct val="0"/>
              </a:spcAft>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7pPr>
            <a:lvl8pPr marL="3429000" indent="-228600" eaLnBrk="0" fontAlgn="base" hangingPunct="0">
              <a:spcBef>
                <a:spcPct val="20000"/>
              </a:spcBef>
              <a:spcAft>
                <a:spcPct val="0"/>
              </a:spcAft>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8pPr>
            <a:lvl9pPr marL="3886200" indent="-228600" eaLnBrk="0" fontAlgn="base" hangingPunct="0">
              <a:spcBef>
                <a:spcPct val="20000"/>
              </a:spcBef>
              <a:spcAft>
                <a:spcPct val="0"/>
              </a:spcAft>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9pPr>
          </a:lstStyle>
          <a:p>
            <a:pPr marL="285750" indent="-285750" eaLnBrk="1" hangingPunct="1">
              <a:spcBef>
                <a:spcPct val="0"/>
              </a:spcBef>
              <a:buClrTx/>
              <a:buSzTx/>
              <a:buFont typeface="HGS平成丸ｺﾞｼｯｸ体W4" panose="020F0500000000000000" pitchFamily="50" charset="-128"/>
              <a:buChar char="※"/>
            </a:pPr>
            <a:r>
              <a:rPr lang="ja-JP" altLang="en-US" sz="1200" dirty="0">
                <a:solidFill>
                  <a:schemeClr val="accent1">
                    <a:lumMod val="50000"/>
                  </a:schemeClr>
                </a:solidFill>
                <a:latin typeface="游ゴシック" panose="020B0400000000000000" pitchFamily="50" charset="-128"/>
                <a:ea typeface="游ゴシック" panose="020B0400000000000000" pitchFamily="50" charset="-128"/>
              </a:rPr>
              <a:t>御社のものに変更してください</a:t>
            </a:r>
            <a:endParaRPr lang="en-US" altLang="ja-JP" sz="1200" dirty="0">
              <a:solidFill>
                <a:schemeClr val="accent1">
                  <a:lumMod val="50000"/>
                </a:schemeClr>
              </a:solidFill>
              <a:latin typeface="游ゴシック" panose="020B0400000000000000" pitchFamily="50" charset="-128"/>
              <a:ea typeface="游ゴシック" panose="020B0400000000000000" pitchFamily="50" charset="-128"/>
            </a:endParaRPr>
          </a:p>
        </p:txBody>
      </p:sp>
      <p:graphicFrame>
        <p:nvGraphicFramePr>
          <p:cNvPr id="12" name="object 10">
            <a:extLst>
              <a:ext uri="{FF2B5EF4-FFF2-40B4-BE49-F238E27FC236}">
                <a16:creationId xmlns:a16="http://schemas.microsoft.com/office/drawing/2014/main" id="{FDA84414-F0DB-46FD-8566-13AFCCFFFF5C}"/>
              </a:ext>
            </a:extLst>
          </p:cNvPr>
          <p:cNvGraphicFramePr>
            <a:graphicFrameLocks noGrp="1"/>
          </p:cNvGraphicFramePr>
          <p:nvPr>
            <p:extLst>
              <p:ext uri="{D42A27DB-BD31-4B8C-83A1-F6EECF244321}">
                <p14:modId xmlns:p14="http://schemas.microsoft.com/office/powerpoint/2010/main" val="1620142605"/>
              </p:ext>
            </p:extLst>
          </p:nvPr>
        </p:nvGraphicFramePr>
        <p:xfrm>
          <a:off x="4571024" y="371565"/>
          <a:ext cx="4464495" cy="6153060"/>
        </p:xfrm>
        <a:graphic>
          <a:graphicData uri="http://schemas.openxmlformats.org/drawingml/2006/table">
            <a:tbl>
              <a:tblPr firstRow="1" bandRow="1">
                <a:tableStyleId>{5C22544A-7EE6-4342-B048-85BDC9FD1C3A}</a:tableStyleId>
              </a:tblPr>
              <a:tblGrid>
                <a:gridCol w="628931">
                  <a:extLst>
                    <a:ext uri="{9D8B030D-6E8A-4147-A177-3AD203B41FA5}">
                      <a16:colId xmlns:a16="http://schemas.microsoft.com/office/drawing/2014/main" val="20000"/>
                    </a:ext>
                  </a:extLst>
                </a:gridCol>
                <a:gridCol w="641220">
                  <a:extLst>
                    <a:ext uri="{9D8B030D-6E8A-4147-A177-3AD203B41FA5}">
                      <a16:colId xmlns:a16="http://schemas.microsoft.com/office/drawing/2014/main" val="20001"/>
                    </a:ext>
                  </a:extLst>
                </a:gridCol>
                <a:gridCol w="641220">
                  <a:extLst>
                    <a:ext uri="{9D8B030D-6E8A-4147-A177-3AD203B41FA5}">
                      <a16:colId xmlns:a16="http://schemas.microsoft.com/office/drawing/2014/main" val="20002"/>
                    </a:ext>
                  </a:extLst>
                </a:gridCol>
                <a:gridCol w="641220">
                  <a:extLst>
                    <a:ext uri="{9D8B030D-6E8A-4147-A177-3AD203B41FA5}">
                      <a16:colId xmlns:a16="http://schemas.microsoft.com/office/drawing/2014/main" val="20003"/>
                    </a:ext>
                  </a:extLst>
                </a:gridCol>
                <a:gridCol w="641220">
                  <a:extLst>
                    <a:ext uri="{9D8B030D-6E8A-4147-A177-3AD203B41FA5}">
                      <a16:colId xmlns:a16="http://schemas.microsoft.com/office/drawing/2014/main" val="20004"/>
                    </a:ext>
                  </a:extLst>
                </a:gridCol>
                <a:gridCol w="641220">
                  <a:extLst>
                    <a:ext uri="{9D8B030D-6E8A-4147-A177-3AD203B41FA5}">
                      <a16:colId xmlns:a16="http://schemas.microsoft.com/office/drawing/2014/main" val="20005"/>
                    </a:ext>
                  </a:extLst>
                </a:gridCol>
                <a:gridCol w="629464">
                  <a:extLst>
                    <a:ext uri="{9D8B030D-6E8A-4147-A177-3AD203B41FA5}">
                      <a16:colId xmlns:a16="http://schemas.microsoft.com/office/drawing/2014/main" val="20006"/>
                    </a:ext>
                  </a:extLst>
                </a:gridCol>
              </a:tblGrid>
              <a:tr h="136244">
                <a:tc>
                  <a:txBody>
                    <a:bodyPr/>
                    <a:lstStyle/>
                    <a:p>
                      <a:pPr marR="6350" algn="ctr">
                        <a:lnSpc>
                          <a:spcPct val="100000"/>
                        </a:lnSpc>
                        <a:spcBef>
                          <a:spcPts val="250"/>
                        </a:spcBef>
                      </a:pPr>
                      <a:r>
                        <a:rPr sz="600" b="0" dirty="0">
                          <a:solidFill>
                            <a:schemeClr val="tx2">
                              <a:lumMod val="50000"/>
                              <a:lumOff val="50000"/>
                            </a:schemeClr>
                          </a:solidFill>
                        </a:rPr>
                        <a:t>等級</a:t>
                      </a:r>
                      <a:endParaRPr sz="600" b="0">
                        <a:solidFill>
                          <a:schemeClr val="tx2">
                            <a:lumMod val="50000"/>
                            <a:lumOff val="50000"/>
                          </a:schemeClr>
                        </a:solidFill>
                        <a:latin typeface="ＭＳ ゴシック"/>
                        <a:cs typeface="ＭＳ ゴシック"/>
                      </a:endParaRPr>
                    </a:p>
                  </a:txBody>
                  <a:tcPr marL="0" marR="0" marT="31750"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gn="ctr">
                        <a:lnSpc>
                          <a:spcPct val="100000"/>
                        </a:lnSpc>
                        <a:spcBef>
                          <a:spcPts val="250"/>
                        </a:spcBef>
                      </a:pPr>
                      <a:r>
                        <a:rPr sz="600" b="0" spc="10" dirty="0">
                          <a:solidFill>
                            <a:schemeClr val="tx2">
                              <a:lumMod val="50000"/>
                              <a:lumOff val="50000"/>
                            </a:schemeClr>
                          </a:solidFill>
                        </a:rPr>
                        <a:t>1</a:t>
                      </a:r>
                      <a:r>
                        <a:rPr sz="600" b="0" spc="25" dirty="0">
                          <a:solidFill>
                            <a:schemeClr val="tx2">
                              <a:lumMod val="50000"/>
                              <a:lumOff val="50000"/>
                            </a:schemeClr>
                          </a:solidFill>
                        </a:rPr>
                        <a:t>等級</a:t>
                      </a:r>
                      <a:endParaRPr sz="600" b="0">
                        <a:solidFill>
                          <a:schemeClr val="tx2">
                            <a:lumMod val="50000"/>
                            <a:lumOff val="50000"/>
                          </a:schemeClr>
                        </a:solidFill>
                        <a:latin typeface="ＭＳ ゴシック"/>
                        <a:cs typeface="ＭＳ ゴシック"/>
                      </a:endParaRPr>
                    </a:p>
                  </a:txBody>
                  <a:tcPr marL="0" marR="0" marT="31750"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gn="ctr">
                        <a:lnSpc>
                          <a:spcPct val="100000"/>
                        </a:lnSpc>
                        <a:spcBef>
                          <a:spcPts val="250"/>
                        </a:spcBef>
                      </a:pPr>
                      <a:r>
                        <a:rPr sz="600" b="0" spc="10" dirty="0">
                          <a:solidFill>
                            <a:schemeClr val="tx2">
                              <a:lumMod val="50000"/>
                              <a:lumOff val="50000"/>
                            </a:schemeClr>
                          </a:solidFill>
                        </a:rPr>
                        <a:t>2</a:t>
                      </a:r>
                      <a:r>
                        <a:rPr sz="600" b="0" spc="25" dirty="0">
                          <a:solidFill>
                            <a:schemeClr val="tx2">
                              <a:lumMod val="50000"/>
                              <a:lumOff val="50000"/>
                            </a:schemeClr>
                          </a:solidFill>
                        </a:rPr>
                        <a:t>等級</a:t>
                      </a:r>
                      <a:endParaRPr sz="600" b="0">
                        <a:solidFill>
                          <a:schemeClr val="tx2">
                            <a:lumMod val="50000"/>
                            <a:lumOff val="50000"/>
                          </a:schemeClr>
                        </a:solidFill>
                        <a:latin typeface="ＭＳ ゴシック"/>
                        <a:cs typeface="ＭＳ ゴシック"/>
                      </a:endParaRPr>
                    </a:p>
                  </a:txBody>
                  <a:tcPr marL="0" marR="0" marT="31750"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gn="ctr">
                        <a:lnSpc>
                          <a:spcPct val="100000"/>
                        </a:lnSpc>
                        <a:spcBef>
                          <a:spcPts val="250"/>
                        </a:spcBef>
                      </a:pPr>
                      <a:r>
                        <a:rPr sz="600" b="0" spc="10" dirty="0">
                          <a:solidFill>
                            <a:schemeClr val="tx2">
                              <a:lumMod val="50000"/>
                              <a:lumOff val="50000"/>
                            </a:schemeClr>
                          </a:solidFill>
                        </a:rPr>
                        <a:t>3</a:t>
                      </a:r>
                      <a:r>
                        <a:rPr sz="600" b="0" spc="25" dirty="0">
                          <a:solidFill>
                            <a:schemeClr val="tx2">
                              <a:lumMod val="50000"/>
                              <a:lumOff val="50000"/>
                            </a:schemeClr>
                          </a:solidFill>
                        </a:rPr>
                        <a:t>等級</a:t>
                      </a:r>
                      <a:endParaRPr sz="600" b="0">
                        <a:solidFill>
                          <a:schemeClr val="tx2">
                            <a:lumMod val="50000"/>
                            <a:lumOff val="50000"/>
                          </a:schemeClr>
                        </a:solidFill>
                        <a:latin typeface="ＭＳ ゴシック"/>
                        <a:cs typeface="ＭＳ ゴシック"/>
                      </a:endParaRPr>
                    </a:p>
                  </a:txBody>
                  <a:tcPr marL="0" marR="0" marT="31750"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gn="ctr">
                        <a:lnSpc>
                          <a:spcPct val="100000"/>
                        </a:lnSpc>
                        <a:spcBef>
                          <a:spcPts val="250"/>
                        </a:spcBef>
                      </a:pPr>
                      <a:r>
                        <a:rPr sz="600" b="0" spc="10" dirty="0">
                          <a:solidFill>
                            <a:schemeClr val="tx2">
                              <a:lumMod val="50000"/>
                              <a:lumOff val="50000"/>
                            </a:schemeClr>
                          </a:solidFill>
                        </a:rPr>
                        <a:t>4</a:t>
                      </a:r>
                      <a:r>
                        <a:rPr sz="600" b="0" spc="25" dirty="0">
                          <a:solidFill>
                            <a:schemeClr val="tx2">
                              <a:lumMod val="50000"/>
                              <a:lumOff val="50000"/>
                            </a:schemeClr>
                          </a:solidFill>
                        </a:rPr>
                        <a:t>等級</a:t>
                      </a:r>
                      <a:endParaRPr sz="600" b="0">
                        <a:solidFill>
                          <a:schemeClr val="tx2">
                            <a:lumMod val="50000"/>
                            <a:lumOff val="50000"/>
                          </a:schemeClr>
                        </a:solidFill>
                        <a:latin typeface="ＭＳ ゴシック"/>
                        <a:cs typeface="ＭＳ ゴシック"/>
                      </a:endParaRPr>
                    </a:p>
                  </a:txBody>
                  <a:tcPr marL="0" marR="0" marT="31750"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gn="ctr">
                        <a:lnSpc>
                          <a:spcPct val="100000"/>
                        </a:lnSpc>
                        <a:spcBef>
                          <a:spcPts val="250"/>
                        </a:spcBef>
                      </a:pPr>
                      <a:r>
                        <a:rPr sz="600" b="0" spc="10" dirty="0">
                          <a:solidFill>
                            <a:schemeClr val="tx2">
                              <a:lumMod val="50000"/>
                              <a:lumOff val="50000"/>
                            </a:schemeClr>
                          </a:solidFill>
                        </a:rPr>
                        <a:t>5</a:t>
                      </a:r>
                      <a:r>
                        <a:rPr sz="600" b="0" spc="25" dirty="0">
                          <a:solidFill>
                            <a:schemeClr val="tx2">
                              <a:lumMod val="50000"/>
                              <a:lumOff val="50000"/>
                            </a:schemeClr>
                          </a:solidFill>
                        </a:rPr>
                        <a:t>等級</a:t>
                      </a:r>
                      <a:endParaRPr sz="600" b="0">
                        <a:solidFill>
                          <a:schemeClr val="tx2">
                            <a:lumMod val="50000"/>
                            <a:lumOff val="50000"/>
                          </a:schemeClr>
                        </a:solidFill>
                        <a:latin typeface="ＭＳ ゴシック"/>
                        <a:cs typeface="ＭＳ ゴシック"/>
                      </a:endParaRPr>
                    </a:p>
                  </a:txBody>
                  <a:tcPr marL="0" marR="0" marT="31750"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L="13970" algn="ctr">
                        <a:lnSpc>
                          <a:spcPct val="100000"/>
                        </a:lnSpc>
                        <a:spcBef>
                          <a:spcPts val="250"/>
                        </a:spcBef>
                      </a:pPr>
                      <a:r>
                        <a:rPr sz="600" b="0" spc="10" dirty="0">
                          <a:solidFill>
                            <a:schemeClr val="tx2">
                              <a:lumMod val="50000"/>
                              <a:lumOff val="50000"/>
                            </a:schemeClr>
                          </a:solidFill>
                        </a:rPr>
                        <a:t>6</a:t>
                      </a:r>
                      <a:r>
                        <a:rPr sz="600" b="0" spc="25" dirty="0">
                          <a:solidFill>
                            <a:schemeClr val="tx2">
                              <a:lumMod val="50000"/>
                              <a:lumOff val="50000"/>
                            </a:schemeClr>
                          </a:solidFill>
                        </a:rPr>
                        <a:t>等級</a:t>
                      </a:r>
                      <a:endParaRPr sz="600" b="0">
                        <a:solidFill>
                          <a:schemeClr val="tx2">
                            <a:lumMod val="50000"/>
                            <a:lumOff val="50000"/>
                          </a:schemeClr>
                        </a:solidFill>
                        <a:latin typeface="ＭＳ ゴシック"/>
                        <a:cs typeface="ＭＳ ゴシック"/>
                      </a:endParaRPr>
                    </a:p>
                  </a:txBody>
                  <a:tcPr marL="0" marR="0" marT="31750"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00"/>
                  </a:ext>
                </a:extLst>
              </a:tr>
              <a:tr h="147088">
                <a:tc>
                  <a:txBody>
                    <a:bodyPr/>
                    <a:lstStyle/>
                    <a:p>
                      <a:pPr marR="6350" algn="ctr">
                        <a:lnSpc>
                          <a:spcPct val="100000"/>
                        </a:lnSpc>
                        <a:spcBef>
                          <a:spcPts val="365"/>
                        </a:spcBef>
                      </a:pPr>
                      <a:r>
                        <a:rPr sz="600" b="0" dirty="0">
                          <a:solidFill>
                            <a:schemeClr val="tx2">
                              <a:lumMod val="50000"/>
                              <a:lumOff val="50000"/>
                            </a:schemeClr>
                          </a:solidFill>
                        </a:rPr>
                        <a:t>号俸/ピッチ</a:t>
                      </a:r>
                      <a:endParaRPr sz="600" b="0" dirty="0">
                        <a:solidFill>
                          <a:schemeClr val="tx2">
                            <a:lumMod val="50000"/>
                            <a:lumOff val="50000"/>
                          </a:schemeClr>
                        </a:solidFill>
                        <a:latin typeface="ＭＳ ゴシック"/>
                        <a:cs typeface="ＭＳ ゴシック"/>
                      </a:endParaRPr>
                    </a:p>
                  </a:txBody>
                  <a:tcPr marL="0" marR="0" marT="4635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65"/>
                        </a:spcBef>
                      </a:pPr>
                      <a:r>
                        <a:rPr sz="600" b="0" spc="10" dirty="0">
                          <a:solidFill>
                            <a:schemeClr val="tx2">
                              <a:lumMod val="50000"/>
                              <a:lumOff val="50000"/>
                            </a:schemeClr>
                          </a:solidFill>
                        </a:rPr>
                        <a:t>300</a:t>
                      </a:r>
                      <a:endParaRPr sz="600" b="0" dirty="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65"/>
                        </a:spcBef>
                      </a:pPr>
                      <a:r>
                        <a:rPr sz="600" b="0" spc="10" dirty="0">
                          <a:solidFill>
                            <a:schemeClr val="tx2">
                              <a:lumMod val="50000"/>
                              <a:lumOff val="50000"/>
                            </a:schemeClr>
                          </a:solidFill>
                        </a:rPr>
                        <a:t>400</a:t>
                      </a:r>
                      <a:endParaRPr sz="600" b="0" dirty="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65"/>
                        </a:spcBef>
                      </a:pPr>
                      <a:r>
                        <a:rPr sz="600" b="0" spc="10" dirty="0">
                          <a:solidFill>
                            <a:schemeClr val="tx2">
                              <a:lumMod val="50000"/>
                              <a:lumOff val="50000"/>
                            </a:schemeClr>
                          </a:solidFill>
                        </a:rPr>
                        <a:t>500</a:t>
                      </a:r>
                      <a:endParaRPr sz="600" b="0" dirty="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65"/>
                        </a:spcBef>
                      </a:pPr>
                      <a:r>
                        <a:rPr sz="600" b="0" spc="10" dirty="0">
                          <a:solidFill>
                            <a:schemeClr val="tx2">
                              <a:lumMod val="50000"/>
                              <a:lumOff val="50000"/>
                            </a:schemeClr>
                          </a:solidFill>
                        </a:rPr>
                        <a:t>1,000</a:t>
                      </a:r>
                      <a:endParaRPr sz="600" b="0" dirty="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65"/>
                        </a:spcBef>
                      </a:pPr>
                      <a:r>
                        <a:rPr sz="600" b="0" spc="10" dirty="0">
                          <a:solidFill>
                            <a:schemeClr val="tx2">
                              <a:lumMod val="50000"/>
                              <a:lumOff val="50000"/>
                            </a:schemeClr>
                          </a:solidFill>
                        </a:rPr>
                        <a:t>1,100</a:t>
                      </a:r>
                      <a:endParaRPr sz="600" b="0" dirty="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25400" algn="r">
                        <a:lnSpc>
                          <a:spcPct val="100000"/>
                        </a:lnSpc>
                        <a:spcBef>
                          <a:spcPts val="365"/>
                        </a:spcBef>
                      </a:pPr>
                      <a:r>
                        <a:rPr sz="600" b="0" spc="10" dirty="0">
                          <a:solidFill>
                            <a:schemeClr val="tx2">
                              <a:lumMod val="50000"/>
                              <a:lumOff val="50000"/>
                            </a:schemeClr>
                          </a:solidFill>
                        </a:rPr>
                        <a:t>1,200</a:t>
                      </a:r>
                      <a:endParaRPr sz="600" b="0" dirty="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extLst>
                  <a:ext uri="{0D108BD9-81ED-4DB2-BD59-A6C34878D82A}">
                    <a16:rowId xmlns:a16="http://schemas.microsoft.com/office/drawing/2014/main" val="10001"/>
                  </a:ext>
                </a:extLst>
              </a:tr>
              <a:tr h="147088">
                <a:tc>
                  <a:txBody>
                    <a:bodyPr/>
                    <a:lstStyle/>
                    <a:p>
                      <a:pPr marR="6350" algn="ctr">
                        <a:lnSpc>
                          <a:spcPct val="100000"/>
                        </a:lnSpc>
                        <a:spcBef>
                          <a:spcPts val="365"/>
                        </a:spcBef>
                      </a:pPr>
                      <a:r>
                        <a:rPr sz="600" b="0" dirty="0">
                          <a:solidFill>
                            <a:schemeClr val="tx2">
                              <a:lumMod val="50000"/>
                              <a:lumOff val="50000"/>
                            </a:schemeClr>
                          </a:solidFill>
                        </a:rPr>
                        <a:t>1</a:t>
                      </a:r>
                      <a:endParaRPr sz="600" b="0" dirty="0">
                        <a:solidFill>
                          <a:schemeClr val="tx2">
                            <a:lumMod val="50000"/>
                            <a:lumOff val="50000"/>
                          </a:schemeClr>
                        </a:solidFill>
                        <a:latin typeface="ＭＳ ゴシック"/>
                        <a:cs typeface="ＭＳ ゴシック"/>
                      </a:endParaRPr>
                    </a:p>
                  </a:txBody>
                  <a:tcPr marL="0" marR="0" marT="4635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65"/>
                        </a:spcBef>
                      </a:pPr>
                      <a:r>
                        <a:rPr sz="600" b="0" spc="10" dirty="0">
                          <a:solidFill>
                            <a:schemeClr val="tx2">
                              <a:lumMod val="50000"/>
                              <a:lumOff val="50000"/>
                            </a:schemeClr>
                          </a:solidFill>
                        </a:rPr>
                        <a:t>60,000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61,800</a:t>
                      </a:r>
                      <a:endParaRPr sz="600" b="0" dirty="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rgbClr val="FFCC99"/>
                    </a:solidFill>
                  </a:tcPr>
                </a:tc>
                <a:tc>
                  <a:txBody>
                    <a:bodyPr/>
                    <a:lstStyle/>
                    <a:p>
                      <a:pPr marR="40640" algn="r">
                        <a:lnSpc>
                          <a:spcPct val="100000"/>
                        </a:lnSpc>
                        <a:spcBef>
                          <a:spcPts val="365"/>
                        </a:spcBef>
                      </a:pPr>
                      <a:r>
                        <a:rPr sz="600" b="0" spc="10" dirty="0">
                          <a:solidFill>
                            <a:schemeClr val="tx2">
                              <a:lumMod val="50000"/>
                              <a:lumOff val="50000"/>
                            </a:schemeClr>
                          </a:solidFill>
                        </a:rPr>
                        <a:t>64,200</a:t>
                      </a:r>
                      <a:endParaRPr sz="600" b="0" dirty="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rgbClr val="CCFFFF"/>
                    </a:solidFill>
                  </a:tcPr>
                </a:tc>
                <a:tc>
                  <a:txBody>
                    <a:bodyPr/>
                    <a:lstStyle/>
                    <a:p>
                      <a:pPr marR="40640" algn="r">
                        <a:lnSpc>
                          <a:spcPct val="100000"/>
                        </a:lnSpc>
                        <a:spcBef>
                          <a:spcPts val="365"/>
                        </a:spcBef>
                      </a:pPr>
                      <a:r>
                        <a:rPr sz="600" b="0" spc="10" dirty="0">
                          <a:solidFill>
                            <a:schemeClr val="tx2">
                              <a:lumMod val="50000"/>
                              <a:lumOff val="50000"/>
                            </a:schemeClr>
                          </a:solidFill>
                        </a:rPr>
                        <a:t>68,700</a:t>
                      </a:r>
                      <a:endParaRPr sz="600" b="0" dirty="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rgbClr val="FFCC99"/>
                    </a:solidFill>
                  </a:tcPr>
                </a:tc>
                <a:tc>
                  <a:txBody>
                    <a:bodyPr/>
                    <a:lstStyle/>
                    <a:p>
                      <a:pPr marR="40640" algn="r">
                        <a:lnSpc>
                          <a:spcPct val="100000"/>
                        </a:lnSpc>
                        <a:spcBef>
                          <a:spcPts val="365"/>
                        </a:spcBef>
                      </a:pPr>
                      <a:r>
                        <a:rPr sz="600" b="0" spc="10" dirty="0">
                          <a:solidFill>
                            <a:schemeClr val="tx2">
                              <a:lumMod val="50000"/>
                              <a:lumOff val="50000"/>
                            </a:schemeClr>
                          </a:solidFill>
                        </a:rPr>
                        <a:t>80,700</a:t>
                      </a:r>
                      <a:endParaRPr sz="600" b="0" dirty="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rgbClr val="CCFFFF"/>
                    </a:solidFill>
                  </a:tcPr>
                </a:tc>
                <a:tc>
                  <a:txBody>
                    <a:bodyPr/>
                    <a:lstStyle/>
                    <a:p>
                      <a:pPr marR="25400" algn="r">
                        <a:lnSpc>
                          <a:spcPct val="100000"/>
                        </a:lnSpc>
                        <a:spcBef>
                          <a:spcPts val="365"/>
                        </a:spcBef>
                      </a:pPr>
                      <a:r>
                        <a:rPr sz="600" b="0" spc="10" dirty="0">
                          <a:solidFill>
                            <a:schemeClr val="tx2">
                              <a:lumMod val="50000"/>
                              <a:lumOff val="50000"/>
                            </a:schemeClr>
                          </a:solidFill>
                        </a:rPr>
                        <a:t>93,900</a:t>
                      </a:r>
                      <a:endParaRPr sz="600" b="0" dirty="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rgbClr val="FFCC99"/>
                    </a:solidFill>
                  </a:tcPr>
                </a:tc>
                <a:extLst>
                  <a:ext uri="{0D108BD9-81ED-4DB2-BD59-A6C34878D82A}">
                    <a16:rowId xmlns:a16="http://schemas.microsoft.com/office/drawing/2014/main" val="10002"/>
                  </a:ext>
                </a:extLst>
              </a:tr>
              <a:tr h="147088">
                <a:tc>
                  <a:txBody>
                    <a:bodyPr/>
                    <a:lstStyle/>
                    <a:p>
                      <a:pPr marR="6350" algn="ctr">
                        <a:lnSpc>
                          <a:spcPct val="100000"/>
                        </a:lnSpc>
                        <a:spcBef>
                          <a:spcPts val="365"/>
                        </a:spcBef>
                      </a:pPr>
                      <a:r>
                        <a:rPr sz="600" b="0" dirty="0">
                          <a:solidFill>
                            <a:schemeClr val="tx2">
                              <a:lumMod val="50000"/>
                              <a:lumOff val="50000"/>
                            </a:schemeClr>
                          </a:solidFill>
                        </a:rPr>
                        <a:t>2</a:t>
                      </a:r>
                      <a:endParaRPr sz="600" b="0" dirty="0">
                        <a:solidFill>
                          <a:schemeClr val="tx2">
                            <a:lumMod val="50000"/>
                            <a:lumOff val="50000"/>
                          </a:schemeClr>
                        </a:solidFill>
                        <a:latin typeface="ＭＳ ゴシック"/>
                        <a:cs typeface="ＭＳ ゴシック"/>
                      </a:endParaRPr>
                    </a:p>
                  </a:txBody>
                  <a:tcPr marL="0" marR="0" marT="4635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65"/>
                        </a:spcBef>
                      </a:pPr>
                      <a:r>
                        <a:rPr sz="600" b="0" spc="10" dirty="0">
                          <a:solidFill>
                            <a:schemeClr val="tx2">
                              <a:lumMod val="50000"/>
                              <a:lumOff val="50000"/>
                            </a:schemeClr>
                          </a:solidFill>
                        </a:rPr>
                        <a:t>60,300</a:t>
                      </a:r>
                      <a:endParaRPr sz="600" b="0" dirty="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62,200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64,700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69,700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81,800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25400" algn="r">
                        <a:lnSpc>
                          <a:spcPct val="100000"/>
                        </a:lnSpc>
                        <a:spcBef>
                          <a:spcPts val="365"/>
                        </a:spcBef>
                      </a:pPr>
                      <a:r>
                        <a:rPr sz="600" b="0" spc="10" dirty="0">
                          <a:solidFill>
                            <a:schemeClr val="tx2">
                              <a:lumMod val="50000"/>
                              <a:lumOff val="50000"/>
                            </a:schemeClr>
                          </a:solidFill>
                        </a:rPr>
                        <a:t>95,100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03"/>
                  </a:ext>
                </a:extLst>
              </a:tr>
              <a:tr h="147088">
                <a:tc>
                  <a:txBody>
                    <a:bodyPr/>
                    <a:lstStyle/>
                    <a:p>
                      <a:pPr marR="6350" algn="ctr">
                        <a:lnSpc>
                          <a:spcPct val="100000"/>
                        </a:lnSpc>
                        <a:spcBef>
                          <a:spcPts val="365"/>
                        </a:spcBef>
                      </a:pPr>
                      <a:r>
                        <a:rPr sz="600" b="0" dirty="0">
                          <a:solidFill>
                            <a:schemeClr val="tx2">
                              <a:lumMod val="50000"/>
                              <a:lumOff val="50000"/>
                            </a:schemeClr>
                          </a:solidFill>
                        </a:rPr>
                        <a:t>3</a:t>
                      </a:r>
                      <a:endParaRPr sz="600" b="0">
                        <a:solidFill>
                          <a:schemeClr val="tx2">
                            <a:lumMod val="50000"/>
                            <a:lumOff val="50000"/>
                          </a:schemeClr>
                        </a:solidFill>
                        <a:latin typeface="ＭＳ ゴシック"/>
                        <a:cs typeface="ＭＳ ゴシック"/>
                      </a:endParaRPr>
                    </a:p>
                  </a:txBody>
                  <a:tcPr marL="0" marR="0" marT="4635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65"/>
                        </a:spcBef>
                      </a:pPr>
                      <a:r>
                        <a:rPr sz="600" b="0" spc="10" dirty="0">
                          <a:solidFill>
                            <a:schemeClr val="tx2">
                              <a:lumMod val="50000"/>
                              <a:lumOff val="50000"/>
                            </a:schemeClr>
                          </a:solidFill>
                        </a:rPr>
                        <a:t>60,600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62,600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65,200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70,700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82,900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25400" algn="r">
                        <a:lnSpc>
                          <a:spcPct val="100000"/>
                        </a:lnSpc>
                        <a:spcBef>
                          <a:spcPts val="365"/>
                        </a:spcBef>
                      </a:pPr>
                      <a:r>
                        <a:rPr sz="600" b="0" spc="10" dirty="0">
                          <a:solidFill>
                            <a:schemeClr val="tx2">
                              <a:lumMod val="50000"/>
                              <a:lumOff val="50000"/>
                            </a:schemeClr>
                          </a:solidFill>
                        </a:rPr>
                        <a:t>96,300</a:t>
                      </a:r>
                      <a:endParaRPr sz="600" b="0" dirty="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04"/>
                  </a:ext>
                </a:extLst>
              </a:tr>
              <a:tr h="146617">
                <a:tc>
                  <a:txBody>
                    <a:bodyPr/>
                    <a:lstStyle/>
                    <a:p>
                      <a:pPr marR="6350" algn="ctr">
                        <a:lnSpc>
                          <a:spcPct val="100000"/>
                        </a:lnSpc>
                        <a:spcBef>
                          <a:spcPts val="365"/>
                        </a:spcBef>
                      </a:pPr>
                      <a:r>
                        <a:rPr sz="600" b="0" dirty="0">
                          <a:solidFill>
                            <a:schemeClr val="tx2">
                              <a:lumMod val="50000"/>
                              <a:lumOff val="50000"/>
                            </a:schemeClr>
                          </a:solidFill>
                        </a:rPr>
                        <a:t>4</a:t>
                      </a:r>
                      <a:endParaRPr sz="600" b="0">
                        <a:solidFill>
                          <a:schemeClr val="tx2">
                            <a:lumMod val="50000"/>
                            <a:lumOff val="50000"/>
                          </a:schemeClr>
                        </a:solidFill>
                        <a:latin typeface="ＭＳ ゴシック"/>
                        <a:cs typeface="ＭＳ ゴシック"/>
                      </a:endParaRPr>
                    </a:p>
                  </a:txBody>
                  <a:tcPr marL="0" marR="0" marT="4635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65"/>
                        </a:spcBef>
                      </a:pPr>
                      <a:r>
                        <a:rPr sz="600" b="0" spc="10" dirty="0">
                          <a:solidFill>
                            <a:schemeClr val="tx2">
                              <a:lumMod val="50000"/>
                              <a:lumOff val="50000"/>
                            </a:schemeClr>
                          </a:solidFill>
                        </a:rPr>
                        <a:t>60,900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63,000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65,700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71,700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84,000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25400" algn="r">
                        <a:lnSpc>
                          <a:spcPct val="100000"/>
                        </a:lnSpc>
                        <a:spcBef>
                          <a:spcPts val="365"/>
                        </a:spcBef>
                      </a:pPr>
                      <a:r>
                        <a:rPr sz="600" b="0" spc="10" dirty="0">
                          <a:solidFill>
                            <a:schemeClr val="tx2">
                              <a:lumMod val="50000"/>
                              <a:lumOff val="50000"/>
                            </a:schemeClr>
                          </a:solidFill>
                        </a:rPr>
                        <a:t>97,500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05"/>
                  </a:ext>
                </a:extLst>
              </a:tr>
              <a:tr h="147088">
                <a:tc>
                  <a:txBody>
                    <a:bodyPr/>
                    <a:lstStyle/>
                    <a:p>
                      <a:pPr marR="6350" algn="ctr">
                        <a:lnSpc>
                          <a:spcPct val="100000"/>
                        </a:lnSpc>
                        <a:spcBef>
                          <a:spcPts val="365"/>
                        </a:spcBef>
                      </a:pPr>
                      <a:r>
                        <a:rPr sz="600" b="0" dirty="0">
                          <a:solidFill>
                            <a:schemeClr val="tx2">
                              <a:lumMod val="50000"/>
                              <a:lumOff val="50000"/>
                            </a:schemeClr>
                          </a:solidFill>
                        </a:rPr>
                        <a:t>5</a:t>
                      </a:r>
                      <a:endParaRPr sz="600" b="0">
                        <a:solidFill>
                          <a:schemeClr val="tx2">
                            <a:lumMod val="50000"/>
                            <a:lumOff val="50000"/>
                          </a:schemeClr>
                        </a:solidFill>
                        <a:latin typeface="ＭＳ ゴシック"/>
                        <a:cs typeface="ＭＳ ゴシック"/>
                      </a:endParaRPr>
                    </a:p>
                  </a:txBody>
                  <a:tcPr marL="0" marR="0" marT="4635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65"/>
                        </a:spcBef>
                      </a:pPr>
                      <a:r>
                        <a:rPr sz="600" b="0" spc="10" dirty="0">
                          <a:solidFill>
                            <a:schemeClr val="tx2">
                              <a:lumMod val="50000"/>
                              <a:lumOff val="50000"/>
                            </a:schemeClr>
                          </a:solidFill>
                        </a:rPr>
                        <a:t>61,200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63,400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66,200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72,700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85,100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25400" algn="r">
                        <a:lnSpc>
                          <a:spcPct val="100000"/>
                        </a:lnSpc>
                        <a:spcBef>
                          <a:spcPts val="365"/>
                        </a:spcBef>
                      </a:pPr>
                      <a:r>
                        <a:rPr sz="600" b="0" spc="10" dirty="0">
                          <a:solidFill>
                            <a:schemeClr val="tx2">
                              <a:lumMod val="50000"/>
                              <a:lumOff val="50000"/>
                            </a:schemeClr>
                          </a:solidFill>
                        </a:rPr>
                        <a:t>98,700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06"/>
                  </a:ext>
                </a:extLst>
              </a:tr>
              <a:tr h="147088">
                <a:tc>
                  <a:txBody>
                    <a:bodyPr/>
                    <a:lstStyle/>
                    <a:p>
                      <a:pPr marR="6350" algn="ctr">
                        <a:lnSpc>
                          <a:spcPct val="100000"/>
                        </a:lnSpc>
                        <a:spcBef>
                          <a:spcPts val="365"/>
                        </a:spcBef>
                      </a:pPr>
                      <a:r>
                        <a:rPr sz="600" b="0" dirty="0">
                          <a:solidFill>
                            <a:schemeClr val="tx2">
                              <a:lumMod val="50000"/>
                              <a:lumOff val="50000"/>
                            </a:schemeClr>
                          </a:solidFill>
                        </a:rPr>
                        <a:t>6</a:t>
                      </a:r>
                      <a:endParaRPr sz="600" b="0">
                        <a:solidFill>
                          <a:schemeClr val="tx2">
                            <a:lumMod val="50000"/>
                            <a:lumOff val="50000"/>
                          </a:schemeClr>
                        </a:solidFill>
                        <a:latin typeface="ＭＳ ゴシック"/>
                        <a:cs typeface="ＭＳ ゴシック"/>
                      </a:endParaRPr>
                    </a:p>
                  </a:txBody>
                  <a:tcPr marL="0" marR="0" marT="4635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65"/>
                        </a:spcBef>
                      </a:pPr>
                      <a:r>
                        <a:rPr sz="600" b="0" spc="10" dirty="0">
                          <a:solidFill>
                            <a:schemeClr val="tx2">
                              <a:lumMod val="50000"/>
                              <a:lumOff val="50000"/>
                            </a:schemeClr>
                          </a:solidFill>
                        </a:rPr>
                        <a:t>61,500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63,800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66,700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73,700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86,200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25400" algn="r">
                        <a:lnSpc>
                          <a:spcPct val="100000"/>
                        </a:lnSpc>
                        <a:spcBef>
                          <a:spcPts val="365"/>
                        </a:spcBef>
                      </a:pPr>
                      <a:r>
                        <a:rPr sz="600" b="0" spc="10" dirty="0">
                          <a:solidFill>
                            <a:schemeClr val="tx2">
                              <a:lumMod val="50000"/>
                              <a:lumOff val="50000"/>
                            </a:schemeClr>
                          </a:solidFill>
                        </a:rPr>
                        <a:t>99,900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07"/>
                  </a:ext>
                </a:extLst>
              </a:tr>
              <a:tr h="147088">
                <a:tc>
                  <a:txBody>
                    <a:bodyPr/>
                    <a:lstStyle/>
                    <a:p>
                      <a:pPr marR="6350" algn="ctr">
                        <a:lnSpc>
                          <a:spcPct val="100000"/>
                        </a:lnSpc>
                        <a:spcBef>
                          <a:spcPts val="365"/>
                        </a:spcBef>
                      </a:pPr>
                      <a:r>
                        <a:rPr sz="600" b="0" dirty="0">
                          <a:solidFill>
                            <a:schemeClr val="tx2">
                              <a:lumMod val="50000"/>
                              <a:lumOff val="50000"/>
                            </a:schemeClr>
                          </a:solidFill>
                        </a:rPr>
                        <a:t>7</a:t>
                      </a:r>
                      <a:endParaRPr sz="600" b="0" dirty="0">
                        <a:solidFill>
                          <a:schemeClr val="tx2">
                            <a:lumMod val="50000"/>
                            <a:lumOff val="50000"/>
                          </a:schemeClr>
                        </a:solidFill>
                        <a:latin typeface="ＭＳ ゴシック"/>
                        <a:cs typeface="ＭＳ ゴシック"/>
                      </a:endParaRPr>
                    </a:p>
                  </a:txBody>
                  <a:tcPr marL="0" marR="0" marT="4635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65"/>
                        </a:spcBef>
                      </a:pPr>
                      <a:r>
                        <a:rPr sz="600" b="0" spc="10" dirty="0">
                          <a:solidFill>
                            <a:schemeClr val="tx2">
                              <a:lumMod val="50000"/>
                              <a:lumOff val="50000"/>
                            </a:schemeClr>
                          </a:solidFill>
                        </a:rPr>
                        <a:t>61,800</a:t>
                      </a:r>
                      <a:endParaRPr sz="600" b="0" dirty="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rgbClr val="FFCC99"/>
                    </a:solidFill>
                  </a:tcPr>
                </a:tc>
                <a:tc>
                  <a:txBody>
                    <a:bodyPr/>
                    <a:lstStyle/>
                    <a:p>
                      <a:pPr marR="40640" algn="r">
                        <a:lnSpc>
                          <a:spcPct val="100000"/>
                        </a:lnSpc>
                        <a:spcBef>
                          <a:spcPts val="365"/>
                        </a:spcBef>
                      </a:pPr>
                      <a:r>
                        <a:rPr sz="600" b="0" spc="10" dirty="0">
                          <a:solidFill>
                            <a:schemeClr val="tx2">
                              <a:lumMod val="50000"/>
                              <a:lumOff val="50000"/>
                            </a:schemeClr>
                          </a:solidFill>
                        </a:rPr>
                        <a:t>64,200</a:t>
                      </a:r>
                      <a:endParaRPr sz="600" b="0" dirty="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rgbClr val="CCFFFF"/>
                    </a:solidFill>
                  </a:tcPr>
                </a:tc>
                <a:tc>
                  <a:txBody>
                    <a:bodyPr/>
                    <a:lstStyle/>
                    <a:p>
                      <a:pPr marR="40640" algn="r">
                        <a:lnSpc>
                          <a:spcPct val="100000"/>
                        </a:lnSpc>
                        <a:spcBef>
                          <a:spcPts val="365"/>
                        </a:spcBef>
                      </a:pPr>
                      <a:r>
                        <a:rPr sz="600" b="0" spc="10" dirty="0">
                          <a:solidFill>
                            <a:schemeClr val="tx2">
                              <a:lumMod val="50000"/>
                              <a:lumOff val="50000"/>
                            </a:schemeClr>
                          </a:solidFill>
                        </a:rPr>
                        <a:t>67,200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74,700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87,300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25400" algn="r">
                        <a:lnSpc>
                          <a:spcPct val="100000"/>
                        </a:lnSpc>
                        <a:spcBef>
                          <a:spcPts val="365"/>
                        </a:spcBef>
                      </a:pPr>
                      <a:r>
                        <a:rPr sz="600" b="0" spc="10" dirty="0">
                          <a:solidFill>
                            <a:schemeClr val="tx2">
                              <a:lumMod val="50000"/>
                              <a:lumOff val="50000"/>
                            </a:schemeClr>
                          </a:solidFill>
                        </a:rPr>
                        <a:t>101,100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08"/>
                  </a:ext>
                </a:extLst>
              </a:tr>
              <a:tr h="147088">
                <a:tc>
                  <a:txBody>
                    <a:bodyPr/>
                    <a:lstStyle/>
                    <a:p>
                      <a:pPr marR="6350" algn="ctr">
                        <a:lnSpc>
                          <a:spcPct val="100000"/>
                        </a:lnSpc>
                        <a:spcBef>
                          <a:spcPts val="365"/>
                        </a:spcBef>
                      </a:pPr>
                      <a:r>
                        <a:rPr sz="600" b="0" dirty="0">
                          <a:solidFill>
                            <a:schemeClr val="tx2">
                              <a:lumMod val="50000"/>
                              <a:lumOff val="50000"/>
                            </a:schemeClr>
                          </a:solidFill>
                        </a:rPr>
                        <a:t>8</a:t>
                      </a:r>
                      <a:endParaRPr sz="600" b="0">
                        <a:solidFill>
                          <a:schemeClr val="tx2">
                            <a:lumMod val="50000"/>
                            <a:lumOff val="50000"/>
                          </a:schemeClr>
                        </a:solidFill>
                        <a:latin typeface="ＭＳ ゴシック"/>
                        <a:cs typeface="ＭＳ ゴシック"/>
                      </a:endParaRPr>
                    </a:p>
                  </a:txBody>
                  <a:tcPr marL="0" marR="0" marT="4635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65"/>
                        </a:spcBef>
                      </a:pPr>
                      <a:r>
                        <a:rPr sz="600" b="0" spc="10" dirty="0">
                          <a:solidFill>
                            <a:schemeClr val="tx2">
                              <a:lumMod val="50000"/>
                              <a:lumOff val="50000"/>
                            </a:schemeClr>
                          </a:solidFill>
                        </a:rPr>
                        <a:t>62,100</a:t>
                      </a:r>
                      <a:endParaRPr sz="600" b="0" dirty="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64,600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67,700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75,700</a:t>
                      </a:r>
                      <a:endParaRPr sz="600" b="0" dirty="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88,400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25400" algn="r">
                        <a:lnSpc>
                          <a:spcPct val="100000"/>
                        </a:lnSpc>
                        <a:spcBef>
                          <a:spcPts val="365"/>
                        </a:spcBef>
                      </a:pPr>
                      <a:r>
                        <a:rPr sz="600" b="0" spc="10" dirty="0">
                          <a:solidFill>
                            <a:schemeClr val="tx2">
                              <a:lumMod val="50000"/>
                              <a:lumOff val="50000"/>
                            </a:schemeClr>
                          </a:solidFill>
                        </a:rPr>
                        <a:t>102,300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09"/>
                  </a:ext>
                </a:extLst>
              </a:tr>
              <a:tr h="146617">
                <a:tc>
                  <a:txBody>
                    <a:bodyPr/>
                    <a:lstStyle/>
                    <a:p>
                      <a:pPr marR="6350" algn="ctr">
                        <a:lnSpc>
                          <a:spcPct val="100000"/>
                        </a:lnSpc>
                        <a:spcBef>
                          <a:spcPts val="365"/>
                        </a:spcBef>
                      </a:pPr>
                      <a:r>
                        <a:rPr sz="600" b="0" dirty="0">
                          <a:solidFill>
                            <a:schemeClr val="tx2">
                              <a:lumMod val="50000"/>
                              <a:lumOff val="50000"/>
                            </a:schemeClr>
                          </a:solidFill>
                        </a:rPr>
                        <a:t>9</a:t>
                      </a:r>
                      <a:endParaRPr sz="600" b="0">
                        <a:solidFill>
                          <a:schemeClr val="tx2">
                            <a:lumMod val="50000"/>
                            <a:lumOff val="50000"/>
                          </a:schemeClr>
                        </a:solidFill>
                        <a:latin typeface="ＭＳ ゴシック"/>
                        <a:cs typeface="ＭＳ ゴシック"/>
                      </a:endParaRPr>
                    </a:p>
                  </a:txBody>
                  <a:tcPr marL="0" marR="0" marT="4635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65"/>
                        </a:spcBef>
                      </a:pPr>
                      <a:r>
                        <a:rPr sz="600" b="0" spc="10" dirty="0">
                          <a:solidFill>
                            <a:schemeClr val="tx2">
                              <a:lumMod val="50000"/>
                              <a:lumOff val="50000"/>
                            </a:schemeClr>
                          </a:solidFill>
                        </a:rPr>
                        <a:t>62,400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65,000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68,200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76,700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89,500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25400" algn="r">
                        <a:lnSpc>
                          <a:spcPct val="100000"/>
                        </a:lnSpc>
                        <a:spcBef>
                          <a:spcPts val="365"/>
                        </a:spcBef>
                      </a:pPr>
                      <a:r>
                        <a:rPr sz="600" b="0" spc="10" dirty="0">
                          <a:solidFill>
                            <a:schemeClr val="tx2">
                              <a:lumMod val="50000"/>
                              <a:lumOff val="50000"/>
                            </a:schemeClr>
                          </a:solidFill>
                        </a:rPr>
                        <a:t>103,500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10"/>
                  </a:ext>
                </a:extLst>
              </a:tr>
              <a:tr h="147088">
                <a:tc>
                  <a:txBody>
                    <a:bodyPr/>
                    <a:lstStyle/>
                    <a:p>
                      <a:pPr marR="6350" algn="ctr">
                        <a:lnSpc>
                          <a:spcPct val="100000"/>
                        </a:lnSpc>
                        <a:spcBef>
                          <a:spcPts val="365"/>
                        </a:spcBef>
                      </a:pPr>
                      <a:r>
                        <a:rPr sz="600" b="0" spc="10" dirty="0">
                          <a:solidFill>
                            <a:schemeClr val="tx2">
                              <a:lumMod val="50000"/>
                              <a:lumOff val="50000"/>
                            </a:schemeClr>
                          </a:solidFill>
                        </a:rPr>
                        <a:t>10</a:t>
                      </a:r>
                      <a:endParaRPr sz="600" b="0" dirty="0">
                        <a:solidFill>
                          <a:schemeClr val="tx2">
                            <a:lumMod val="50000"/>
                            <a:lumOff val="50000"/>
                          </a:schemeClr>
                        </a:solidFill>
                        <a:latin typeface="ＭＳ ゴシック"/>
                        <a:cs typeface="ＭＳ ゴシック"/>
                      </a:endParaRPr>
                    </a:p>
                  </a:txBody>
                  <a:tcPr marL="0" marR="0" marT="4635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65"/>
                        </a:spcBef>
                      </a:pPr>
                      <a:r>
                        <a:rPr sz="600" b="0" spc="10" dirty="0">
                          <a:solidFill>
                            <a:schemeClr val="tx2">
                              <a:lumMod val="50000"/>
                              <a:lumOff val="50000"/>
                            </a:schemeClr>
                          </a:solidFill>
                        </a:rPr>
                        <a:t>62,700</a:t>
                      </a:r>
                      <a:endParaRPr sz="600" b="0" dirty="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65,400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68,700</a:t>
                      </a:r>
                      <a:endParaRPr sz="600" b="0" dirty="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rgbClr val="FFCC99"/>
                    </a:solidFill>
                  </a:tcPr>
                </a:tc>
                <a:tc>
                  <a:txBody>
                    <a:bodyPr/>
                    <a:lstStyle/>
                    <a:p>
                      <a:pPr marR="40640" algn="r">
                        <a:lnSpc>
                          <a:spcPct val="100000"/>
                        </a:lnSpc>
                        <a:spcBef>
                          <a:spcPts val="365"/>
                        </a:spcBef>
                      </a:pPr>
                      <a:r>
                        <a:rPr sz="600" b="0" spc="10" dirty="0">
                          <a:solidFill>
                            <a:schemeClr val="tx2">
                              <a:lumMod val="50000"/>
                              <a:lumOff val="50000"/>
                            </a:schemeClr>
                          </a:solidFill>
                        </a:rPr>
                        <a:t>77,700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90,600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25400" algn="r">
                        <a:lnSpc>
                          <a:spcPct val="100000"/>
                        </a:lnSpc>
                        <a:spcBef>
                          <a:spcPts val="365"/>
                        </a:spcBef>
                      </a:pPr>
                      <a:r>
                        <a:rPr sz="600" b="0" spc="10" dirty="0">
                          <a:solidFill>
                            <a:schemeClr val="tx2">
                              <a:lumMod val="50000"/>
                              <a:lumOff val="50000"/>
                            </a:schemeClr>
                          </a:solidFill>
                        </a:rPr>
                        <a:t>104,700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11"/>
                  </a:ext>
                </a:extLst>
              </a:tr>
              <a:tr h="147088">
                <a:tc>
                  <a:txBody>
                    <a:bodyPr/>
                    <a:lstStyle/>
                    <a:p>
                      <a:pPr marR="6350" algn="ctr">
                        <a:lnSpc>
                          <a:spcPct val="100000"/>
                        </a:lnSpc>
                        <a:spcBef>
                          <a:spcPts val="365"/>
                        </a:spcBef>
                      </a:pPr>
                      <a:r>
                        <a:rPr sz="600" b="0" spc="10" dirty="0">
                          <a:solidFill>
                            <a:schemeClr val="tx2">
                              <a:lumMod val="50000"/>
                              <a:lumOff val="50000"/>
                            </a:schemeClr>
                          </a:solidFill>
                        </a:rPr>
                        <a:t>11</a:t>
                      </a:r>
                      <a:endParaRPr sz="600" b="0">
                        <a:solidFill>
                          <a:schemeClr val="tx2">
                            <a:lumMod val="50000"/>
                            <a:lumOff val="50000"/>
                          </a:schemeClr>
                        </a:solidFill>
                        <a:latin typeface="ＭＳ ゴシック"/>
                        <a:cs typeface="ＭＳ ゴシック"/>
                      </a:endParaRPr>
                    </a:p>
                  </a:txBody>
                  <a:tcPr marL="0" marR="0" marT="4635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65"/>
                        </a:spcBef>
                      </a:pPr>
                      <a:r>
                        <a:rPr sz="600" b="0" spc="10" dirty="0">
                          <a:solidFill>
                            <a:schemeClr val="tx2">
                              <a:lumMod val="50000"/>
                              <a:lumOff val="50000"/>
                            </a:schemeClr>
                          </a:solidFill>
                        </a:rPr>
                        <a:t>63,000</a:t>
                      </a:r>
                      <a:endParaRPr sz="600" b="0" dirty="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65,800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69,200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78,700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91,700</a:t>
                      </a:r>
                      <a:endParaRPr sz="600" b="0" dirty="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25400" algn="r">
                        <a:lnSpc>
                          <a:spcPct val="100000"/>
                        </a:lnSpc>
                        <a:spcBef>
                          <a:spcPts val="365"/>
                        </a:spcBef>
                      </a:pPr>
                      <a:r>
                        <a:rPr sz="600" b="0" spc="10" dirty="0">
                          <a:solidFill>
                            <a:schemeClr val="tx2">
                              <a:lumMod val="50000"/>
                              <a:lumOff val="50000"/>
                            </a:schemeClr>
                          </a:solidFill>
                        </a:rPr>
                        <a:t>105,900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12"/>
                  </a:ext>
                </a:extLst>
              </a:tr>
              <a:tr h="147088">
                <a:tc>
                  <a:txBody>
                    <a:bodyPr/>
                    <a:lstStyle/>
                    <a:p>
                      <a:pPr marR="6350" algn="ctr">
                        <a:lnSpc>
                          <a:spcPct val="100000"/>
                        </a:lnSpc>
                        <a:spcBef>
                          <a:spcPts val="365"/>
                        </a:spcBef>
                      </a:pPr>
                      <a:r>
                        <a:rPr sz="600" b="0" spc="10" dirty="0">
                          <a:solidFill>
                            <a:schemeClr val="tx2">
                              <a:lumMod val="50000"/>
                              <a:lumOff val="50000"/>
                            </a:schemeClr>
                          </a:solidFill>
                        </a:rPr>
                        <a:t>12</a:t>
                      </a:r>
                      <a:endParaRPr sz="600" b="0">
                        <a:solidFill>
                          <a:schemeClr val="tx2">
                            <a:lumMod val="50000"/>
                            <a:lumOff val="50000"/>
                          </a:schemeClr>
                        </a:solidFill>
                        <a:latin typeface="ＭＳ ゴシック"/>
                        <a:cs typeface="ＭＳ ゴシック"/>
                      </a:endParaRPr>
                    </a:p>
                  </a:txBody>
                  <a:tcPr marL="0" marR="0" marT="4635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65"/>
                        </a:spcBef>
                      </a:pPr>
                      <a:r>
                        <a:rPr sz="600" b="0" spc="10" dirty="0">
                          <a:solidFill>
                            <a:schemeClr val="tx2">
                              <a:lumMod val="50000"/>
                              <a:lumOff val="50000"/>
                            </a:schemeClr>
                          </a:solidFill>
                        </a:rPr>
                        <a:t>63,300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66,200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69,700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79,700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92,800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25400" algn="r">
                        <a:lnSpc>
                          <a:spcPct val="100000"/>
                        </a:lnSpc>
                        <a:spcBef>
                          <a:spcPts val="365"/>
                        </a:spcBef>
                      </a:pPr>
                      <a:r>
                        <a:rPr sz="600" b="0" spc="10" dirty="0">
                          <a:solidFill>
                            <a:schemeClr val="tx2">
                              <a:lumMod val="50000"/>
                              <a:lumOff val="50000"/>
                            </a:schemeClr>
                          </a:solidFill>
                        </a:rPr>
                        <a:t>107,100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13"/>
                  </a:ext>
                </a:extLst>
              </a:tr>
              <a:tr h="147088">
                <a:tc>
                  <a:txBody>
                    <a:bodyPr/>
                    <a:lstStyle/>
                    <a:p>
                      <a:pPr marR="6350" algn="ctr">
                        <a:lnSpc>
                          <a:spcPct val="100000"/>
                        </a:lnSpc>
                        <a:spcBef>
                          <a:spcPts val="365"/>
                        </a:spcBef>
                      </a:pPr>
                      <a:r>
                        <a:rPr sz="600" b="0" spc="10" dirty="0">
                          <a:solidFill>
                            <a:schemeClr val="tx2">
                              <a:lumMod val="50000"/>
                              <a:lumOff val="50000"/>
                            </a:schemeClr>
                          </a:solidFill>
                        </a:rPr>
                        <a:t>13</a:t>
                      </a:r>
                      <a:endParaRPr sz="600" b="0" dirty="0">
                        <a:solidFill>
                          <a:schemeClr val="tx2">
                            <a:lumMod val="50000"/>
                            <a:lumOff val="50000"/>
                          </a:schemeClr>
                        </a:solidFill>
                        <a:latin typeface="ＭＳ ゴシック"/>
                        <a:cs typeface="ＭＳ ゴシック"/>
                      </a:endParaRPr>
                    </a:p>
                  </a:txBody>
                  <a:tcPr marL="0" marR="0" marT="4635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65"/>
                        </a:spcBef>
                      </a:pPr>
                      <a:r>
                        <a:rPr sz="600" b="0" spc="10" dirty="0">
                          <a:solidFill>
                            <a:schemeClr val="tx2">
                              <a:lumMod val="50000"/>
                              <a:lumOff val="50000"/>
                            </a:schemeClr>
                          </a:solidFill>
                        </a:rPr>
                        <a:t>63,600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66,600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70,200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80,700</a:t>
                      </a:r>
                      <a:endParaRPr sz="600" b="0" dirty="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rgbClr val="CCFFFF"/>
                    </a:solidFill>
                  </a:tcPr>
                </a:tc>
                <a:tc>
                  <a:txBody>
                    <a:bodyPr/>
                    <a:lstStyle/>
                    <a:p>
                      <a:pPr marR="40640" algn="r">
                        <a:lnSpc>
                          <a:spcPct val="100000"/>
                        </a:lnSpc>
                        <a:spcBef>
                          <a:spcPts val="365"/>
                        </a:spcBef>
                      </a:pPr>
                      <a:r>
                        <a:rPr sz="600" b="0" spc="10" dirty="0">
                          <a:solidFill>
                            <a:schemeClr val="tx2">
                              <a:lumMod val="50000"/>
                              <a:lumOff val="50000"/>
                            </a:schemeClr>
                          </a:solidFill>
                        </a:rPr>
                        <a:t>93,900</a:t>
                      </a:r>
                      <a:endParaRPr sz="600" b="0" dirty="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rgbClr val="FFCC99"/>
                    </a:solidFill>
                  </a:tcPr>
                </a:tc>
                <a:tc>
                  <a:txBody>
                    <a:bodyPr/>
                    <a:lstStyle/>
                    <a:p>
                      <a:pPr marR="25400" algn="r">
                        <a:lnSpc>
                          <a:spcPct val="100000"/>
                        </a:lnSpc>
                        <a:spcBef>
                          <a:spcPts val="365"/>
                        </a:spcBef>
                      </a:pPr>
                      <a:r>
                        <a:rPr sz="600" b="0" spc="10" dirty="0">
                          <a:solidFill>
                            <a:schemeClr val="tx2">
                              <a:lumMod val="50000"/>
                              <a:lumOff val="50000"/>
                            </a:schemeClr>
                          </a:solidFill>
                        </a:rPr>
                        <a:t>108,300</a:t>
                      </a:r>
                      <a:endParaRPr sz="600" b="0" dirty="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rgbClr val="CCFFFF"/>
                    </a:solidFill>
                  </a:tcPr>
                </a:tc>
                <a:extLst>
                  <a:ext uri="{0D108BD9-81ED-4DB2-BD59-A6C34878D82A}">
                    <a16:rowId xmlns:a16="http://schemas.microsoft.com/office/drawing/2014/main" val="10014"/>
                  </a:ext>
                </a:extLst>
              </a:tr>
              <a:tr h="146617">
                <a:tc>
                  <a:txBody>
                    <a:bodyPr/>
                    <a:lstStyle/>
                    <a:p>
                      <a:pPr marR="6350" algn="ctr">
                        <a:lnSpc>
                          <a:spcPct val="100000"/>
                        </a:lnSpc>
                        <a:spcBef>
                          <a:spcPts val="365"/>
                        </a:spcBef>
                      </a:pPr>
                      <a:r>
                        <a:rPr sz="600" b="0" spc="10" dirty="0">
                          <a:solidFill>
                            <a:schemeClr val="tx2">
                              <a:lumMod val="50000"/>
                              <a:lumOff val="50000"/>
                            </a:schemeClr>
                          </a:solidFill>
                        </a:rPr>
                        <a:t>14</a:t>
                      </a:r>
                      <a:endParaRPr sz="600" b="0">
                        <a:solidFill>
                          <a:schemeClr val="tx2">
                            <a:lumMod val="50000"/>
                            <a:lumOff val="50000"/>
                          </a:schemeClr>
                        </a:solidFill>
                        <a:latin typeface="ＭＳ ゴシック"/>
                        <a:cs typeface="ＭＳ ゴシック"/>
                      </a:endParaRPr>
                    </a:p>
                  </a:txBody>
                  <a:tcPr marL="0" marR="0" marT="4635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65"/>
                        </a:spcBef>
                      </a:pPr>
                      <a:r>
                        <a:rPr sz="600" b="0" spc="10" dirty="0">
                          <a:solidFill>
                            <a:schemeClr val="tx2">
                              <a:lumMod val="50000"/>
                              <a:lumOff val="50000"/>
                            </a:schemeClr>
                          </a:solidFill>
                        </a:rPr>
                        <a:t>63,900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67,000</a:t>
                      </a:r>
                      <a:endParaRPr sz="600" b="0" dirty="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70,700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81,700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95,000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25400" algn="r">
                        <a:lnSpc>
                          <a:spcPct val="100000"/>
                        </a:lnSpc>
                        <a:spcBef>
                          <a:spcPts val="365"/>
                        </a:spcBef>
                      </a:pPr>
                      <a:r>
                        <a:rPr sz="600" b="0" spc="10" dirty="0">
                          <a:solidFill>
                            <a:schemeClr val="tx2">
                              <a:lumMod val="50000"/>
                              <a:lumOff val="50000"/>
                            </a:schemeClr>
                          </a:solidFill>
                        </a:rPr>
                        <a:t>109,500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15"/>
                  </a:ext>
                </a:extLst>
              </a:tr>
              <a:tr h="147088">
                <a:tc>
                  <a:txBody>
                    <a:bodyPr/>
                    <a:lstStyle/>
                    <a:p>
                      <a:pPr marR="6350" algn="ctr">
                        <a:lnSpc>
                          <a:spcPct val="100000"/>
                        </a:lnSpc>
                        <a:spcBef>
                          <a:spcPts val="365"/>
                        </a:spcBef>
                      </a:pPr>
                      <a:r>
                        <a:rPr sz="600" b="0" spc="10" dirty="0">
                          <a:solidFill>
                            <a:schemeClr val="tx2">
                              <a:lumMod val="50000"/>
                              <a:lumOff val="50000"/>
                            </a:schemeClr>
                          </a:solidFill>
                        </a:rPr>
                        <a:t>15</a:t>
                      </a:r>
                      <a:endParaRPr sz="600" b="0" dirty="0">
                        <a:solidFill>
                          <a:schemeClr val="tx2">
                            <a:lumMod val="50000"/>
                            <a:lumOff val="50000"/>
                          </a:schemeClr>
                        </a:solidFill>
                        <a:latin typeface="ＭＳ ゴシック"/>
                        <a:cs typeface="ＭＳ ゴシック"/>
                      </a:endParaRPr>
                    </a:p>
                  </a:txBody>
                  <a:tcPr marL="0" marR="0" marT="4635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65"/>
                        </a:spcBef>
                      </a:pPr>
                      <a:r>
                        <a:rPr sz="600" b="0" spc="10" dirty="0">
                          <a:solidFill>
                            <a:schemeClr val="tx2">
                              <a:lumMod val="50000"/>
                              <a:lumOff val="50000"/>
                            </a:schemeClr>
                          </a:solidFill>
                        </a:rPr>
                        <a:t>64,200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67,400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71,200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82,700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96,100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25400" algn="r">
                        <a:lnSpc>
                          <a:spcPct val="100000"/>
                        </a:lnSpc>
                        <a:spcBef>
                          <a:spcPts val="365"/>
                        </a:spcBef>
                      </a:pPr>
                      <a:r>
                        <a:rPr sz="600" b="0" spc="10" dirty="0">
                          <a:solidFill>
                            <a:schemeClr val="tx2">
                              <a:lumMod val="50000"/>
                              <a:lumOff val="50000"/>
                            </a:schemeClr>
                          </a:solidFill>
                        </a:rPr>
                        <a:t>110,700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16"/>
                  </a:ext>
                </a:extLst>
              </a:tr>
              <a:tr h="147088">
                <a:tc>
                  <a:txBody>
                    <a:bodyPr/>
                    <a:lstStyle/>
                    <a:p>
                      <a:pPr marR="6350" algn="ctr">
                        <a:lnSpc>
                          <a:spcPct val="100000"/>
                        </a:lnSpc>
                        <a:spcBef>
                          <a:spcPts val="365"/>
                        </a:spcBef>
                      </a:pPr>
                      <a:r>
                        <a:rPr sz="600" b="0" spc="10" dirty="0">
                          <a:solidFill>
                            <a:schemeClr val="tx2">
                              <a:lumMod val="50000"/>
                              <a:lumOff val="50000"/>
                            </a:schemeClr>
                          </a:solidFill>
                        </a:rPr>
                        <a:t>16</a:t>
                      </a:r>
                      <a:endParaRPr sz="600" b="0" dirty="0">
                        <a:solidFill>
                          <a:schemeClr val="tx2">
                            <a:lumMod val="50000"/>
                            <a:lumOff val="50000"/>
                          </a:schemeClr>
                        </a:solidFill>
                        <a:latin typeface="ＭＳ ゴシック"/>
                        <a:cs typeface="ＭＳ ゴシック"/>
                      </a:endParaRPr>
                    </a:p>
                  </a:txBody>
                  <a:tcPr marL="0" marR="0" marT="4635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65"/>
                        </a:spcBef>
                      </a:pPr>
                      <a:r>
                        <a:rPr sz="600" b="0" spc="10" dirty="0">
                          <a:solidFill>
                            <a:schemeClr val="tx2">
                              <a:lumMod val="50000"/>
                              <a:lumOff val="50000"/>
                            </a:schemeClr>
                          </a:solidFill>
                        </a:rPr>
                        <a:t>64,500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67,800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71,700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83,700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97,200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25400" algn="r">
                        <a:lnSpc>
                          <a:spcPct val="100000"/>
                        </a:lnSpc>
                        <a:spcBef>
                          <a:spcPts val="365"/>
                        </a:spcBef>
                      </a:pPr>
                      <a:r>
                        <a:rPr sz="600" b="0" spc="10" dirty="0">
                          <a:solidFill>
                            <a:schemeClr val="tx2">
                              <a:lumMod val="50000"/>
                              <a:lumOff val="50000"/>
                            </a:schemeClr>
                          </a:solidFill>
                        </a:rPr>
                        <a:t>111,900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17"/>
                  </a:ext>
                </a:extLst>
              </a:tr>
              <a:tr h="146617">
                <a:tc>
                  <a:txBody>
                    <a:bodyPr/>
                    <a:lstStyle/>
                    <a:p>
                      <a:pPr marR="6350" algn="ctr">
                        <a:lnSpc>
                          <a:spcPct val="100000"/>
                        </a:lnSpc>
                        <a:spcBef>
                          <a:spcPts val="365"/>
                        </a:spcBef>
                      </a:pPr>
                      <a:r>
                        <a:rPr sz="600" b="0" spc="10" dirty="0">
                          <a:solidFill>
                            <a:schemeClr val="tx2">
                              <a:lumMod val="50000"/>
                              <a:lumOff val="50000"/>
                            </a:schemeClr>
                          </a:solidFill>
                        </a:rPr>
                        <a:t>17</a:t>
                      </a:r>
                      <a:endParaRPr sz="600" b="0">
                        <a:solidFill>
                          <a:schemeClr val="tx2">
                            <a:lumMod val="50000"/>
                            <a:lumOff val="50000"/>
                          </a:schemeClr>
                        </a:solidFill>
                        <a:latin typeface="ＭＳ ゴシック"/>
                        <a:cs typeface="ＭＳ ゴシック"/>
                      </a:endParaRPr>
                    </a:p>
                  </a:txBody>
                  <a:tcPr marL="0" marR="0" marT="4635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65"/>
                        </a:spcBef>
                      </a:pPr>
                      <a:r>
                        <a:rPr sz="600" b="0" spc="10" dirty="0">
                          <a:solidFill>
                            <a:schemeClr val="tx2">
                              <a:lumMod val="50000"/>
                              <a:lumOff val="50000"/>
                            </a:schemeClr>
                          </a:solidFill>
                        </a:rPr>
                        <a:t>64,800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68,200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72,200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84,700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98,300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25400" algn="r">
                        <a:lnSpc>
                          <a:spcPct val="100000"/>
                        </a:lnSpc>
                        <a:spcBef>
                          <a:spcPts val="365"/>
                        </a:spcBef>
                      </a:pPr>
                      <a:r>
                        <a:rPr sz="600" b="0" spc="10" dirty="0">
                          <a:solidFill>
                            <a:schemeClr val="tx2">
                              <a:lumMod val="50000"/>
                              <a:lumOff val="50000"/>
                            </a:schemeClr>
                          </a:solidFill>
                        </a:rPr>
                        <a:t>113,100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18"/>
                  </a:ext>
                </a:extLst>
              </a:tr>
              <a:tr h="147088">
                <a:tc>
                  <a:txBody>
                    <a:bodyPr/>
                    <a:lstStyle/>
                    <a:p>
                      <a:pPr marR="6350" algn="ctr">
                        <a:lnSpc>
                          <a:spcPct val="100000"/>
                        </a:lnSpc>
                        <a:spcBef>
                          <a:spcPts val="365"/>
                        </a:spcBef>
                      </a:pPr>
                      <a:r>
                        <a:rPr sz="600" b="0" spc="10" dirty="0">
                          <a:solidFill>
                            <a:schemeClr val="tx2">
                              <a:lumMod val="50000"/>
                              <a:lumOff val="50000"/>
                            </a:schemeClr>
                          </a:solidFill>
                        </a:rPr>
                        <a:t>18</a:t>
                      </a:r>
                      <a:endParaRPr sz="600" b="0">
                        <a:solidFill>
                          <a:schemeClr val="tx2">
                            <a:lumMod val="50000"/>
                            <a:lumOff val="50000"/>
                          </a:schemeClr>
                        </a:solidFill>
                        <a:latin typeface="ＭＳ ゴシック"/>
                        <a:cs typeface="ＭＳ ゴシック"/>
                      </a:endParaRPr>
                    </a:p>
                  </a:txBody>
                  <a:tcPr marL="0" marR="0" marT="4635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65"/>
                        </a:spcBef>
                      </a:pPr>
                      <a:r>
                        <a:rPr sz="600" b="0" spc="10" dirty="0">
                          <a:solidFill>
                            <a:schemeClr val="tx2">
                              <a:lumMod val="50000"/>
                              <a:lumOff val="50000"/>
                            </a:schemeClr>
                          </a:solidFill>
                        </a:rPr>
                        <a:t>65,100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68,600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72,700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85,700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99,400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25400" algn="r">
                        <a:lnSpc>
                          <a:spcPct val="100000"/>
                        </a:lnSpc>
                        <a:spcBef>
                          <a:spcPts val="365"/>
                        </a:spcBef>
                      </a:pPr>
                      <a:r>
                        <a:rPr sz="600" b="0" spc="10" dirty="0">
                          <a:solidFill>
                            <a:schemeClr val="tx2">
                              <a:lumMod val="50000"/>
                              <a:lumOff val="50000"/>
                            </a:schemeClr>
                          </a:solidFill>
                        </a:rPr>
                        <a:t>114,300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19"/>
                  </a:ext>
                </a:extLst>
              </a:tr>
              <a:tr h="147088">
                <a:tc>
                  <a:txBody>
                    <a:bodyPr/>
                    <a:lstStyle/>
                    <a:p>
                      <a:pPr marR="6350" algn="ctr">
                        <a:lnSpc>
                          <a:spcPct val="100000"/>
                        </a:lnSpc>
                        <a:spcBef>
                          <a:spcPts val="365"/>
                        </a:spcBef>
                      </a:pPr>
                      <a:r>
                        <a:rPr sz="600" b="0" spc="10" dirty="0">
                          <a:solidFill>
                            <a:schemeClr val="tx2">
                              <a:lumMod val="50000"/>
                              <a:lumOff val="50000"/>
                            </a:schemeClr>
                          </a:solidFill>
                        </a:rPr>
                        <a:t>19</a:t>
                      </a:r>
                      <a:endParaRPr sz="600" b="0">
                        <a:solidFill>
                          <a:schemeClr val="tx2">
                            <a:lumMod val="50000"/>
                            <a:lumOff val="50000"/>
                          </a:schemeClr>
                        </a:solidFill>
                        <a:latin typeface="ＭＳ ゴシック"/>
                        <a:cs typeface="ＭＳ ゴシック"/>
                      </a:endParaRPr>
                    </a:p>
                  </a:txBody>
                  <a:tcPr marL="0" marR="0" marT="4635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65"/>
                        </a:spcBef>
                      </a:pPr>
                      <a:r>
                        <a:rPr sz="600" b="0" spc="10" dirty="0">
                          <a:solidFill>
                            <a:schemeClr val="tx2">
                              <a:lumMod val="50000"/>
                              <a:lumOff val="50000"/>
                            </a:schemeClr>
                          </a:solidFill>
                        </a:rPr>
                        <a:t>65,400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69,000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73,200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86,700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100,500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25400" algn="r">
                        <a:lnSpc>
                          <a:spcPct val="100000"/>
                        </a:lnSpc>
                        <a:spcBef>
                          <a:spcPts val="365"/>
                        </a:spcBef>
                      </a:pPr>
                      <a:r>
                        <a:rPr sz="600" b="0" spc="10" dirty="0">
                          <a:solidFill>
                            <a:schemeClr val="tx2">
                              <a:lumMod val="50000"/>
                              <a:lumOff val="50000"/>
                            </a:schemeClr>
                          </a:solidFill>
                        </a:rPr>
                        <a:t>115,500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20"/>
                  </a:ext>
                </a:extLst>
              </a:tr>
              <a:tr h="146617">
                <a:tc>
                  <a:txBody>
                    <a:bodyPr/>
                    <a:lstStyle/>
                    <a:p>
                      <a:pPr marR="6350" algn="ctr">
                        <a:lnSpc>
                          <a:spcPct val="100000"/>
                        </a:lnSpc>
                        <a:spcBef>
                          <a:spcPts val="365"/>
                        </a:spcBef>
                      </a:pPr>
                      <a:r>
                        <a:rPr sz="600" b="0" spc="10" dirty="0">
                          <a:solidFill>
                            <a:schemeClr val="tx2">
                              <a:lumMod val="50000"/>
                              <a:lumOff val="50000"/>
                            </a:schemeClr>
                          </a:solidFill>
                        </a:rPr>
                        <a:t>20</a:t>
                      </a:r>
                      <a:endParaRPr sz="600" b="0" dirty="0">
                        <a:solidFill>
                          <a:schemeClr val="tx2">
                            <a:lumMod val="50000"/>
                            <a:lumOff val="50000"/>
                          </a:schemeClr>
                        </a:solidFill>
                        <a:latin typeface="ＭＳ ゴシック"/>
                        <a:cs typeface="ＭＳ ゴシック"/>
                      </a:endParaRPr>
                    </a:p>
                  </a:txBody>
                  <a:tcPr marL="0" marR="0" marT="4635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65"/>
                        </a:spcBef>
                      </a:pPr>
                      <a:r>
                        <a:rPr sz="600" b="0" spc="10" dirty="0">
                          <a:solidFill>
                            <a:schemeClr val="tx2">
                              <a:lumMod val="50000"/>
                              <a:lumOff val="50000"/>
                            </a:schemeClr>
                          </a:solidFill>
                        </a:rPr>
                        <a:t>65,700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69,400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73,700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87,700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101,600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25400" algn="r">
                        <a:lnSpc>
                          <a:spcPct val="100000"/>
                        </a:lnSpc>
                        <a:spcBef>
                          <a:spcPts val="365"/>
                        </a:spcBef>
                      </a:pPr>
                      <a:r>
                        <a:rPr sz="600" b="0" spc="10" dirty="0">
                          <a:solidFill>
                            <a:schemeClr val="tx2">
                              <a:lumMod val="50000"/>
                              <a:lumOff val="50000"/>
                            </a:schemeClr>
                          </a:solidFill>
                        </a:rPr>
                        <a:t>116,700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21"/>
                  </a:ext>
                </a:extLst>
              </a:tr>
              <a:tr h="147088">
                <a:tc>
                  <a:txBody>
                    <a:bodyPr/>
                    <a:lstStyle/>
                    <a:p>
                      <a:pPr marR="6350" algn="ctr">
                        <a:lnSpc>
                          <a:spcPct val="100000"/>
                        </a:lnSpc>
                        <a:spcBef>
                          <a:spcPts val="365"/>
                        </a:spcBef>
                      </a:pPr>
                      <a:r>
                        <a:rPr sz="600" b="0" spc="10" dirty="0">
                          <a:solidFill>
                            <a:schemeClr val="tx2">
                              <a:lumMod val="50000"/>
                              <a:lumOff val="50000"/>
                            </a:schemeClr>
                          </a:solidFill>
                        </a:rPr>
                        <a:t>21</a:t>
                      </a:r>
                      <a:endParaRPr sz="600" b="0">
                        <a:solidFill>
                          <a:schemeClr val="tx2">
                            <a:lumMod val="50000"/>
                            <a:lumOff val="50000"/>
                          </a:schemeClr>
                        </a:solidFill>
                        <a:latin typeface="ＭＳ ゴシック"/>
                        <a:cs typeface="ＭＳ ゴシック"/>
                      </a:endParaRPr>
                    </a:p>
                  </a:txBody>
                  <a:tcPr marL="0" marR="0" marT="4635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65"/>
                        </a:spcBef>
                      </a:pPr>
                      <a:r>
                        <a:rPr sz="600" b="0" spc="10" dirty="0">
                          <a:solidFill>
                            <a:schemeClr val="tx2">
                              <a:lumMod val="50000"/>
                              <a:lumOff val="50000"/>
                            </a:schemeClr>
                          </a:solidFill>
                        </a:rPr>
                        <a:t>66,000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69,800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74,200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88,700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102,700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25400" algn="r">
                        <a:lnSpc>
                          <a:spcPct val="100000"/>
                        </a:lnSpc>
                        <a:spcBef>
                          <a:spcPts val="365"/>
                        </a:spcBef>
                      </a:pPr>
                      <a:r>
                        <a:rPr sz="600" b="0" spc="10" dirty="0">
                          <a:solidFill>
                            <a:schemeClr val="tx2">
                              <a:lumMod val="50000"/>
                              <a:lumOff val="50000"/>
                            </a:schemeClr>
                          </a:solidFill>
                        </a:rPr>
                        <a:t>117,900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22"/>
                  </a:ext>
                </a:extLst>
              </a:tr>
              <a:tr h="146617">
                <a:tc>
                  <a:txBody>
                    <a:bodyPr/>
                    <a:lstStyle/>
                    <a:p>
                      <a:pPr marR="6350" algn="ctr">
                        <a:lnSpc>
                          <a:spcPct val="100000"/>
                        </a:lnSpc>
                        <a:spcBef>
                          <a:spcPts val="365"/>
                        </a:spcBef>
                      </a:pPr>
                      <a:r>
                        <a:rPr sz="600" b="0" spc="10" dirty="0">
                          <a:solidFill>
                            <a:schemeClr val="tx2">
                              <a:lumMod val="50000"/>
                              <a:lumOff val="50000"/>
                            </a:schemeClr>
                          </a:solidFill>
                        </a:rPr>
                        <a:t>22</a:t>
                      </a:r>
                      <a:endParaRPr sz="600" b="0">
                        <a:solidFill>
                          <a:schemeClr val="tx2">
                            <a:lumMod val="50000"/>
                            <a:lumOff val="50000"/>
                          </a:schemeClr>
                        </a:solidFill>
                        <a:latin typeface="ＭＳ ゴシック"/>
                        <a:cs typeface="ＭＳ ゴシック"/>
                      </a:endParaRPr>
                    </a:p>
                  </a:txBody>
                  <a:tcPr marL="0" marR="0" marT="4635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65"/>
                        </a:spcBef>
                      </a:pPr>
                      <a:r>
                        <a:rPr sz="600" b="0" spc="10" dirty="0">
                          <a:solidFill>
                            <a:schemeClr val="tx2">
                              <a:lumMod val="50000"/>
                              <a:lumOff val="50000"/>
                            </a:schemeClr>
                          </a:solidFill>
                        </a:rPr>
                        <a:t>66,300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70,200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74,700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89,700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103,800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25400" algn="r">
                        <a:lnSpc>
                          <a:spcPct val="100000"/>
                        </a:lnSpc>
                        <a:spcBef>
                          <a:spcPts val="365"/>
                        </a:spcBef>
                      </a:pPr>
                      <a:r>
                        <a:rPr sz="600" b="0" spc="10" dirty="0">
                          <a:solidFill>
                            <a:schemeClr val="tx2">
                              <a:lumMod val="50000"/>
                              <a:lumOff val="50000"/>
                            </a:schemeClr>
                          </a:solidFill>
                        </a:rPr>
                        <a:t>119,100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23"/>
                  </a:ext>
                </a:extLst>
              </a:tr>
              <a:tr h="147088">
                <a:tc>
                  <a:txBody>
                    <a:bodyPr/>
                    <a:lstStyle/>
                    <a:p>
                      <a:pPr marR="6350" algn="ctr">
                        <a:lnSpc>
                          <a:spcPct val="100000"/>
                        </a:lnSpc>
                        <a:spcBef>
                          <a:spcPts val="365"/>
                        </a:spcBef>
                      </a:pPr>
                      <a:r>
                        <a:rPr sz="600" b="0" spc="10" dirty="0">
                          <a:solidFill>
                            <a:schemeClr val="tx2">
                              <a:lumMod val="50000"/>
                              <a:lumOff val="50000"/>
                            </a:schemeClr>
                          </a:solidFill>
                        </a:rPr>
                        <a:t>23</a:t>
                      </a:r>
                      <a:endParaRPr sz="600" b="0">
                        <a:solidFill>
                          <a:schemeClr val="tx2">
                            <a:lumMod val="50000"/>
                            <a:lumOff val="50000"/>
                          </a:schemeClr>
                        </a:solidFill>
                        <a:latin typeface="ＭＳ ゴシック"/>
                        <a:cs typeface="ＭＳ ゴシック"/>
                      </a:endParaRPr>
                    </a:p>
                  </a:txBody>
                  <a:tcPr marL="0" marR="0" marT="4635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65"/>
                        </a:spcBef>
                      </a:pPr>
                      <a:r>
                        <a:rPr sz="600" b="0" spc="10" dirty="0">
                          <a:solidFill>
                            <a:schemeClr val="tx2">
                              <a:lumMod val="50000"/>
                              <a:lumOff val="50000"/>
                            </a:schemeClr>
                          </a:solidFill>
                        </a:rPr>
                        <a:t>66,600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70,600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75,200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90,700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104,900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25400" algn="r">
                        <a:lnSpc>
                          <a:spcPct val="100000"/>
                        </a:lnSpc>
                        <a:spcBef>
                          <a:spcPts val="365"/>
                        </a:spcBef>
                      </a:pPr>
                      <a:r>
                        <a:rPr sz="600" b="0" spc="10" dirty="0">
                          <a:solidFill>
                            <a:schemeClr val="tx2">
                              <a:lumMod val="50000"/>
                              <a:lumOff val="50000"/>
                            </a:schemeClr>
                          </a:solidFill>
                        </a:rPr>
                        <a:t>120,300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24"/>
                  </a:ext>
                </a:extLst>
              </a:tr>
              <a:tr h="147088">
                <a:tc>
                  <a:txBody>
                    <a:bodyPr/>
                    <a:lstStyle/>
                    <a:p>
                      <a:pPr marR="6350" algn="ctr">
                        <a:lnSpc>
                          <a:spcPct val="100000"/>
                        </a:lnSpc>
                        <a:spcBef>
                          <a:spcPts val="365"/>
                        </a:spcBef>
                      </a:pPr>
                      <a:r>
                        <a:rPr sz="600" b="0" spc="10" dirty="0">
                          <a:solidFill>
                            <a:schemeClr val="tx2">
                              <a:lumMod val="50000"/>
                              <a:lumOff val="50000"/>
                            </a:schemeClr>
                          </a:solidFill>
                        </a:rPr>
                        <a:t>24</a:t>
                      </a:r>
                      <a:endParaRPr sz="600" b="0" dirty="0">
                        <a:solidFill>
                          <a:schemeClr val="tx2">
                            <a:lumMod val="50000"/>
                            <a:lumOff val="50000"/>
                          </a:schemeClr>
                        </a:solidFill>
                        <a:latin typeface="ＭＳ ゴシック"/>
                        <a:cs typeface="ＭＳ ゴシック"/>
                      </a:endParaRPr>
                    </a:p>
                  </a:txBody>
                  <a:tcPr marL="0" marR="0" marT="4635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65"/>
                        </a:spcBef>
                      </a:pPr>
                      <a:r>
                        <a:rPr sz="600" b="0" spc="10" dirty="0">
                          <a:solidFill>
                            <a:schemeClr val="tx2">
                              <a:lumMod val="50000"/>
                              <a:lumOff val="50000"/>
                            </a:schemeClr>
                          </a:solidFill>
                        </a:rPr>
                        <a:t>66,900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71,000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75,700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91,700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106,000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25400" algn="r">
                        <a:lnSpc>
                          <a:spcPct val="100000"/>
                        </a:lnSpc>
                        <a:spcBef>
                          <a:spcPts val="365"/>
                        </a:spcBef>
                      </a:pPr>
                      <a:r>
                        <a:rPr sz="600" b="0" spc="10" dirty="0">
                          <a:solidFill>
                            <a:schemeClr val="tx2">
                              <a:lumMod val="50000"/>
                              <a:lumOff val="50000"/>
                            </a:schemeClr>
                          </a:solidFill>
                        </a:rPr>
                        <a:t>121,500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25"/>
                  </a:ext>
                </a:extLst>
              </a:tr>
              <a:tr h="146617">
                <a:tc>
                  <a:txBody>
                    <a:bodyPr/>
                    <a:lstStyle/>
                    <a:p>
                      <a:pPr marR="6350" algn="ctr">
                        <a:lnSpc>
                          <a:spcPct val="100000"/>
                        </a:lnSpc>
                        <a:spcBef>
                          <a:spcPts val="365"/>
                        </a:spcBef>
                      </a:pPr>
                      <a:r>
                        <a:rPr sz="600" b="0" spc="10" dirty="0">
                          <a:solidFill>
                            <a:schemeClr val="tx2">
                              <a:lumMod val="50000"/>
                              <a:lumOff val="50000"/>
                            </a:schemeClr>
                          </a:solidFill>
                        </a:rPr>
                        <a:t>25</a:t>
                      </a:r>
                      <a:endParaRPr sz="600" b="0">
                        <a:solidFill>
                          <a:schemeClr val="tx2">
                            <a:lumMod val="50000"/>
                            <a:lumOff val="50000"/>
                          </a:schemeClr>
                        </a:solidFill>
                        <a:latin typeface="ＭＳ ゴシック"/>
                        <a:cs typeface="ＭＳ ゴシック"/>
                      </a:endParaRPr>
                    </a:p>
                  </a:txBody>
                  <a:tcPr marL="0" marR="0" marT="4635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65"/>
                        </a:spcBef>
                      </a:pPr>
                      <a:r>
                        <a:rPr sz="600" b="0" spc="10" dirty="0">
                          <a:solidFill>
                            <a:schemeClr val="tx2">
                              <a:lumMod val="50000"/>
                              <a:lumOff val="50000"/>
                            </a:schemeClr>
                          </a:solidFill>
                        </a:rPr>
                        <a:t>67,200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71,400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76,200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92,700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107,100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25400" algn="r">
                        <a:lnSpc>
                          <a:spcPct val="100000"/>
                        </a:lnSpc>
                        <a:spcBef>
                          <a:spcPts val="365"/>
                        </a:spcBef>
                      </a:pPr>
                      <a:r>
                        <a:rPr sz="600" b="0" spc="10" dirty="0">
                          <a:solidFill>
                            <a:schemeClr val="tx2">
                              <a:lumMod val="50000"/>
                              <a:lumOff val="50000"/>
                            </a:schemeClr>
                          </a:solidFill>
                        </a:rPr>
                        <a:t>122,700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26"/>
                  </a:ext>
                </a:extLst>
              </a:tr>
              <a:tr h="147088">
                <a:tc>
                  <a:txBody>
                    <a:bodyPr/>
                    <a:lstStyle/>
                    <a:p>
                      <a:pPr marR="6350" algn="ctr">
                        <a:lnSpc>
                          <a:spcPct val="100000"/>
                        </a:lnSpc>
                        <a:spcBef>
                          <a:spcPts val="365"/>
                        </a:spcBef>
                      </a:pPr>
                      <a:r>
                        <a:rPr sz="600" b="0" spc="10" dirty="0">
                          <a:solidFill>
                            <a:schemeClr val="tx2">
                              <a:lumMod val="50000"/>
                              <a:lumOff val="50000"/>
                            </a:schemeClr>
                          </a:solidFill>
                        </a:rPr>
                        <a:t>26</a:t>
                      </a:r>
                      <a:endParaRPr sz="600" b="0">
                        <a:solidFill>
                          <a:schemeClr val="tx2">
                            <a:lumMod val="50000"/>
                            <a:lumOff val="50000"/>
                          </a:schemeClr>
                        </a:solidFill>
                        <a:latin typeface="ＭＳ ゴシック"/>
                        <a:cs typeface="ＭＳ ゴシック"/>
                      </a:endParaRPr>
                    </a:p>
                  </a:txBody>
                  <a:tcPr marL="0" marR="0" marT="4635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65"/>
                        </a:spcBef>
                      </a:pPr>
                      <a:r>
                        <a:rPr sz="600" b="0" spc="10" dirty="0">
                          <a:solidFill>
                            <a:schemeClr val="tx2">
                              <a:lumMod val="50000"/>
                              <a:lumOff val="50000"/>
                            </a:schemeClr>
                          </a:solidFill>
                        </a:rPr>
                        <a:t>67,500</a:t>
                      </a:r>
                      <a:endParaRPr sz="600" b="0" dirty="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71,800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76,700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93,700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108,200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25400" algn="r">
                        <a:lnSpc>
                          <a:spcPct val="100000"/>
                        </a:lnSpc>
                        <a:spcBef>
                          <a:spcPts val="365"/>
                        </a:spcBef>
                      </a:pPr>
                      <a:r>
                        <a:rPr sz="600" b="0" spc="10" dirty="0">
                          <a:solidFill>
                            <a:schemeClr val="tx2">
                              <a:lumMod val="50000"/>
                              <a:lumOff val="50000"/>
                            </a:schemeClr>
                          </a:solidFill>
                        </a:rPr>
                        <a:t>123,900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27"/>
                  </a:ext>
                </a:extLst>
              </a:tr>
              <a:tr h="146617">
                <a:tc>
                  <a:txBody>
                    <a:bodyPr/>
                    <a:lstStyle/>
                    <a:p>
                      <a:pPr marR="6350" algn="ctr">
                        <a:lnSpc>
                          <a:spcPct val="100000"/>
                        </a:lnSpc>
                        <a:spcBef>
                          <a:spcPts val="365"/>
                        </a:spcBef>
                      </a:pPr>
                      <a:r>
                        <a:rPr sz="600" b="0" spc="10" dirty="0">
                          <a:solidFill>
                            <a:schemeClr val="tx2">
                              <a:lumMod val="50000"/>
                              <a:lumOff val="50000"/>
                            </a:schemeClr>
                          </a:solidFill>
                        </a:rPr>
                        <a:t>27</a:t>
                      </a:r>
                      <a:endParaRPr sz="600" b="0">
                        <a:solidFill>
                          <a:schemeClr val="tx2">
                            <a:lumMod val="50000"/>
                            <a:lumOff val="50000"/>
                          </a:schemeClr>
                        </a:solidFill>
                        <a:latin typeface="ＭＳ ゴシック"/>
                        <a:cs typeface="ＭＳ ゴシック"/>
                      </a:endParaRPr>
                    </a:p>
                  </a:txBody>
                  <a:tcPr marL="0" marR="0" marT="4635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65"/>
                        </a:spcBef>
                      </a:pPr>
                      <a:r>
                        <a:rPr sz="600" b="0" spc="10" dirty="0">
                          <a:solidFill>
                            <a:schemeClr val="tx2">
                              <a:lumMod val="50000"/>
                              <a:lumOff val="50000"/>
                            </a:schemeClr>
                          </a:solidFill>
                        </a:rPr>
                        <a:t>67,800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72,200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77,200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94,700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109,300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25400" algn="r">
                        <a:lnSpc>
                          <a:spcPct val="100000"/>
                        </a:lnSpc>
                        <a:spcBef>
                          <a:spcPts val="365"/>
                        </a:spcBef>
                      </a:pPr>
                      <a:r>
                        <a:rPr sz="600" b="0" spc="10" dirty="0">
                          <a:solidFill>
                            <a:schemeClr val="tx2">
                              <a:lumMod val="50000"/>
                              <a:lumOff val="50000"/>
                            </a:schemeClr>
                          </a:solidFill>
                        </a:rPr>
                        <a:t>125,100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28"/>
                  </a:ext>
                </a:extLst>
              </a:tr>
              <a:tr h="147088">
                <a:tc>
                  <a:txBody>
                    <a:bodyPr/>
                    <a:lstStyle/>
                    <a:p>
                      <a:pPr marR="6350" algn="ctr">
                        <a:lnSpc>
                          <a:spcPct val="100000"/>
                        </a:lnSpc>
                        <a:spcBef>
                          <a:spcPts val="365"/>
                        </a:spcBef>
                      </a:pPr>
                      <a:r>
                        <a:rPr sz="600" b="0" spc="10" dirty="0">
                          <a:solidFill>
                            <a:schemeClr val="tx2">
                              <a:lumMod val="50000"/>
                              <a:lumOff val="50000"/>
                            </a:schemeClr>
                          </a:solidFill>
                        </a:rPr>
                        <a:t>28</a:t>
                      </a:r>
                      <a:endParaRPr sz="600" b="0">
                        <a:solidFill>
                          <a:schemeClr val="tx2">
                            <a:lumMod val="50000"/>
                            <a:lumOff val="50000"/>
                          </a:schemeClr>
                        </a:solidFill>
                        <a:latin typeface="ＭＳ ゴシック"/>
                        <a:cs typeface="ＭＳ ゴシック"/>
                      </a:endParaRPr>
                    </a:p>
                  </a:txBody>
                  <a:tcPr marL="0" marR="0" marT="4635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65"/>
                        </a:spcBef>
                      </a:pPr>
                      <a:r>
                        <a:rPr sz="600" b="0" spc="10" dirty="0">
                          <a:solidFill>
                            <a:schemeClr val="tx2">
                              <a:lumMod val="50000"/>
                              <a:lumOff val="50000"/>
                            </a:schemeClr>
                          </a:solidFill>
                        </a:rPr>
                        <a:t>68,100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72,600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77,700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95,700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110,400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25400" algn="r">
                        <a:lnSpc>
                          <a:spcPct val="100000"/>
                        </a:lnSpc>
                        <a:spcBef>
                          <a:spcPts val="365"/>
                        </a:spcBef>
                      </a:pPr>
                      <a:r>
                        <a:rPr sz="600" b="0" spc="10" dirty="0">
                          <a:solidFill>
                            <a:schemeClr val="tx2">
                              <a:lumMod val="50000"/>
                              <a:lumOff val="50000"/>
                            </a:schemeClr>
                          </a:solidFill>
                        </a:rPr>
                        <a:t>126,300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29"/>
                  </a:ext>
                </a:extLst>
              </a:tr>
              <a:tr h="147088">
                <a:tc>
                  <a:txBody>
                    <a:bodyPr/>
                    <a:lstStyle/>
                    <a:p>
                      <a:pPr marR="6350" algn="ctr">
                        <a:lnSpc>
                          <a:spcPct val="100000"/>
                        </a:lnSpc>
                        <a:spcBef>
                          <a:spcPts val="365"/>
                        </a:spcBef>
                      </a:pPr>
                      <a:r>
                        <a:rPr sz="600" b="0" spc="10" dirty="0">
                          <a:solidFill>
                            <a:schemeClr val="tx2">
                              <a:lumMod val="50000"/>
                              <a:lumOff val="50000"/>
                            </a:schemeClr>
                          </a:solidFill>
                        </a:rPr>
                        <a:t>29</a:t>
                      </a:r>
                      <a:endParaRPr sz="600" b="0" dirty="0">
                        <a:solidFill>
                          <a:schemeClr val="tx2">
                            <a:lumMod val="50000"/>
                            <a:lumOff val="50000"/>
                          </a:schemeClr>
                        </a:solidFill>
                        <a:latin typeface="ＭＳ ゴシック"/>
                        <a:cs typeface="ＭＳ ゴシック"/>
                      </a:endParaRPr>
                    </a:p>
                  </a:txBody>
                  <a:tcPr marL="0" marR="0" marT="4635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65"/>
                        </a:spcBef>
                      </a:pPr>
                      <a:r>
                        <a:rPr sz="600" b="0" spc="10" dirty="0">
                          <a:solidFill>
                            <a:schemeClr val="tx2">
                              <a:lumMod val="50000"/>
                              <a:lumOff val="50000"/>
                            </a:schemeClr>
                          </a:solidFill>
                        </a:rPr>
                        <a:t>68,400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73,000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78,200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96,700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111,500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25400" algn="r">
                        <a:lnSpc>
                          <a:spcPct val="100000"/>
                        </a:lnSpc>
                        <a:spcBef>
                          <a:spcPts val="365"/>
                        </a:spcBef>
                      </a:pPr>
                      <a:r>
                        <a:rPr sz="600" b="0" spc="10" dirty="0">
                          <a:solidFill>
                            <a:schemeClr val="tx2">
                              <a:lumMod val="50000"/>
                              <a:lumOff val="50000"/>
                            </a:schemeClr>
                          </a:solidFill>
                        </a:rPr>
                        <a:t>127,500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30"/>
                  </a:ext>
                </a:extLst>
              </a:tr>
              <a:tr h="146617">
                <a:tc>
                  <a:txBody>
                    <a:bodyPr/>
                    <a:lstStyle/>
                    <a:p>
                      <a:pPr marR="6350" algn="ctr">
                        <a:lnSpc>
                          <a:spcPct val="100000"/>
                        </a:lnSpc>
                        <a:spcBef>
                          <a:spcPts val="365"/>
                        </a:spcBef>
                      </a:pPr>
                      <a:r>
                        <a:rPr sz="600" b="0" spc="10" dirty="0">
                          <a:solidFill>
                            <a:schemeClr val="tx2">
                              <a:lumMod val="50000"/>
                              <a:lumOff val="50000"/>
                            </a:schemeClr>
                          </a:solidFill>
                        </a:rPr>
                        <a:t>30</a:t>
                      </a:r>
                      <a:endParaRPr sz="600" b="0">
                        <a:solidFill>
                          <a:schemeClr val="tx2">
                            <a:lumMod val="50000"/>
                            <a:lumOff val="50000"/>
                          </a:schemeClr>
                        </a:solidFill>
                        <a:latin typeface="ＭＳ ゴシック"/>
                        <a:cs typeface="ＭＳ ゴシック"/>
                      </a:endParaRPr>
                    </a:p>
                  </a:txBody>
                  <a:tcPr marL="0" marR="0" marT="4635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65"/>
                        </a:spcBef>
                      </a:pPr>
                      <a:r>
                        <a:rPr sz="600" b="0" spc="10" dirty="0">
                          <a:solidFill>
                            <a:schemeClr val="tx2">
                              <a:lumMod val="50000"/>
                              <a:lumOff val="50000"/>
                            </a:schemeClr>
                          </a:solidFill>
                        </a:rPr>
                        <a:t>68,700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73,400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78,700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97,700</a:t>
                      </a:r>
                      <a:endParaRPr sz="600" b="0" dirty="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112,600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25400" algn="r">
                        <a:lnSpc>
                          <a:spcPct val="100000"/>
                        </a:lnSpc>
                        <a:spcBef>
                          <a:spcPts val="365"/>
                        </a:spcBef>
                      </a:pPr>
                      <a:r>
                        <a:rPr sz="600" b="0" spc="10" dirty="0">
                          <a:solidFill>
                            <a:schemeClr val="tx2">
                              <a:lumMod val="50000"/>
                              <a:lumOff val="50000"/>
                            </a:schemeClr>
                          </a:solidFill>
                        </a:rPr>
                        <a:t>128,700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31"/>
                  </a:ext>
                </a:extLst>
              </a:tr>
              <a:tr h="147088">
                <a:tc>
                  <a:txBody>
                    <a:bodyPr/>
                    <a:lstStyle/>
                    <a:p>
                      <a:pPr marR="6350" algn="ctr">
                        <a:lnSpc>
                          <a:spcPct val="100000"/>
                        </a:lnSpc>
                        <a:spcBef>
                          <a:spcPts val="365"/>
                        </a:spcBef>
                      </a:pPr>
                      <a:r>
                        <a:rPr sz="600" b="0" spc="10" dirty="0">
                          <a:solidFill>
                            <a:schemeClr val="tx2">
                              <a:lumMod val="50000"/>
                              <a:lumOff val="50000"/>
                            </a:schemeClr>
                          </a:solidFill>
                        </a:rPr>
                        <a:t>31</a:t>
                      </a:r>
                      <a:endParaRPr sz="600" b="0" dirty="0">
                        <a:solidFill>
                          <a:schemeClr val="tx2">
                            <a:lumMod val="50000"/>
                            <a:lumOff val="50000"/>
                          </a:schemeClr>
                        </a:solidFill>
                        <a:latin typeface="ＭＳ ゴシック"/>
                        <a:cs typeface="ＭＳ ゴシック"/>
                      </a:endParaRPr>
                    </a:p>
                  </a:txBody>
                  <a:tcPr marL="0" marR="0" marT="4635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65"/>
                        </a:spcBef>
                      </a:pPr>
                      <a:r>
                        <a:rPr sz="600" b="0" spc="10" dirty="0">
                          <a:solidFill>
                            <a:schemeClr val="tx2">
                              <a:lumMod val="50000"/>
                              <a:lumOff val="50000"/>
                            </a:schemeClr>
                          </a:solidFill>
                        </a:rPr>
                        <a:t>69,000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73,800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79,200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98,700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113,700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25400" algn="r">
                        <a:lnSpc>
                          <a:spcPct val="100000"/>
                        </a:lnSpc>
                        <a:spcBef>
                          <a:spcPts val="365"/>
                        </a:spcBef>
                      </a:pPr>
                      <a:r>
                        <a:rPr sz="600" b="0" spc="10" dirty="0">
                          <a:solidFill>
                            <a:schemeClr val="tx2">
                              <a:lumMod val="50000"/>
                              <a:lumOff val="50000"/>
                            </a:schemeClr>
                          </a:solidFill>
                        </a:rPr>
                        <a:t>129,900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32"/>
                  </a:ext>
                </a:extLst>
              </a:tr>
              <a:tr h="146617">
                <a:tc>
                  <a:txBody>
                    <a:bodyPr/>
                    <a:lstStyle/>
                    <a:p>
                      <a:pPr marR="6350" algn="ctr">
                        <a:lnSpc>
                          <a:spcPct val="100000"/>
                        </a:lnSpc>
                        <a:spcBef>
                          <a:spcPts val="365"/>
                        </a:spcBef>
                      </a:pPr>
                      <a:r>
                        <a:rPr sz="600" b="0" spc="10" dirty="0">
                          <a:solidFill>
                            <a:schemeClr val="tx2">
                              <a:lumMod val="50000"/>
                              <a:lumOff val="50000"/>
                            </a:schemeClr>
                          </a:solidFill>
                        </a:rPr>
                        <a:t>32</a:t>
                      </a:r>
                      <a:endParaRPr sz="600" b="0">
                        <a:solidFill>
                          <a:schemeClr val="tx2">
                            <a:lumMod val="50000"/>
                            <a:lumOff val="50000"/>
                          </a:schemeClr>
                        </a:solidFill>
                        <a:latin typeface="ＭＳ ゴシック"/>
                        <a:cs typeface="ＭＳ ゴシック"/>
                      </a:endParaRPr>
                    </a:p>
                  </a:txBody>
                  <a:tcPr marL="0" marR="0" marT="4635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65"/>
                        </a:spcBef>
                      </a:pPr>
                      <a:r>
                        <a:rPr sz="600" b="0" spc="10" dirty="0">
                          <a:solidFill>
                            <a:schemeClr val="tx2">
                              <a:lumMod val="50000"/>
                              <a:lumOff val="50000"/>
                            </a:schemeClr>
                          </a:solidFill>
                        </a:rPr>
                        <a:t>69,300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74,200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79,700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99,700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114,800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25400" algn="r">
                        <a:lnSpc>
                          <a:spcPct val="100000"/>
                        </a:lnSpc>
                        <a:spcBef>
                          <a:spcPts val="365"/>
                        </a:spcBef>
                      </a:pPr>
                      <a:r>
                        <a:rPr sz="600" b="0" spc="10" dirty="0">
                          <a:solidFill>
                            <a:schemeClr val="tx2">
                              <a:lumMod val="50000"/>
                              <a:lumOff val="50000"/>
                            </a:schemeClr>
                          </a:solidFill>
                        </a:rPr>
                        <a:t>131,100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33"/>
                  </a:ext>
                </a:extLst>
              </a:tr>
              <a:tr h="146617">
                <a:tc>
                  <a:txBody>
                    <a:bodyPr/>
                    <a:lstStyle/>
                    <a:p>
                      <a:pPr marR="6350" algn="ctr">
                        <a:lnSpc>
                          <a:spcPct val="100000"/>
                        </a:lnSpc>
                        <a:spcBef>
                          <a:spcPts val="365"/>
                        </a:spcBef>
                      </a:pPr>
                      <a:r>
                        <a:rPr sz="600" b="0" spc="10" dirty="0">
                          <a:solidFill>
                            <a:schemeClr val="tx2">
                              <a:lumMod val="50000"/>
                              <a:lumOff val="50000"/>
                            </a:schemeClr>
                          </a:solidFill>
                        </a:rPr>
                        <a:t>33</a:t>
                      </a:r>
                      <a:endParaRPr sz="600" b="0" dirty="0">
                        <a:solidFill>
                          <a:schemeClr val="tx2">
                            <a:lumMod val="50000"/>
                            <a:lumOff val="50000"/>
                          </a:schemeClr>
                        </a:solidFill>
                        <a:latin typeface="ＭＳ ゴシック"/>
                        <a:cs typeface="ＭＳ ゴシック"/>
                      </a:endParaRPr>
                    </a:p>
                  </a:txBody>
                  <a:tcPr marL="0" marR="0" marT="4635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65"/>
                        </a:spcBef>
                      </a:pPr>
                      <a:r>
                        <a:rPr sz="600" b="0" spc="10" dirty="0">
                          <a:solidFill>
                            <a:schemeClr val="tx2">
                              <a:lumMod val="50000"/>
                              <a:lumOff val="50000"/>
                            </a:schemeClr>
                          </a:solidFill>
                        </a:rPr>
                        <a:t>69,600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74,600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80,200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100,700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115,900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25400" algn="r">
                        <a:lnSpc>
                          <a:spcPct val="100000"/>
                        </a:lnSpc>
                        <a:spcBef>
                          <a:spcPts val="365"/>
                        </a:spcBef>
                      </a:pPr>
                      <a:r>
                        <a:rPr sz="600" b="0" spc="10" dirty="0">
                          <a:solidFill>
                            <a:schemeClr val="tx2">
                              <a:lumMod val="50000"/>
                              <a:lumOff val="50000"/>
                            </a:schemeClr>
                          </a:solidFill>
                        </a:rPr>
                        <a:t>132,300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34"/>
                  </a:ext>
                </a:extLst>
              </a:tr>
              <a:tr h="146617">
                <a:tc>
                  <a:txBody>
                    <a:bodyPr/>
                    <a:lstStyle/>
                    <a:p>
                      <a:pPr marR="6350" algn="ctr">
                        <a:lnSpc>
                          <a:spcPct val="100000"/>
                        </a:lnSpc>
                        <a:spcBef>
                          <a:spcPts val="365"/>
                        </a:spcBef>
                      </a:pPr>
                      <a:r>
                        <a:rPr sz="600" b="0" spc="10" dirty="0">
                          <a:solidFill>
                            <a:schemeClr val="tx2">
                              <a:lumMod val="50000"/>
                              <a:lumOff val="50000"/>
                            </a:schemeClr>
                          </a:solidFill>
                        </a:rPr>
                        <a:t>34</a:t>
                      </a:r>
                      <a:endParaRPr sz="600" b="0" dirty="0">
                        <a:solidFill>
                          <a:schemeClr val="tx2">
                            <a:lumMod val="50000"/>
                            <a:lumOff val="50000"/>
                          </a:schemeClr>
                        </a:solidFill>
                        <a:latin typeface="ＭＳ ゴシック"/>
                        <a:cs typeface="ＭＳ ゴシック"/>
                      </a:endParaRPr>
                    </a:p>
                  </a:txBody>
                  <a:tcPr marL="0" marR="0" marT="4635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65"/>
                        </a:spcBef>
                      </a:pPr>
                      <a:r>
                        <a:rPr sz="600" b="0" spc="10" dirty="0">
                          <a:solidFill>
                            <a:schemeClr val="tx2">
                              <a:lumMod val="50000"/>
                              <a:lumOff val="50000"/>
                            </a:schemeClr>
                          </a:solidFill>
                        </a:rPr>
                        <a:t>69,900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75,000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80,700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101,700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117,000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25400" algn="r">
                        <a:lnSpc>
                          <a:spcPct val="100000"/>
                        </a:lnSpc>
                        <a:spcBef>
                          <a:spcPts val="365"/>
                        </a:spcBef>
                      </a:pPr>
                      <a:r>
                        <a:rPr sz="600" b="0" spc="10" dirty="0">
                          <a:solidFill>
                            <a:schemeClr val="tx2">
                              <a:lumMod val="50000"/>
                              <a:lumOff val="50000"/>
                            </a:schemeClr>
                          </a:solidFill>
                        </a:rPr>
                        <a:t>133,500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35"/>
                  </a:ext>
                </a:extLst>
              </a:tr>
              <a:tr h="146617">
                <a:tc>
                  <a:txBody>
                    <a:bodyPr/>
                    <a:lstStyle/>
                    <a:p>
                      <a:pPr marR="6350" algn="ctr">
                        <a:lnSpc>
                          <a:spcPct val="100000"/>
                        </a:lnSpc>
                        <a:spcBef>
                          <a:spcPts val="365"/>
                        </a:spcBef>
                      </a:pPr>
                      <a:r>
                        <a:rPr sz="600" b="0" spc="10" dirty="0">
                          <a:solidFill>
                            <a:schemeClr val="tx2">
                              <a:lumMod val="50000"/>
                              <a:lumOff val="50000"/>
                            </a:schemeClr>
                          </a:solidFill>
                        </a:rPr>
                        <a:t>35</a:t>
                      </a:r>
                      <a:endParaRPr sz="600" b="0" dirty="0">
                        <a:solidFill>
                          <a:schemeClr val="tx2">
                            <a:lumMod val="50000"/>
                            <a:lumOff val="50000"/>
                          </a:schemeClr>
                        </a:solidFill>
                        <a:latin typeface="ＭＳ ゴシック"/>
                        <a:cs typeface="ＭＳ ゴシック"/>
                      </a:endParaRPr>
                    </a:p>
                  </a:txBody>
                  <a:tcPr marL="0" marR="0" marT="4635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65"/>
                        </a:spcBef>
                      </a:pPr>
                      <a:r>
                        <a:rPr sz="600" b="0" spc="10" dirty="0">
                          <a:solidFill>
                            <a:schemeClr val="tx2">
                              <a:lumMod val="50000"/>
                              <a:lumOff val="50000"/>
                            </a:schemeClr>
                          </a:solidFill>
                        </a:rPr>
                        <a:t>70,200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75,400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81,200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102,700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118,100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25400" algn="r">
                        <a:lnSpc>
                          <a:spcPct val="100000"/>
                        </a:lnSpc>
                        <a:spcBef>
                          <a:spcPts val="365"/>
                        </a:spcBef>
                      </a:pPr>
                      <a:r>
                        <a:rPr sz="600" b="0" spc="10" dirty="0">
                          <a:solidFill>
                            <a:schemeClr val="tx2">
                              <a:lumMod val="50000"/>
                              <a:lumOff val="50000"/>
                            </a:schemeClr>
                          </a:solidFill>
                        </a:rPr>
                        <a:t>134,700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36"/>
                  </a:ext>
                </a:extLst>
              </a:tr>
              <a:tr h="147088">
                <a:tc>
                  <a:txBody>
                    <a:bodyPr/>
                    <a:lstStyle/>
                    <a:p>
                      <a:pPr marR="6350" algn="ctr">
                        <a:lnSpc>
                          <a:spcPct val="100000"/>
                        </a:lnSpc>
                        <a:spcBef>
                          <a:spcPts val="365"/>
                        </a:spcBef>
                      </a:pPr>
                      <a:r>
                        <a:rPr sz="600" b="0" spc="10" dirty="0">
                          <a:solidFill>
                            <a:schemeClr val="tx2">
                              <a:lumMod val="50000"/>
                              <a:lumOff val="50000"/>
                            </a:schemeClr>
                          </a:solidFill>
                        </a:rPr>
                        <a:t>36</a:t>
                      </a:r>
                      <a:endParaRPr sz="600" b="0" dirty="0">
                        <a:solidFill>
                          <a:schemeClr val="tx2">
                            <a:lumMod val="50000"/>
                            <a:lumOff val="50000"/>
                          </a:schemeClr>
                        </a:solidFill>
                        <a:latin typeface="ＭＳ ゴシック"/>
                        <a:cs typeface="ＭＳ ゴシック"/>
                      </a:endParaRPr>
                    </a:p>
                  </a:txBody>
                  <a:tcPr marL="0" marR="0" marT="4635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65"/>
                        </a:spcBef>
                      </a:pPr>
                      <a:r>
                        <a:rPr sz="600" b="0" spc="10" dirty="0">
                          <a:solidFill>
                            <a:schemeClr val="tx2">
                              <a:lumMod val="50000"/>
                              <a:lumOff val="50000"/>
                            </a:schemeClr>
                          </a:solidFill>
                        </a:rPr>
                        <a:t>70,500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75,800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81,700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103,700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119,200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25400" algn="r">
                        <a:lnSpc>
                          <a:spcPct val="100000"/>
                        </a:lnSpc>
                        <a:spcBef>
                          <a:spcPts val="365"/>
                        </a:spcBef>
                      </a:pPr>
                      <a:r>
                        <a:rPr sz="600" b="0" spc="10" dirty="0">
                          <a:solidFill>
                            <a:schemeClr val="tx2">
                              <a:lumMod val="50000"/>
                              <a:lumOff val="50000"/>
                            </a:schemeClr>
                          </a:solidFill>
                        </a:rPr>
                        <a:t>135,900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37"/>
                  </a:ext>
                </a:extLst>
              </a:tr>
              <a:tr h="146617">
                <a:tc>
                  <a:txBody>
                    <a:bodyPr/>
                    <a:lstStyle/>
                    <a:p>
                      <a:pPr marR="6350" algn="ctr">
                        <a:lnSpc>
                          <a:spcPct val="100000"/>
                        </a:lnSpc>
                        <a:spcBef>
                          <a:spcPts val="365"/>
                        </a:spcBef>
                      </a:pPr>
                      <a:r>
                        <a:rPr sz="600" b="0" spc="10" dirty="0">
                          <a:solidFill>
                            <a:schemeClr val="tx2">
                              <a:lumMod val="50000"/>
                              <a:lumOff val="50000"/>
                            </a:schemeClr>
                          </a:solidFill>
                        </a:rPr>
                        <a:t>37</a:t>
                      </a:r>
                      <a:endParaRPr sz="600" b="0" dirty="0">
                        <a:solidFill>
                          <a:schemeClr val="tx2">
                            <a:lumMod val="50000"/>
                            <a:lumOff val="50000"/>
                          </a:schemeClr>
                        </a:solidFill>
                        <a:latin typeface="ＭＳ ゴシック"/>
                        <a:cs typeface="ＭＳ ゴシック"/>
                      </a:endParaRPr>
                    </a:p>
                  </a:txBody>
                  <a:tcPr marL="0" marR="0" marT="4635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65"/>
                        </a:spcBef>
                      </a:pPr>
                      <a:r>
                        <a:rPr sz="600" b="0" spc="10" dirty="0">
                          <a:solidFill>
                            <a:schemeClr val="tx2">
                              <a:lumMod val="50000"/>
                              <a:lumOff val="50000"/>
                            </a:schemeClr>
                          </a:solidFill>
                        </a:rPr>
                        <a:t>70,800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76,200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82,200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104,700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120,300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25400" algn="r">
                        <a:lnSpc>
                          <a:spcPct val="100000"/>
                        </a:lnSpc>
                        <a:spcBef>
                          <a:spcPts val="365"/>
                        </a:spcBef>
                      </a:pPr>
                      <a:r>
                        <a:rPr sz="600" b="0" spc="10" dirty="0">
                          <a:solidFill>
                            <a:schemeClr val="tx2">
                              <a:lumMod val="50000"/>
                              <a:lumOff val="50000"/>
                            </a:schemeClr>
                          </a:solidFill>
                        </a:rPr>
                        <a:t>137,100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38"/>
                  </a:ext>
                </a:extLst>
              </a:tr>
              <a:tr h="146617">
                <a:tc>
                  <a:txBody>
                    <a:bodyPr/>
                    <a:lstStyle/>
                    <a:p>
                      <a:pPr marR="6350" algn="ctr">
                        <a:lnSpc>
                          <a:spcPct val="100000"/>
                        </a:lnSpc>
                        <a:spcBef>
                          <a:spcPts val="365"/>
                        </a:spcBef>
                      </a:pPr>
                      <a:r>
                        <a:rPr sz="600" b="0" spc="10" dirty="0">
                          <a:solidFill>
                            <a:schemeClr val="tx2">
                              <a:lumMod val="50000"/>
                              <a:lumOff val="50000"/>
                            </a:schemeClr>
                          </a:solidFill>
                        </a:rPr>
                        <a:t>38</a:t>
                      </a:r>
                      <a:endParaRPr sz="600" b="0">
                        <a:solidFill>
                          <a:schemeClr val="tx2">
                            <a:lumMod val="50000"/>
                            <a:lumOff val="50000"/>
                          </a:schemeClr>
                        </a:solidFill>
                        <a:latin typeface="ＭＳ ゴシック"/>
                        <a:cs typeface="ＭＳ ゴシック"/>
                      </a:endParaRPr>
                    </a:p>
                  </a:txBody>
                  <a:tcPr marL="0" marR="0" marT="4635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65"/>
                        </a:spcBef>
                      </a:pPr>
                      <a:r>
                        <a:rPr sz="600" b="0" spc="10" dirty="0">
                          <a:solidFill>
                            <a:schemeClr val="tx2">
                              <a:lumMod val="50000"/>
                              <a:lumOff val="50000"/>
                            </a:schemeClr>
                          </a:solidFill>
                        </a:rPr>
                        <a:t>71,100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76,600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82,700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105,700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121,400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25400" algn="r">
                        <a:lnSpc>
                          <a:spcPct val="100000"/>
                        </a:lnSpc>
                        <a:spcBef>
                          <a:spcPts val="365"/>
                        </a:spcBef>
                      </a:pPr>
                      <a:r>
                        <a:rPr sz="600" b="0" spc="10" dirty="0">
                          <a:solidFill>
                            <a:schemeClr val="tx2">
                              <a:lumMod val="50000"/>
                              <a:lumOff val="50000"/>
                            </a:schemeClr>
                          </a:solidFill>
                        </a:rPr>
                        <a:t>138,300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39"/>
                  </a:ext>
                </a:extLst>
              </a:tr>
              <a:tr h="146617">
                <a:tc>
                  <a:txBody>
                    <a:bodyPr/>
                    <a:lstStyle/>
                    <a:p>
                      <a:pPr marR="6350" algn="ctr">
                        <a:lnSpc>
                          <a:spcPct val="100000"/>
                        </a:lnSpc>
                        <a:spcBef>
                          <a:spcPts val="365"/>
                        </a:spcBef>
                      </a:pPr>
                      <a:r>
                        <a:rPr sz="600" b="0" spc="10" dirty="0">
                          <a:solidFill>
                            <a:schemeClr val="tx2">
                              <a:lumMod val="50000"/>
                              <a:lumOff val="50000"/>
                            </a:schemeClr>
                          </a:solidFill>
                        </a:rPr>
                        <a:t>39</a:t>
                      </a:r>
                      <a:endParaRPr sz="600" b="0" dirty="0">
                        <a:solidFill>
                          <a:schemeClr val="tx2">
                            <a:lumMod val="50000"/>
                            <a:lumOff val="50000"/>
                          </a:schemeClr>
                        </a:solidFill>
                        <a:latin typeface="ＭＳ ゴシック"/>
                        <a:cs typeface="ＭＳ ゴシック"/>
                      </a:endParaRPr>
                    </a:p>
                  </a:txBody>
                  <a:tcPr marL="0" marR="0" marT="4635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65"/>
                        </a:spcBef>
                      </a:pPr>
                      <a:r>
                        <a:rPr sz="600" b="0" spc="10" dirty="0">
                          <a:solidFill>
                            <a:schemeClr val="tx2">
                              <a:lumMod val="50000"/>
                              <a:lumOff val="50000"/>
                            </a:schemeClr>
                          </a:solidFill>
                        </a:rPr>
                        <a:t>71,400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77,000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83,200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106,700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122,500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25400" algn="r">
                        <a:lnSpc>
                          <a:spcPct val="100000"/>
                        </a:lnSpc>
                        <a:spcBef>
                          <a:spcPts val="365"/>
                        </a:spcBef>
                      </a:pPr>
                      <a:r>
                        <a:rPr sz="600" b="0" spc="10" dirty="0">
                          <a:solidFill>
                            <a:schemeClr val="tx2">
                              <a:lumMod val="50000"/>
                              <a:lumOff val="50000"/>
                            </a:schemeClr>
                          </a:solidFill>
                        </a:rPr>
                        <a:t>139,500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40"/>
                  </a:ext>
                </a:extLst>
              </a:tr>
              <a:tr h="140832">
                <a:tc>
                  <a:txBody>
                    <a:bodyPr/>
                    <a:lstStyle/>
                    <a:p>
                      <a:pPr marR="6350" algn="ctr">
                        <a:lnSpc>
                          <a:spcPct val="100000"/>
                        </a:lnSpc>
                        <a:spcBef>
                          <a:spcPts val="365"/>
                        </a:spcBef>
                      </a:pPr>
                      <a:r>
                        <a:rPr sz="600" b="0" spc="10" dirty="0">
                          <a:solidFill>
                            <a:schemeClr val="tx2">
                              <a:lumMod val="50000"/>
                              <a:lumOff val="50000"/>
                            </a:schemeClr>
                          </a:solidFill>
                        </a:rPr>
                        <a:t>40</a:t>
                      </a:r>
                      <a:endParaRPr sz="600" b="0" dirty="0">
                        <a:solidFill>
                          <a:schemeClr val="tx2">
                            <a:lumMod val="50000"/>
                            <a:lumOff val="50000"/>
                          </a:schemeClr>
                        </a:solidFill>
                        <a:latin typeface="ＭＳ ゴシック"/>
                        <a:cs typeface="ＭＳ ゴシック"/>
                      </a:endParaRPr>
                    </a:p>
                  </a:txBody>
                  <a:tcPr marL="0" marR="0" marT="4635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65"/>
                        </a:spcBef>
                      </a:pPr>
                      <a:r>
                        <a:rPr sz="600" b="0" spc="10" dirty="0">
                          <a:solidFill>
                            <a:schemeClr val="tx2">
                              <a:lumMod val="50000"/>
                              <a:lumOff val="50000"/>
                            </a:schemeClr>
                          </a:solidFill>
                        </a:rPr>
                        <a:t>71,700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77,400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83,700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107,700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123,600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tcPr>
                </a:tc>
                <a:tc>
                  <a:txBody>
                    <a:bodyPr/>
                    <a:lstStyle/>
                    <a:p>
                      <a:pPr marR="25400" algn="r">
                        <a:lnSpc>
                          <a:spcPct val="100000"/>
                        </a:lnSpc>
                        <a:spcBef>
                          <a:spcPts val="365"/>
                        </a:spcBef>
                      </a:pPr>
                      <a:r>
                        <a:rPr sz="600" b="0" spc="10" dirty="0">
                          <a:solidFill>
                            <a:schemeClr val="tx2">
                              <a:lumMod val="50000"/>
                              <a:lumOff val="50000"/>
                            </a:schemeClr>
                          </a:solidFill>
                        </a:rPr>
                        <a:t>140,700</a:t>
                      </a:r>
                      <a:endParaRPr sz="600" b="0" dirty="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41"/>
                  </a:ext>
                </a:extLst>
              </a:tr>
            </a:tbl>
          </a:graphicData>
        </a:graphic>
      </p:graphicFrame>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コンテンツ プレースホルダー 2">
            <a:extLst>
              <a:ext uri="{FF2B5EF4-FFF2-40B4-BE49-F238E27FC236}">
                <a16:creationId xmlns:a16="http://schemas.microsoft.com/office/drawing/2014/main" id="{23E28D95-2AE4-4829-ABAE-542812285B0D}"/>
              </a:ext>
            </a:extLst>
          </p:cNvPr>
          <p:cNvSpPr>
            <a:spLocks noGrp="1" noChangeArrowheads="1"/>
          </p:cNvSpPr>
          <p:nvPr>
            <p:ph idx="1"/>
          </p:nvPr>
        </p:nvSpPr>
        <p:spPr>
          <a:xfrm>
            <a:off x="685800" y="1268413"/>
            <a:ext cx="7772400" cy="4897437"/>
          </a:xfrm>
        </p:spPr>
        <p:txBody>
          <a:bodyPr/>
          <a:lstStyle/>
          <a:p>
            <a:pPr marL="0" indent="0" eaLnBrk="1" hangingPunct="1">
              <a:buClr>
                <a:srgbClr val="3C8C93"/>
              </a:buClr>
              <a:buFont typeface="Wingdings" panose="05000000000000000000" pitchFamily="2" charset="2"/>
              <a:buNone/>
            </a:pPr>
            <a:r>
              <a:rPr lang="ja-JP" altLang="en-US"/>
              <a:t>Ｆ．諸手当</a:t>
            </a:r>
          </a:p>
        </p:txBody>
      </p:sp>
      <p:sp>
        <p:nvSpPr>
          <p:cNvPr id="27651" name="タイトル 1">
            <a:extLst>
              <a:ext uri="{FF2B5EF4-FFF2-40B4-BE49-F238E27FC236}">
                <a16:creationId xmlns:a16="http://schemas.microsoft.com/office/drawing/2014/main" id="{4C2F19BF-EA1A-4637-AB2B-44328A8868B6}"/>
              </a:ext>
            </a:extLst>
          </p:cNvPr>
          <p:cNvSpPr>
            <a:spLocks noGrp="1" noChangeArrowheads="1"/>
          </p:cNvSpPr>
          <p:nvPr>
            <p:ph type="title"/>
          </p:nvPr>
        </p:nvSpPr>
        <p:spPr>
          <a:xfrm>
            <a:off x="323850" y="260350"/>
            <a:ext cx="8134350" cy="865188"/>
          </a:xfrm>
        </p:spPr>
        <p:txBody>
          <a:bodyPr/>
          <a:lstStyle/>
          <a:p>
            <a:pPr eaLnBrk="1" hangingPunct="1"/>
            <a:r>
              <a:rPr lang="ja-JP" altLang="en-US" dirty="0"/>
              <a:t>５．賃金制度について</a:t>
            </a:r>
          </a:p>
        </p:txBody>
      </p:sp>
      <p:graphicFrame>
        <p:nvGraphicFramePr>
          <p:cNvPr id="8" name="コンテンツ プレースホルダ 5">
            <a:extLst>
              <a:ext uri="{FF2B5EF4-FFF2-40B4-BE49-F238E27FC236}">
                <a16:creationId xmlns:a16="http://schemas.microsoft.com/office/drawing/2014/main" id="{9782F599-D971-44CA-BE67-D1F97CD1F398}"/>
              </a:ext>
            </a:extLst>
          </p:cNvPr>
          <p:cNvGraphicFramePr>
            <a:graphicFrameLocks/>
          </p:cNvGraphicFramePr>
          <p:nvPr>
            <p:extLst>
              <p:ext uri="{D42A27DB-BD31-4B8C-83A1-F6EECF244321}">
                <p14:modId xmlns:p14="http://schemas.microsoft.com/office/powerpoint/2010/main" val="1734038673"/>
              </p:ext>
            </p:extLst>
          </p:nvPr>
        </p:nvGraphicFramePr>
        <p:xfrm>
          <a:off x="685800" y="1846263"/>
          <a:ext cx="8258176" cy="4348162"/>
        </p:xfrm>
        <a:graphic>
          <a:graphicData uri="http://schemas.openxmlformats.org/drawingml/2006/table">
            <a:tbl>
              <a:tblPr firstRow="1" bandRow="1">
                <a:tableStyleId>{5C22544A-7EE6-4342-B048-85BDC9FD1C3A}</a:tableStyleId>
              </a:tblPr>
              <a:tblGrid>
                <a:gridCol w="1257276">
                  <a:extLst>
                    <a:ext uri="{9D8B030D-6E8A-4147-A177-3AD203B41FA5}">
                      <a16:colId xmlns:a16="http://schemas.microsoft.com/office/drawing/2014/main" val="20000"/>
                    </a:ext>
                  </a:extLst>
                </a:gridCol>
                <a:gridCol w="2281460">
                  <a:extLst>
                    <a:ext uri="{9D8B030D-6E8A-4147-A177-3AD203B41FA5}">
                      <a16:colId xmlns:a16="http://schemas.microsoft.com/office/drawing/2014/main" val="20001"/>
                    </a:ext>
                  </a:extLst>
                </a:gridCol>
                <a:gridCol w="1296144">
                  <a:extLst>
                    <a:ext uri="{9D8B030D-6E8A-4147-A177-3AD203B41FA5}">
                      <a16:colId xmlns:a16="http://schemas.microsoft.com/office/drawing/2014/main" val="20002"/>
                    </a:ext>
                  </a:extLst>
                </a:gridCol>
                <a:gridCol w="3423296">
                  <a:extLst>
                    <a:ext uri="{9D8B030D-6E8A-4147-A177-3AD203B41FA5}">
                      <a16:colId xmlns:a16="http://schemas.microsoft.com/office/drawing/2014/main" val="20003"/>
                    </a:ext>
                  </a:extLst>
                </a:gridCol>
              </a:tblGrid>
              <a:tr h="370809">
                <a:tc>
                  <a:txBody>
                    <a:bodyPr/>
                    <a:lstStyle/>
                    <a:p>
                      <a:pPr algn="ctr"/>
                      <a:r>
                        <a:rPr kumimoji="1" lang="ja-JP" altLang="en-US" sz="1200" b="0" dirty="0">
                          <a:solidFill>
                            <a:schemeClr val="tx1">
                              <a:lumMod val="50000"/>
                              <a:lumOff val="50000"/>
                            </a:schemeClr>
                          </a:solidFill>
                          <a:latin typeface="游ゴシック Medium" panose="020B0500000000000000" pitchFamily="50" charset="-128"/>
                          <a:ea typeface="游ゴシック Medium" panose="020B0500000000000000" pitchFamily="50" charset="-128"/>
                        </a:rPr>
                        <a:t>手　当</a:t>
                      </a:r>
                    </a:p>
                  </a:txBody>
                  <a:tcPr marT="45716" marB="45716"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kumimoji="1" lang="ja-JP" altLang="en-US" sz="1200" b="0" dirty="0">
                          <a:solidFill>
                            <a:schemeClr val="tx1">
                              <a:lumMod val="50000"/>
                              <a:lumOff val="50000"/>
                            </a:schemeClr>
                          </a:solidFill>
                          <a:latin typeface="游ゴシック Medium" panose="020B0500000000000000" pitchFamily="50" charset="-128"/>
                          <a:ea typeface="游ゴシック Medium" panose="020B0500000000000000" pitchFamily="50" charset="-128"/>
                        </a:rPr>
                        <a:t>区　分</a:t>
                      </a:r>
                    </a:p>
                  </a:txBody>
                  <a:tcPr marT="45716" marB="45716"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kumimoji="1" lang="ja-JP" altLang="en-US" sz="1200" b="0" dirty="0">
                          <a:solidFill>
                            <a:schemeClr val="tx1">
                              <a:lumMod val="50000"/>
                              <a:lumOff val="50000"/>
                            </a:schemeClr>
                          </a:solidFill>
                          <a:latin typeface="游ゴシック Medium" panose="020B0500000000000000" pitchFamily="50" charset="-128"/>
                          <a:ea typeface="游ゴシック Medium" panose="020B0500000000000000" pitchFamily="50" charset="-128"/>
                        </a:rPr>
                        <a:t>金　額</a:t>
                      </a:r>
                    </a:p>
                  </a:txBody>
                  <a:tcPr marT="45716" marB="45716"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kumimoji="1" lang="ja-JP" altLang="en-US" sz="1200" b="0" dirty="0">
                          <a:solidFill>
                            <a:schemeClr val="tx1">
                              <a:lumMod val="50000"/>
                              <a:lumOff val="50000"/>
                            </a:schemeClr>
                          </a:solidFill>
                          <a:latin typeface="游ゴシック Medium" panose="020B0500000000000000" pitchFamily="50" charset="-128"/>
                          <a:ea typeface="游ゴシック Medium" panose="020B0500000000000000" pitchFamily="50" charset="-128"/>
                        </a:rPr>
                        <a:t>備　　　考</a:t>
                      </a:r>
                    </a:p>
                  </a:txBody>
                  <a:tcPr marT="45716" marB="45716"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0"/>
                  </a:ext>
                </a:extLst>
              </a:tr>
              <a:tr h="370809">
                <a:tc rowSpan="5">
                  <a:txBody>
                    <a:bodyPr/>
                    <a:lstStyle/>
                    <a:p>
                      <a:r>
                        <a:rPr kumimoji="1" lang="ja-JP" altLang="en-US" sz="1200" b="0" dirty="0">
                          <a:solidFill>
                            <a:schemeClr val="tx1">
                              <a:lumMod val="50000"/>
                              <a:lumOff val="50000"/>
                            </a:schemeClr>
                          </a:solidFill>
                          <a:latin typeface="游ゴシック Medium" panose="020B0500000000000000" pitchFamily="50" charset="-128"/>
                          <a:ea typeface="游ゴシック Medium" panose="020B0500000000000000" pitchFamily="50" charset="-128"/>
                        </a:rPr>
                        <a:t>役職手当</a:t>
                      </a:r>
                    </a:p>
                  </a:txBody>
                  <a:tcPr marL="143999" marT="45716" marB="45716"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solidFill>
                      <a:srgbClr val="E7F3F4"/>
                    </a:solidFill>
                  </a:tcPr>
                </a:tc>
                <a:tc>
                  <a:txBody>
                    <a:bodyPr/>
                    <a:lstStyle/>
                    <a:p>
                      <a:r>
                        <a:rPr kumimoji="1" lang="ja-JP" altLang="en-US" sz="1200" b="0" dirty="0">
                          <a:solidFill>
                            <a:schemeClr val="tx1">
                              <a:lumMod val="50000"/>
                              <a:lumOff val="50000"/>
                            </a:schemeClr>
                          </a:solidFill>
                          <a:latin typeface="游ゴシック Medium" panose="020B0500000000000000" pitchFamily="50" charset="-128"/>
                          <a:ea typeface="游ゴシック Medium" panose="020B0500000000000000" pitchFamily="50" charset="-128"/>
                        </a:rPr>
                        <a:t>部長</a:t>
                      </a:r>
                    </a:p>
                  </a:txBody>
                  <a:tcPr marL="144000" marT="45716" marB="45716"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r"/>
                      <a:r>
                        <a:rPr kumimoji="1" lang="en-US" altLang="ja-JP" sz="1200" b="0" dirty="0">
                          <a:solidFill>
                            <a:schemeClr val="tx1">
                              <a:lumMod val="50000"/>
                              <a:lumOff val="50000"/>
                            </a:schemeClr>
                          </a:solidFill>
                          <a:latin typeface="游ゴシック Medium" panose="020B0500000000000000" pitchFamily="50" charset="-128"/>
                          <a:ea typeface="游ゴシック Medium" panose="020B0500000000000000" pitchFamily="50" charset="-128"/>
                        </a:rPr>
                        <a:t>80,000</a:t>
                      </a:r>
                      <a:endParaRPr kumimoji="1" lang="ja-JP" altLang="en-US" sz="1200" b="0" dirty="0">
                        <a:solidFill>
                          <a:schemeClr val="tx1">
                            <a:lumMod val="50000"/>
                            <a:lumOff val="50000"/>
                          </a:schemeClr>
                        </a:solidFill>
                        <a:latin typeface="游ゴシック Medium" panose="020B0500000000000000" pitchFamily="50" charset="-128"/>
                        <a:ea typeface="游ゴシック Medium" panose="020B0500000000000000" pitchFamily="50" charset="-128"/>
                      </a:endParaRPr>
                    </a:p>
                  </a:txBody>
                  <a:tcPr marR="180000" marT="45716" marB="45716"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1200" b="0">
                        <a:solidFill>
                          <a:schemeClr val="tx1">
                            <a:lumMod val="50000"/>
                            <a:lumOff val="50000"/>
                          </a:schemeClr>
                        </a:solidFill>
                        <a:latin typeface="游ゴシック Medium" panose="020B0500000000000000" pitchFamily="50" charset="-128"/>
                        <a:ea typeface="游ゴシック Medium" panose="020B0500000000000000" pitchFamily="50" charset="-128"/>
                      </a:endParaRPr>
                    </a:p>
                  </a:txBody>
                  <a:tcPr marT="45716" marB="45716"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1"/>
                  </a:ext>
                </a:extLst>
              </a:tr>
              <a:tr h="370809">
                <a:tc vMerge="1">
                  <a:txBody>
                    <a:bodyPr/>
                    <a:lstStyle/>
                    <a:p>
                      <a:endParaRPr kumimoji="1" lang="ja-JP" altLang="en-US" dirty="0"/>
                    </a:p>
                  </a:txBody>
                  <a:tcP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r>
                        <a:rPr kumimoji="1" lang="ja-JP" altLang="en-US" sz="1200" b="0" dirty="0">
                          <a:solidFill>
                            <a:schemeClr val="tx1">
                              <a:lumMod val="50000"/>
                              <a:lumOff val="50000"/>
                            </a:schemeClr>
                          </a:solidFill>
                          <a:latin typeface="游ゴシック Medium" panose="020B0500000000000000" pitchFamily="50" charset="-128"/>
                          <a:ea typeface="游ゴシック Medium" panose="020B0500000000000000" pitchFamily="50" charset="-128"/>
                        </a:rPr>
                        <a:t>次長</a:t>
                      </a:r>
                    </a:p>
                  </a:txBody>
                  <a:tcPr marL="144000" marT="45716" marB="45716"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bg1">
                          <a:lumMod val="65000"/>
                        </a:schemeClr>
                      </a:solidFill>
                      <a:prstDash val="solid"/>
                      <a:round/>
                      <a:headEnd type="none" w="med" len="med"/>
                      <a:tailEnd type="none" w="med" len="med"/>
                    </a:lnT>
                    <a:lnB w="9525"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r"/>
                      <a:r>
                        <a:rPr kumimoji="1" lang="en-US" altLang="ja-JP" sz="1200" b="0" dirty="0">
                          <a:solidFill>
                            <a:schemeClr val="tx1">
                              <a:lumMod val="50000"/>
                              <a:lumOff val="50000"/>
                            </a:schemeClr>
                          </a:solidFill>
                          <a:latin typeface="游ゴシック Medium" panose="020B0500000000000000" pitchFamily="50" charset="-128"/>
                          <a:ea typeface="游ゴシック Medium" panose="020B0500000000000000" pitchFamily="50" charset="-128"/>
                        </a:rPr>
                        <a:t>60,000</a:t>
                      </a:r>
                      <a:endParaRPr kumimoji="1" lang="ja-JP" altLang="en-US" sz="1200" b="0" dirty="0">
                        <a:solidFill>
                          <a:schemeClr val="tx1">
                            <a:lumMod val="50000"/>
                            <a:lumOff val="50000"/>
                          </a:schemeClr>
                        </a:solidFill>
                        <a:latin typeface="游ゴシック Medium" panose="020B0500000000000000" pitchFamily="50" charset="-128"/>
                        <a:ea typeface="游ゴシック Medium" panose="020B0500000000000000" pitchFamily="50" charset="-128"/>
                      </a:endParaRPr>
                    </a:p>
                  </a:txBody>
                  <a:tcPr marR="180000" marT="45716" marB="45716"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bg1">
                          <a:lumMod val="65000"/>
                        </a:schemeClr>
                      </a:solidFill>
                      <a:prstDash val="solid"/>
                      <a:round/>
                      <a:headEnd type="none" w="med" len="med"/>
                      <a:tailEnd type="none" w="med" len="med"/>
                    </a:lnT>
                    <a:lnB w="9525"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1200" b="0" dirty="0">
                        <a:solidFill>
                          <a:schemeClr val="tx1">
                            <a:lumMod val="50000"/>
                            <a:lumOff val="50000"/>
                          </a:schemeClr>
                        </a:solidFill>
                        <a:latin typeface="游ゴシック Medium" panose="020B0500000000000000" pitchFamily="50" charset="-128"/>
                        <a:ea typeface="游ゴシック Medium" panose="020B0500000000000000" pitchFamily="50" charset="-128"/>
                      </a:endParaRPr>
                    </a:p>
                  </a:txBody>
                  <a:tcPr marT="45716" marB="45716"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bg1">
                          <a:lumMod val="65000"/>
                        </a:schemeClr>
                      </a:solidFill>
                      <a:prstDash val="solid"/>
                      <a:round/>
                      <a:headEnd type="none" w="med" len="med"/>
                      <a:tailEnd type="none" w="med" len="med"/>
                    </a:lnT>
                    <a:lnB w="9525"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2"/>
                  </a:ext>
                </a:extLst>
              </a:tr>
              <a:tr h="370809">
                <a:tc vMerge="1">
                  <a:txBody>
                    <a:bodyPr/>
                    <a:lstStyle/>
                    <a:p>
                      <a:endParaRPr kumimoji="1" lang="ja-JP" altLang="en-US" dirty="0"/>
                    </a:p>
                  </a:txBody>
                  <a:tcP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r>
                        <a:rPr kumimoji="1" lang="ja-JP" altLang="en-US" sz="1200" b="0" dirty="0">
                          <a:solidFill>
                            <a:schemeClr val="tx1">
                              <a:lumMod val="50000"/>
                              <a:lumOff val="50000"/>
                            </a:schemeClr>
                          </a:solidFill>
                          <a:latin typeface="游ゴシック Medium" panose="020B0500000000000000" pitchFamily="50" charset="-128"/>
                          <a:ea typeface="游ゴシック Medium" panose="020B0500000000000000" pitchFamily="50" charset="-128"/>
                        </a:rPr>
                        <a:t>課長</a:t>
                      </a:r>
                    </a:p>
                  </a:txBody>
                  <a:tcPr marL="144000" marT="45716" marB="45716"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bg1">
                          <a:lumMod val="65000"/>
                        </a:schemeClr>
                      </a:solidFill>
                      <a:prstDash val="solid"/>
                      <a:round/>
                      <a:headEnd type="none" w="med" len="med"/>
                      <a:tailEnd type="none" w="med" len="med"/>
                    </a:lnT>
                    <a:lnB w="9525"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r"/>
                      <a:r>
                        <a:rPr kumimoji="1" lang="en-US" altLang="ja-JP" sz="1200" b="0" dirty="0">
                          <a:solidFill>
                            <a:schemeClr val="tx1">
                              <a:lumMod val="50000"/>
                              <a:lumOff val="50000"/>
                            </a:schemeClr>
                          </a:solidFill>
                          <a:latin typeface="游ゴシック Medium" panose="020B0500000000000000" pitchFamily="50" charset="-128"/>
                          <a:ea typeface="游ゴシック Medium" panose="020B0500000000000000" pitchFamily="50" charset="-128"/>
                        </a:rPr>
                        <a:t>50,000</a:t>
                      </a:r>
                      <a:endParaRPr kumimoji="1" lang="ja-JP" altLang="en-US" sz="1200" b="0" dirty="0">
                        <a:solidFill>
                          <a:schemeClr val="tx1">
                            <a:lumMod val="50000"/>
                            <a:lumOff val="50000"/>
                          </a:schemeClr>
                        </a:solidFill>
                        <a:latin typeface="游ゴシック Medium" panose="020B0500000000000000" pitchFamily="50" charset="-128"/>
                        <a:ea typeface="游ゴシック Medium" panose="020B0500000000000000" pitchFamily="50" charset="-128"/>
                      </a:endParaRPr>
                    </a:p>
                  </a:txBody>
                  <a:tcPr marR="180000" marT="45716" marB="45716"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bg1">
                          <a:lumMod val="65000"/>
                        </a:schemeClr>
                      </a:solidFill>
                      <a:prstDash val="solid"/>
                      <a:round/>
                      <a:headEnd type="none" w="med" len="med"/>
                      <a:tailEnd type="none" w="med" len="med"/>
                    </a:lnT>
                    <a:lnB w="9525"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1200" b="0" dirty="0">
                        <a:solidFill>
                          <a:schemeClr val="tx1">
                            <a:lumMod val="50000"/>
                            <a:lumOff val="50000"/>
                          </a:schemeClr>
                        </a:solidFill>
                        <a:latin typeface="游ゴシック Medium" panose="020B0500000000000000" pitchFamily="50" charset="-128"/>
                        <a:ea typeface="游ゴシック Medium" panose="020B0500000000000000" pitchFamily="50" charset="-128"/>
                      </a:endParaRPr>
                    </a:p>
                  </a:txBody>
                  <a:tcPr marT="45716" marB="45716"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bg1">
                          <a:lumMod val="65000"/>
                        </a:schemeClr>
                      </a:solidFill>
                      <a:prstDash val="solid"/>
                      <a:round/>
                      <a:headEnd type="none" w="med" len="med"/>
                      <a:tailEnd type="none" w="med" len="med"/>
                    </a:lnT>
                    <a:lnB w="9525"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3"/>
                  </a:ext>
                </a:extLst>
              </a:tr>
              <a:tr h="370809">
                <a:tc vMerge="1">
                  <a:txBody>
                    <a:bodyPr/>
                    <a:lstStyle/>
                    <a:p>
                      <a:endParaRPr kumimoji="1" lang="ja-JP" altLang="en-US" dirty="0"/>
                    </a:p>
                  </a:txBody>
                  <a:tcP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r>
                        <a:rPr kumimoji="1" lang="ja-JP" altLang="en-US" sz="1200" b="0" dirty="0">
                          <a:solidFill>
                            <a:schemeClr val="tx1">
                              <a:lumMod val="50000"/>
                              <a:lumOff val="50000"/>
                            </a:schemeClr>
                          </a:solidFill>
                          <a:latin typeface="游ゴシック Medium" panose="020B0500000000000000" pitchFamily="50" charset="-128"/>
                          <a:ea typeface="游ゴシック Medium" panose="020B0500000000000000" pitchFamily="50" charset="-128"/>
                        </a:rPr>
                        <a:t>課長補佐</a:t>
                      </a:r>
                    </a:p>
                  </a:txBody>
                  <a:tcPr marL="144000" marT="45716" marB="45716"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bg1">
                          <a:lumMod val="65000"/>
                        </a:schemeClr>
                      </a:solidFill>
                      <a:prstDash val="solid"/>
                      <a:round/>
                      <a:headEnd type="none" w="med" len="med"/>
                      <a:tailEnd type="none" w="med" len="med"/>
                    </a:lnT>
                    <a:lnB w="9525"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r"/>
                      <a:r>
                        <a:rPr kumimoji="1" lang="en-US" altLang="ja-JP" sz="1200" b="0" dirty="0">
                          <a:solidFill>
                            <a:schemeClr val="tx1">
                              <a:lumMod val="50000"/>
                              <a:lumOff val="50000"/>
                            </a:schemeClr>
                          </a:solidFill>
                          <a:latin typeface="游ゴシック Medium" panose="020B0500000000000000" pitchFamily="50" charset="-128"/>
                          <a:ea typeface="游ゴシック Medium" panose="020B0500000000000000" pitchFamily="50" charset="-128"/>
                        </a:rPr>
                        <a:t>30,000</a:t>
                      </a:r>
                      <a:endParaRPr kumimoji="1" lang="ja-JP" altLang="en-US" sz="1200" b="0" dirty="0">
                        <a:solidFill>
                          <a:schemeClr val="tx1">
                            <a:lumMod val="50000"/>
                            <a:lumOff val="50000"/>
                          </a:schemeClr>
                        </a:solidFill>
                        <a:latin typeface="游ゴシック Medium" panose="020B0500000000000000" pitchFamily="50" charset="-128"/>
                        <a:ea typeface="游ゴシック Medium" panose="020B0500000000000000" pitchFamily="50" charset="-128"/>
                      </a:endParaRPr>
                    </a:p>
                  </a:txBody>
                  <a:tcPr marR="180000" marT="45716" marB="45716"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bg1">
                          <a:lumMod val="65000"/>
                        </a:schemeClr>
                      </a:solidFill>
                      <a:prstDash val="solid"/>
                      <a:round/>
                      <a:headEnd type="none" w="med" len="med"/>
                      <a:tailEnd type="none" w="med" len="med"/>
                    </a:lnT>
                    <a:lnB w="9525"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1200" b="0" dirty="0">
                        <a:solidFill>
                          <a:schemeClr val="tx1">
                            <a:lumMod val="50000"/>
                            <a:lumOff val="50000"/>
                          </a:schemeClr>
                        </a:solidFill>
                        <a:latin typeface="游ゴシック Medium" panose="020B0500000000000000" pitchFamily="50" charset="-128"/>
                        <a:ea typeface="游ゴシック Medium" panose="020B0500000000000000" pitchFamily="50" charset="-128"/>
                      </a:endParaRPr>
                    </a:p>
                  </a:txBody>
                  <a:tcPr marT="45716" marB="45716"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bg1">
                          <a:lumMod val="65000"/>
                        </a:schemeClr>
                      </a:solidFill>
                      <a:prstDash val="solid"/>
                      <a:round/>
                      <a:headEnd type="none" w="med" len="med"/>
                      <a:tailEnd type="none" w="med" len="med"/>
                    </a:lnT>
                    <a:lnB w="9525"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4"/>
                  </a:ext>
                </a:extLst>
              </a:tr>
              <a:tr h="370809">
                <a:tc vMerge="1">
                  <a:txBody>
                    <a:bodyPr/>
                    <a:lstStyle/>
                    <a:p>
                      <a:endParaRPr kumimoji="1" lang="ja-JP" altLang="en-US" dirty="0"/>
                    </a:p>
                  </a:txBody>
                  <a:tcP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r>
                        <a:rPr kumimoji="1" lang="ja-JP" altLang="en-US" sz="1200" b="0" dirty="0">
                          <a:solidFill>
                            <a:schemeClr val="tx1">
                              <a:lumMod val="50000"/>
                              <a:lumOff val="50000"/>
                            </a:schemeClr>
                          </a:solidFill>
                          <a:latin typeface="游ゴシック Medium" panose="020B0500000000000000" pitchFamily="50" charset="-128"/>
                          <a:ea typeface="游ゴシック Medium" panose="020B0500000000000000" pitchFamily="50" charset="-128"/>
                        </a:rPr>
                        <a:t>係長</a:t>
                      </a:r>
                    </a:p>
                  </a:txBody>
                  <a:tcPr marL="144000" marT="45716" marB="45716"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bg1">
                          <a:lumMod val="65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r"/>
                      <a:r>
                        <a:rPr kumimoji="1" lang="en-US" altLang="ja-JP" sz="1200" b="0" dirty="0">
                          <a:solidFill>
                            <a:schemeClr val="tx1">
                              <a:lumMod val="50000"/>
                              <a:lumOff val="50000"/>
                            </a:schemeClr>
                          </a:solidFill>
                          <a:latin typeface="游ゴシック Medium" panose="020B0500000000000000" pitchFamily="50" charset="-128"/>
                          <a:ea typeface="游ゴシック Medium" panose="020B0500000000000000" pitchFamily="50" charset="-128"/>
                        </a:rPr>
                        <a:t>20,000</a:t>
                      </a:r>
                      <a:endParaRPr kumimoji="1" lang="ja-JP" altLang="en-US" sz="1200" b="0" dirty="0">
                        <a:solidFill>
                          <a:schemeClr val="tx1">
                            <a:lumMod val="50000"/>
                            <a:lumOff val="50000"/>
                          </a:schemeClr>
                        </a:solidFill>
                        <a:latin typeface="游ゴシック Medium" panose="020B0500000000000000" pitchFamily="50" charset="-128"/>
                        <a:ea typeface="游ゴシック Medium" panose="020B0500000000000000" pitchFamily="50" charset="-128"/>
                      </a:endParaRPr>
                    </a:p>
                  </a:txBody>
                  <a:tcPr marR="180000" marT="45716" marB="45716"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bg1">
                          <a:lumMod val="65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1200" b="0" dirty="0">
                        <a:solidFill>
                          <a:schemeClr val="tx1">
                            <a:lumMod val="50000"/>
                            <a:lumOff val="50000"/>
                          </a:schemeClr>
                        </a:solidFill>
                        <a:latin typeface="游ゴシック Medium" panose="020B0500000000000000" pitchFamily="50" charset="-128"/>
                        <a:ea typeface="游ゴシック Medium" panose="020B0500000000000000" pitchFamily="50" charset="-128"/>
                      </a:endParaRPr>
                    </a:p>
                  </a:txBody>
                  <a:tcPr marT="45716" marB="45716"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bg1">
                          <a:lumMod val="65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5"/>
                  </a:ext>
                </a:extLst>
              </a:tr>
              <a:tr h="370809">
                <a:tc rowSpan="4">
                  <a:txBody>
                    <a:bodyPr/>
                    <a:lstStyle/>
                    <a:p>
                      <a:r>
                        <a:rPr kumimoji="1" lang="ja-JP" altLang="en-US" sz="1200" b="0" dirty="0">
                          <a:solidFill>
                            <a:schemeClr val="tx1">
                              <a:lumMod val="50000"/>
                              <a:lumOff val="50000"/>
                            </a:schemeClr>
                          </a:solidFill>
                          <a:latin typeface="游ゴシック Medium" panose="020B0500000000000000" pitchFamily="50" charset="-128"/>
                          <a:ea typeface="游ゴシック Medium" panose="020B0500000000000000" pitchFamily="50" charset="-128"/>
                        </a:rPr>
                        <a:t>家族手当</a:t>
                      </a:r>
                    </a:p>
                  </a:txBody>
                  <a:tcPr marL="143999" marT="45716" marB="45716"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r>
                        <a:rPr kumimoji="1" lang="ja-JP" altLang="en-US" sz="1200" b="0" dirty="0">
                          <a:solidFill>
                            <a:schemeClr val="tx1">
                              <a:lumMod val="50000"/>
                              <a:lumOff val="50000"/>
                            </a:schemeClr>
                          </a:solidFill>
                          <a:latin typeface="游ゴシック Medium" panose="020B0500000000000000" pitchFamily="50" charset="-128"/>
                          <a:ea typeface="游ゴシック Medium" panose="020B0500000000000000" pitchFamily="50" charset="-128"/>
                        </a:rPr>
                        <a:t>配偶者</a:t>
                      </a:r>
                    </a:p>
                  </a:txBody>
                  <a:tcPr marL="144000" marT="45716" marB="45716"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r"/>
                      <a:r>
                        <a:rPr kumimoji="1" lang="en-US" altLang="ja-JP" sz="1200" b="0" dirty="0">
                          <a:solidFill>
                            <a:schemeClr val="tx1">
                              <a:lumMod val="50000"/>
                              <a:lumOff val="50000"/>
                            </a:schemeClr>
                          </a:solidFill>
                          <a:latin typeface="游ゴシック Medium" panose="020B0500000000000000" pitchFamily="50" charset="-128"/>
                          <a:ea typeface="游ゴシック Medium" panose="020B0500000000000000" pitchFamily="50" charset="-128"/>
                        </a:rPr>
                        <a:t>5,000</a:t>
                      </a:r>
                      <a:endParaRPr kumimoji="1" lang="ja-JP" altLang="en-US" sz="1200" b="0" dirty="0">
                        <a:solidFill>
                          <a:schemeClr val="tx1">
                            <a:lumMod val="50000"/>
                            <a:lumOff val="50000"/>
                          </a:schemeClr>
                        </a:solidFill>
                        <a:latin typeface="游ゴシック Medium" panose="020B0500000000000000" pitchFamily="50" charset="-128"/>
                        <a:ea typeface="游ゴシック Medium" panose="020B0500000000000000" pitchFamily="50" charset="-128"/>
                      </a:endParaRPr>
                    </a:p>
                  </a:txBody>
                  <a:tcPr marR="180000" marT="45716" marB="45716"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1200" b="0">
                        <a:solidFill>
                          <a:schemeClr val="tx1">
                            <a:lumMod val="50000"/>
                            <a:lumOff val="50000"/>
                          </a:schemeClr>
                        </a:solidFill>
                        <a:latin typeface="游ゴシック Medium" panose="020B0500000000000000" pitchFamily="50" charset="-128"/>
                        <a:ea typeface="游ゴシック Medium" panose="020B0500000000000000" pitchFamily="50" charset="-128"/>
                      </a:endParaRPr>
                    </a:p>
                  </a:txBody>
                  <a:tcPr marT="45716" marB="45716"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6"/>
                  </a:ext>
                </a:extLst>
              </a:tr>
              <a:tr h="370809">
                <a:tc vMerge="1">
                  <a:txBody>
                    <a:bodyPr/>
                    <a:lstStyle/>
                    <a:p>
                      <a:endParaRPr kumimoji="1" lang="ja-JP" altLang="en-US" dirty="0"/>
                    </a:p>
                  </a:txBody>
                  <a:tcP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r>
                        <a:rPr kumimoji="1" lang="ja-JP" altLang="en-US" sz="1200" b="0" dirty="0">
                          <a:solidFill>
                            <a:schemeClr val="tx1">
                              <a:lumMod val="50000"/>
                              <a:lumOff val="50000"/>
                            </a:schemeClr>
                          </a:solidFill>
                          <a:latin typeface="游ゴシック Medium" panose="020B0500000000000000" pitchFamily="50" charset="-128"/>
                          <a:ea typeface="游ゴシック Medium" panose="020B0500000000000000" pitchFamily="50" charset="-128"/>
                        </a:rPr>
                        <a:t>第１子</a:t>
                      </a:r>
                    </a:p>
                  </a:txBody>
                  <a:tcPr marL="144000" marT="45716" marB="45716"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bg1">
                          <a:lumMod val="65000"/>
                        </a:schemeClr>
                      </a:solidFill>
                      <a:prstDash val="solid"/>
                      <a:round/>
                      <a:headEnd type="none" w="med" len="med"/>
                      <a:tailEnd type="none" w="med" len="med"/>
                    </a:lnT>
                    <a:lnB w="9525"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r"/>
                      <a:r>
                        <a:rPr kumimoji="1" lang="en-US" altLang="ja-JP" sz="1200" b="0" dirty="0">
                          <a:solidFill>
                            <a:schemeClr val="tx1">
                              <a:lumMod val="50000"/>
                              <a:lumOff val="50000"/>
                            </a:schemeClr>
                          </a:solidFill>
                          <a:latin typeface="游ゴシック Medium" panose="020B0500000000000000" pitchFamily="50" charset="-128"/>
                          <a:ea typeface="游ゴシック Medium" panose="020B0500000000000000" pitchFamily="50" charset="-128"/>
                        </a:rPr>
                        <a:t>3,000</a:t>
                      </a:r>
                      <a:endParaRPr kumimoji="1" lang="ja-JP" altLang="en-US" sz="1200" b="0" dirty="0">
                        <a:solidFill>
                          <a:schemeClr val="tx1">
                            <a:lumMod val="50000"/>
                            <a:lumOff val="50000"/>
                          </a:schemeClr>
                        </a:solidFill>
                        <a:latin typeface="游ゴシック Medium" panose="020B0500000000000000" pitchFamily="50" charset="-128"/>
                        <a:ea typeface="游ゴシック Medium" panose="020B0500000000000000" pitchFamily="50" charset="-128"/>
                      </a:endParaRPr>
                    </a:p>
                  </a:txBody>
                  <a:tcPr marR="180000" marT="45716" marB="45716"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bg1">
                          <a:lumMod val="65000"/>
                        </a:schemeClr>
                      </a:solidFill>
                      <a:prstDash val="solid"/>
                      <a:round/>
                      <a:headEnd type="none" w="med" len="med"/>
                      <a:tailEnd type="none" w="med" len="med"/>
                    </a:lnT>
                    <a:lnB w="9525"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1200" b="0" dirty="0">
                        <a:solidFill>
                          <a:schemeClr val="tx1">
                            <a:lumMod val="50000"/>
                            <a:lumOff val="50000"/>
                          </a:schemeClr>
                        </a:solidFill>
                        <a:latin typeface="游ゴシック Medium" panose="020B0500000000000000" pitchFamily="50" charset="-128"/>
                        <a:ea typeface="游ゴシック Medium" panose="020B0500000000000000" pitchFamily="50" charset="-128"/>
                      </a:endParaRPr>
                    </a:p>
                  </a:txBody>
                  <a:tcPr marT="45716" marB="45716"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bg1">
                          <a:lumMod val="65000"/>
                        </a:schemeClr>
                      </a:solidFill>
                      <a:prstDash val="solid"/>
                      <a:round/>
                      <a:headEnd type="none" w="med" len="med"/>
                      <a:tailEnd type="none" w="med" len="med"/>
                    </a:lnT>
                    <a:lnB w="9525"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7"/>
                  </a:ext>
                </a:extLst>
              </a:tr>
              <a:tr h="370809">
                <a:tc vMerge="1">
                  <a:txBody>
                    <a:bodyPr/>
                    <a:lstStyle/>
                    <a:p>
                      <a:endParaRPr kumimoji="1" lang="ja-JP" altLang="en-US" dirty="0"/>
                    </a:p>
                  </a:txBody>
                  <a:tcP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r>
                        <a:rPr kumimoji="1" lang="ja-JP" altLang="en-US" sz="1200" b="0" dirty="0">
                          <a:solidFill>
                            <a:schemeClr val="tx1">
                              <a:lumMod val="50000"/>
                              <a:lumOff val="50000"/>
                            </a:schemeClr>
                          </a:solidFill>
                          <a:latin typeface="游ゴシック Medium" panose="020B0500000000000000" pitchFamily="50" charset="-128"/>
                          <a:ea typeface="游ゴシック Medium" panose="020B0500000000000000" pitchFamily="50" charset="-128"/>
                        </a:rPr>
                        <a:t>第２子</a:t>
                      </a:r>
                    </a:p>
                  </a:txBody>
                  <a:tcPr marL="144000" marT="45716" marB="45716"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bg1">
                          <a:lumMod val="65000"/>
                        </a:schemeClr>
                      </a:solidFill>
                      <a:prstDash val="solid"/>
                      <a:round/>
                      <a:headEnd type="none" w="med" len="med"/>
                      <a:tailEnd type="none" w="med" len="med"/>
                    </a:lnT>
                    <a:lnB w="9525"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r"/>
                      <a:r>
                        <a:rPr kumimoji="1" lang="en-US" altLang="ja-JP" sz="1200" b="0" dirty="0">
                          <a:solidFill>
                            <a:schemeClr val="tx1">
                              <a:lumMod val="50000"/>
                              <a:lumOff val="50000"/>
                            </a:schemeClr>
                          </a:solidFill>
                          <a:latin typeface="游ゴシック Medium" panose="020B0500000000000000" pitchFamily="50" charset="-128"/>
                          <a:ea typeface="游ゴシック Medium" panose="020B0500000000000000" pitchFamily="50" charset="-128"/>
                        </a:rPr>
                        <a:t>2,000</a:t>
                      </a:r>
                      <a:endParaRPr kumimoji="1" lang="ja-JP" altLang="en-US" sz="1200" b="0" dirty="0">
                        <a:solidFill>
                          <a:schemeClr val="tx1">
                            <a:lumMod val="50000"/>
                            <a:lumOff val="50000"/>
                          </a:schemeClr>
                        </a:solidFill>
                        <a:latin typeface="游ゴシック Medium" panose="020B0500000000000000" pitchFamily="50" charset="-128"/>
                        <a:ea typeface="游ゴシック Medium" panose="020B0500000000000000" pitchFamily="50" charset="-128"/>
                      </a:endParaRPr>
                    </a:p>
                  </a:txBody>
                  <a:tcPr marR="180000" marT="45716" marB="45716"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bg1">
                          <a:lumMod val="65000"/>
                        </a:schemeClr>
                      </a:solidFill>
                      <a:prstDash val="solid"/>
                      <a:round/>
                      <a:headEnd type="none" w="med" len="med"/>
                      <a:tailEnd type="none" w="med" len="med"/>
                    </a:lnT>
                    <a:lnB w="9525"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1200" b="0" dirty="0">
                        <a:solidFill>
                          <a:schemeClr val="tx1">
                            <a:lumMod val="50000"/>
                            <a:lumOff val="50000"/>
                          </a:schemeClr>
                        </a:solidFill>
                        <a:latin typeface="游ゴシック Medium" panose="020B0500000000000000" pitchFamily="50" charset="-128"/>
                        <a:ea typeface="游ゴシック Medium" panose="020B0500000000000000" pitchFamily="50" charset="-128"/>
                      </a:endParaRPr>
                    </a:p>
                  </a:txBody>
                  <a:tcPr marT="45716" marB="45716"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bg1">
                          <a:lumMod val="65000"/>
                        </a:schemeClr>
                      </a:solidFill>
                      <a:prstDash val="solid"/>
                      <a:round/>
                      <a:headEnd type="none" w="med" len="med"/>
                      <a:tailEnd type="none" w="med" len="med"/>
                    </a:lnT>
                    <a:lnB w="9525"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8"/>
                  </a:ext>
                </a:extLst>
              </a:tr>
              <a:tr h="370809">
                <a:tc vMerge="1">
                  <a:txBody>
                    <a:bodyPr/>
                    <a:lstStyle/>
                    <a:p>
                      <a:endParaRPr kumimoji="1" lang="ja-JP" altLang="en-US" dirty="0"/>
                    </a:p>
                  </a:txBody>
                  <a:tcP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r>
                        <a:rPr kumimoji="1" lang="ja-JP" altLang="en-US" sz="1200" b="0" dirty="0">
                          <a:solidFill>
                            <a:schemeClr val="tx1">
                              <a:lumMod val="50000"/>
                              <a:lumOff val="50000"/>
                            </a:schemeClr>
                          </a:solidFill>
                          <a:latin typeface="游ゴシック Medium" panose="020B0500000000000000" pitchFamily="50" charset="-128"/>
                          <a:ea typeface="游ゴシック Medium" panose="020B0500000000000000" pitchFamily="50" charset="-128"/>
                        </a:rPr>
                        <a:t>第３子</a:t>
                      </a:r>
                    </a:p>
                  </a:txBody>
                  <a:tcPr marL="144000" marT="45716" marB="45716"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bg1">
                          <a:lumMod val="65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r"/>
                      <a:r>
                        <a:rPr kumimoji="1" lang="en-US" altLang="ja-JP" sz="1200" b="0" dirty="0">
                          <a:solidFill>
                            <a:schemeClr val="tx1">
                              <a:lumMod val="50000"/>
                              <a:lumOff val="50000"/>
                            </a:schemeClr>
                          </a:solidFill>
                          <a:latin typeface="游ゴシック Medium" panose="020B0500000000000000" pitchFamily="50" charset="-128"/>
                          <a:ea typeface="游ゴシック Medium" panose="020B0500000000000000" pitchFamily="50" charset="-128"/>
                        </a:rPr>
                        <a:t>1,000</a:t>
                      </a:r>
                      <a:endParaRPr kumimoji="1" lang="ja-JP" altLang="en-US" sz="1200" b="0" dirty="0">
                        <a:solidFill>
                          <a:schemeClr val="tx1">
                            <a:lumMod val="50000"/>
                            <a:lumOff val="50000"/>
                          </a:schemeClr>
                        </a:solidFill>
                        <a:latin typeface="游ゴシック Medium" panose="020B0500000000000000" pitchFamily="50" charset="-128"/>
                        <a:ea typeface="游ゴシック Medium" panose="020B0500000000000000" pitchFamily="50" charset="-128"/>
                      </a:endParaRPr>
                    </a:p>
                  </a:txBody>
                  <a:tcPr marR="180000" marT="45716" marB="45716"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bg1">
                          <a:lumMod val="65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1200" b="0" dirty="0">
                        <a:solidFill>
                          <a:schemeClr val="tx1">
                            <a:lumMod val="50000"/>
                            <a:lumOff val="50000"/>
                          </a:schemeClr>
                        </a:solidFill>
                        <a:latin typeface="游ゴシック Medium" panose="020B0500000000000000" pitchFamily="50" charset="-128"/>
                        <a:ea typeface="游ゴシック Medium" panose="020B0500000000000000" pitchFamily="50" charset="-128"/>
                      </a:endParaRPr>
                    </a:p>
                  </a:txBody>
                  <a:tcPr marT="45716" marB="45716"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bg1">
                          <a:lumMod val="65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9"/>
                  </a:ext>
                </a:extLst>
              </a:tr>
              <a:tr h="640071">
                <a:tc>
                  <a:txBody>
                    <a:bodyPr/>
                    <a:lstStyle/>
                    <a:p>
                      <a:r>
                        <a:rPr kumimoji="1" lang="ja-JP" altLang="en-US" sz="1200" b="0" dirty="0">
                          <a:solidFill>
                            <a:schemeClr val="tx1">
                              <a:lumMod val="50000"/>
                              <a:lumOff val="50000"/>
                            </a:schemeClr>
                          </a:solidFill>
                          <a:latin typeface="游ゴシック Medium" panose="020B0500000000000000" pitchFamily="50" charset="-128"/>
                          <a:ea typeface="游ゴシック Medium" panose="020B0500000000000000" pitchFamily="50" charset="-128"/>
                        </a:rPr>
                        <a:t>住宅手当</a:t>
                      </a:r>
                    </a:p>
                  </a:txBody>
                  <a:tcPr marL="143999" marT="45716" marB="45716"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solidFill>
                      <a:srgbClr val="E7F3F4"/>
                    </a:solidFill>
                  </a:tcPr>
                </a:tc>
                <a:tc>
                  <a:txBody>
                    <a:bodyPr/>
                    <a:lstStyle/>
                    <a:p>
                      <a:r>
                        <a:rPr kumimoji="1" lang="ja-JP" altLang="en-US" sz="1200" b="0" dirty="0">
                          <a:solidFill>
                            <a:schemeClr val="tx1">
                              <a:lumMod val="50000"/>
                              <a:lumOff val="50000"/>
                            </a:schemeClr>
                          </a:solidFill>
                          <a:latin typeface="游ゴシック Medium" panose="020B0500000000000000" pitchFamily="50" charset="-128"/>
                          <a:ea typeface="游ゴシック Medium" panose="020B0500000000000000" pitchFamily="50" charset="-128"/>
                        </a:rPr>
                        <a:t>家賃負担を自分でしている者、住宅ローンを組んで自宅を購入したもの</a:t>
                      </a:r>
                    </a:p>
                  </a:txBody>
                  <a:tcPr marL="144000" marT="45716" marB="45716"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r"/>
                      <a:r>
                        <a:rPr kumimoji="1" lang="en-US" altLang="ja-JP" sz="1200" b="0" dirty="0">
                          <a:solidFill>
                            <a:schemeClr val="tx1">
                              <a:lumMod val="50000"/>
                              <a:lumOff val="50000"/>
                            </a:schemeClr>
                          </a:solidFill>
                          <a:latin typeface="游ゴシック Medium" panose="020B0500000000000000" pitchFamily="50" charset="-128"/>
                          <a:ea typeface="游ゴシック Medium" panose="020B0500000000000000" pitchFamily="50" charset="-128"/>
                        </a:rPr>
                        <a:t>―</a:t>
                      </a:r>
                      <a:endParaRPr kumimoji="1" lang="ja-JP" altLang="en-US" sz="1200" b="0" dirty="0">
                        <a:solidFill>
                          <a:schemeClr val="tx1">
                            <a:lumMod val="50000"/>
                            <a:lumOff val="50000"/>
                          </a:schemeClr>
                        </a:solidFill>
                        <a:latin typeface="游ゴシック Medium" panose="020B0500000000000000" pitchFamily="50" charset="-128"/>
                        <a:ea typeface="游ゴシック Medium" panose="020B0500000000000000" pitchFamily="50" charset="-128"/>
                      </a:endParaRPr>
                    </a:p>
                  </a:txBody>
                  <a:tcPr marR="180000" marT="45716" marB="45716"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r>
                        <a:rPr kumimoji="1" lang="ja-JP" altLang="en-US" sz="1200" b="0" dirty="0">
                          <a:solidFill>
                            <a:schemeClr val="tx1">
                              <a:lumMod val="50000"/>
                              <a:lumOff val="50000"/>
                            </a:schemeClr>
                          </a:solidFill>
                          <a:latin typeface="游ゴシック Medium" panose="020B0500000000000000" pitchFamily="50" charset="-128"/>
                          <a:ea typeface="游ゴシック Medium" panose="020B0500000000000000" pitchFamily="50" charset="-128"/>
                        </a:rPr>
                        <a:t>家賃月額又は住宅ローン月額</a:t>
                      </a:r>
                      <a:r>
                        <a:rPr kumimoji="1" lang="en-US" altLang="ja-JP" sz="1200" b="0" dirty="0">
                          <a:solidFill>
                            <a:schemeClr val="tx1">
                              <a:lumMod val="50000"/>
                              <a:lumOff val="50000"/>
                            </a:schemeClr>
                          </a:solidFill>
                          <a:latin typeface="游ゴシック Medium" panose="020B0500000000000000" pitchFamily="50" charset="-128"/>
                          <a:ea typeface="游ゴシック Medium" panose="020B0500000000000000" pitchFamily="50" charset="-128"/>
                        </a:rPr>
                        <a:t>×10</a:t>
                      </a:r>
                      <a:r>
                        <a:rPr kumimoji="1" lang="ja-JP" altLang="en-US" sz="1200" b="0" dirty="0">
                          <a:solidFill>
                            <a:schemeClr val="tx1">
                              <a:lumMod val="50000"/>
                              <a:lumOff val="50000"/>
                            </a:schemeClr>
                          </a:solidFill>
                          <a:latin typeface="游ゴシック Medium" panose="020B0500000000000000" pitchFamily="50" charset="-128"/>
                          <a:ea typeface="游ゴシック Medium" panose="020B0500000000000000" pitchFamily="50" charset="-128"/>
                        </a:rPr>
                        <a:t>％</a:t>
                      </a:r>
                      <a:endParaRPr kumimoji="1" lang="en-US" altLang="ja-JP" sz="1200" b="0" dirty="0">
                        <a:solidFill>
                          <a:schemeClr val="tx1">
                            <a:lumMod val="50000"/>
                            <a:lumOff val="50000"/>
                          </a:schemeClr>
                        </a:solidFill>
                        <a:latin typeface="游ゴシック Medium" panose="020B0500000000000000" pitchFamily="50" charset="-128"/>
                        <a:ea typeface="游ゴシック Medium" panose="020B0500000000000000" pitchFamily="50" charset="-128"/>
                      </a:endParaRPr>
                    </a:p>
                    <a:p>
                      <a:r>
                        <a:rPr kumimoji="1" lang="ja-JP" altLang="en-US" sz="1200" b="0" dirty="0">
                          <a:solidFill>
                            <a:schemeClr val="tx1">
                              <a:lumMod val="50000"/>
                              <a:lumOff val="50000"/>
                            </a:schemeClr>
                          </a:solidFill>
                          <a:latin typeface="游ゴシック Medium" panose="020B0500000000000000" pitchFamily="50" charset="-128"/>
                          <a:ea typeface="游ゴシック Medium" panose="020B0500000000000000" pitchFamily="50" charset="-128"/>
                        </a:rPr>
                        <a:t>（ただし、上限を</a:t>
                      </a:r>
                      <a:r>
                        <a:rPr kumimoji="1" lang="en-US" altLang="ja-JP" sz="1200" b="0" dirty="0">
                          <a:solidFill>
                            <a:schemeClr val="tx1">
                              <a:lumMod val="50000"/>
                              <a:lumOff val="50000"/>
                            </a:schemeClr>
                          </a:solidFill>
                          <a:latin typeface="游ゴシック Medium" panose="020B0500000000000000" pitchFamily="50" charset="-128"/>
                          <a:ea typeface="游ゴシック Medium" panose="020B0500000000000000" pitchFamily="50" charset="-128"/>
                        </a:rPr>
                        <a:t>10,000</a:t>
                      </a:r>
                      <a:r>
                        <a:rPr kumimoji="1" lang="ja-JP" altLang="en-US" sz="1200" b="0" dirty="0">
                          <a:solidFill>
                            <a:schemeClr val="tx1">
                              <a:lumMod val="50000"/>
                              <a:lumOff val="50000"/>
                            </a:schemeClr>
                          </a:solidFill>
                          <a:latin typeface="游ゴシック Medium" panose="020B0500000000000000" pitchFamily="50" charset="-128"/>
                          <a:ea typeface="游ゴシック Medium" panose="020B0500000000000000" pitchFamily="50" charset="-128"/>
                        </a:rPr>
                        <a:t>円とする）</a:t>
                      </a:r>
                    </a:p>
                  </a:txBody>
                  <a:tcPr marT="45716" marB="45716"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10"/>
                  </a:ext>
                </a:extLst>
              </a:tr>
            </a:tbl>
          </a:graphicData>
        </a:graphic>
      </p:graphicFrame>
      <p:sp>
        <p:nvSpPr>
          <p:cNvPr id="7" name="テキスト ボックス 6">
            <a:extLst>
              <a:ext uri="{FF2B5EF4-FFF2-40B4-BE49-F238E27FC236}">
                <a16:creationId xmlns:a16="http://schemas.microsoft.com/office/drawing/2014/main" id="{961D5F63-60B2-43D9-A7CD-877565C52011}"/>
              </a:ext>
            </a:extLst>
          </p:cNvPr>
          <p:cNvSpPr txBox="1">
            <a:spLocks noChangeArrowheads="1"/>
          </p:cNvSpPr>
          <p:nvPr/>
        </p:nvSpPr>
        <p:spPr bwMode="auto">
          <a:xfrm>
            <a:off x="5533504" y="0"/>
            <a:ext cx="3610496" cy="276999"/>
          </a:xfrm>
          <a:prstGeom prst="rect">
            <a:avLst/>
          </a:prstGeom>
          <a:solidFill>
            <a:srgbClr val="FFFF99"/>
          </a:solidFill>
          <a:ln>
            <a:solidFill>
              <a:schemeClr val="accent1">
                <a:lumMod val="50000"/>
              </a:schemeClr>
            </a:solidFill>
          </a:ln>
        </p:spPr>
        <p:txBody>
          <a:bodyPr wrap="square">
            <a:spAutoFit/>
          </a:bodyPr>
          <a:lstStyle>
            <a:lvl1pPr eaLnBrk="0" hangingPunct="0">
              <a:spcBef>
                <a:spcPct val="20000"/>
              </a:spcBef>
              <a:buClr>
                <a:srgbClr val="3C8C93"/>
              </a:buClr>
              <a:buSzPct val="100000"/>
              <a:buFont typeface="Wingdings" pitchFamily="2" charset="2"/>
              <a:defRPr kumimoji="1" sz="1400">
                <a:solidFill>
                  <a:schemeClr val="tx1"/>
                </a:solidFill>
                <a:latin typeface="メイリオ" pitchFamily="50" charset="-128"/>
                <a:ea typeface="メイリオ" pitchFamily="50" charset="-128"/>
                <a:cs typeface="メイリオ" pitchFamily="50" charset="-128"/>
              </a:defRPr>
            </a:lvl1pPr>
            <a:lvl2pPr marL="742950" indent="-285750" eaLnBrk="0" hangingPunct="0">
              <a:spcBef>
                <a:spcPct val="20000"/>
              </a:spcBef>
              <a:buClr>
                <a:srgbClr val="3C8C93"/>
              </a:buClr>
              <a:buSzPct val="100000"/>
              <a:buFont typeface="Wingdings" pitchFamily="2" charset="2"/>
              <a:buChar char="l"/>
              <a:defRPr kumimoji="1" sz="2200">
                <a:solidFill>
                  <a:schemeClr val="tx1"/>
                </a:solidFill>
                <a:latin typeface="HGP平成丸ｺﾞｼｯｸ体W4" pitchFamily="50" charset="-128"/>
                <a:ea typeface="HGP平成丸ｺﾞｼｯｸ体W4" pitchFamily="50" charset="-128"/>
                <a:cs typeface="メイリオ" pitchFamily="50" charset="-128"/>
              </a:defRPr>
            </a:lvl2pPr>
            <a:lvl3pPr marL="1371600" indent="-457200" eaLnBrk="0" hangingPunct="0">
              <a:spcBef>
                <a:spcPct val="20000"/>
              </a:spcBef>
              <a:buClr>
                <a:srgbClr val="3C8C93"/>
              </a:buClr>
              <a:buSzPct val="100000"/>
              <a:buFont typeface="ヒラギノ角ゴ Pro W6"/>
              <a:buAutoNum type="circleNumDbPlain"/>
              <a:defRPr kumimoji="1" sz="2000">
                <a:solidFill>
                  <a:schemeClr val="tx1"/>
                </a:solidFill>
                <a:latin typeface="HGP平成丸ｺﾞｼｯｸ体W4" pitchFamily="50" charset="-128"/>
                <a:ea typeface="HGP平成丸ｺﾞｼｯｸ体W4" pitchFamily="50" charset="-128"/>
                <a:cs typeface="メイリオ" pitchFamily="50" charset="-128"/>
              </a:defRPr>
            </a:lvl3pPr>
            <a:lvl4pPr marL="1600200" indent="-228600" eaLnBrk="0" hangingPunct="0">
              <a:spcBef>
                <a:spcPct val="20000"/>
              </a:spcBef>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4pPr>
            <a:lvl5pPr marL="2057400" indent="-228600" eaLnBrk="0" hangingPunct="0">
              <a:spcBef>
                <a:spcPct val="20000"/>
              </a:spcBef>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5pPr>
            <a:lvl6pPr marL="2514600" indent="-228600" eaLnBrk="0" fontAlgn="base" hangingPunct="0">
              <a:spcBef>
                <a:spcPct val="20000"/>
              </a:spcBef>
              <a:spcAft>
                <a:spcPct val="0"/>
              </a:spcAft>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6pPr>
            <a:lvl7pPr marL="2971800" indent="-228600" eaLnBrk="0" fontAlgn="base" hangingPunct="0">
              <a:spcBef>
                <a:spcPct val="20000"/>
              </a:spcBef>
              <a:spcAft>
                <a:spcPct val="0"/>
              </a:spcAft>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7pPr>
            <a:lvl8pPr marL="3429000" indent="-228600" eaLnBrk="0" fontAlgn="base" hangingPunct="0">
              <a:spcBef>
                <a:spcPct val="20000"/>
              </a:spcBef>
              <a:spcAft>
                <a:spcPct val="0"/>
              </a:spcAft>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8pPr>
            <a:lvl9pPr marL="3886200" indent="-228600" eaLnBrk="0" fontAlgn="base" hangingPunct="0">
              <a:spcBef>
                <a:spcPct val="20000"/>
              </a:spcBef>
              <a:spcAft>
                <a:spcPct val="0"/>
              </a:spcAft>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9pPr>
          </a:lstStyle>
          <a:p>
            <a:pPr marL="285750" indent="-285750" eaLnBrk="1" hangingPunct="1">
              <a:spcBef>
                <a:spcPct val="0"/>
              </a:spcBef>
              <a:buClrTx/>
              <a:buSzTx/>
              <a:buFont typeface="HGS平成丸ｺﾞｼｯｸ体W4" panose="020F0500000000000000" pitchFamily="50" charset="-128"/>
              <a:buChar char="※"/>
            </a:pPr>
            <a:r>
              <a:rPr lang="ja-JP" altLang="en-US" sz="1200" dirty="0">
                <a:solidFill>
                  <a:schemeClr val="accent1">
                    <a:lumMod val="50000"/>
                  </a:schemeClr>
                </a:solidFill>
                <a:latin typeface="游ゴシック" panose="020B0400000000000000" pitchFamily="50" charset="-128"/>
                <a:ea typeface="游ゴシック" panose="020B0400000000000000" pitchFamily="50" charset="-128"/>
              </a:rPr>
              <a:t>御社のものに変更してください</a:t>
            </a:r>
            <a:endParaRPr lang="en-US" altLang="ja-JP" sz="1200" dirty="0">
              <a:solidFill>
                <a:schemeClr val="accent1">
                  <a:lumMod val="50000"/>
                </a:schemeClr>
              </a:solidFill>
              <a:latin typeface="游ゴシック" panose="020B0400000000000000" pitchFamily="50" charset="-128"/>
              <a:ea typeface="游ゴシック" panose="020B0400000000000000" pitchFamily="50" charset="-128"/>
            </a:endParaRPr>
          </a:p>
        </p:txBody>
      </p:sp>
      <p:sp>
        <p:nvSpPr>
          <p:cNvPr id="9" name="フッター プレースホルダー 3">
            <a:extLst>
              <a:ext uri="{FF2B5EF4-FFF2-40B4-BE49-F238E27FC236}">
                <a16:creationId xmlns:a16="http://schemas.microsoft.com/office/drawing/2014/main" id="{09B21665-4952-47C2-933F-AC024AD372EA}"/>
              </a:ext>
            </a:extLst>
          </p:cNvPr>
          <p:cNvSpPr>
            <a:spLocks noGrp="1"/>
          </p:cNvSpPr>
          <p:nvPr>
            <p:ph type="ftr" sz="quarter" idx="11"/>
          </p:nvPr>
        </p:nvSpPr>
        <p:spPr>
          <a:xfrm>
            <a:off x="1258888" y="6524625"/>
            <a:ext cx="6848475" cy="333375"/>
          </a:xfrm>
        </p:spPr>
        <p:txBody>
          <a:bodyPr/>
          <a:lstStyle/>
          <a:p>
            <a:pPr>
              <a:defRPr/>
            </a:pPr>
            <a:r>
              <a:rPr lang="en-US" altLang="ja-JP"/>
              <a:t>Copyright 2024 ENTOENTO Co. Ltd. All Rights Reserved.</a:t>
            </a:r>
            <a:endParaRPr lang="ja-JP" alt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タイトル 1"/>
          <p:cNvSpPr>
            <a:spLocks noGrp="1"/>
          </p:cNvSpPr>
          <p:nvPr>
            <p:ph type="title"/>
          </p:nvPr>
        </p:nvSpPr>
        <p:spPr>
          <a:xfrm>
            <a:off x="323850" y="260350"/>
            <a:ext cx="8134350" cy="865188"/>
          </a:xfrm>
        </p:spPr>
        <p:txBody>
          <a:bodyPr/>
          <a:lstStyle/>
          <a:p>
            <a:pPr eaLnBrk="1" hangingPunct="1"/>
            <a:r>
              <a:rPr lang="ja-JP" altLang="en-US" dirty="0"/>
              <a:t>目次</a:t>
            </a:r>
          </a:p>
        </p:txBody>
      </p:sp>
      <p:sp>
        <p:nvSpPr>
          <p:cNvPr id="4099" name="コンテンツ プレースホルダー 2"/>
          <p:cNvSpPr>
            <a:spLocks noGrp="1"/>
          </p:cNvSpPr>
          <p:nvPr>
            <p:ph idx="1"/>
          </p:nvPr>
        </p:nvSpPr>
        <p:spPr>
          <a:xfrm>
            <a:off x="685800" y="1196974"/>
            <a:ext cx="7772400" cy="5356225"/>
          </a:xfrm>
        </p:spPr>
        <p:txBody>
          <a:bodyPr/>
          <a:lstStyle/>
          <a:p>
            <a:pPr marL="358775" indent="-179388" eaLnBrk="1" hangingPunct="1">
              <a:spcBef>
                <a:spcPct val="0"/>
              </a:spcBef>
              <a:spcAft>
                <a:spcPts val="1000"/>
              </a:spcAft>
              <a:buClr>
                <a:srgbClr val="3C8C93"/>
              </a:buClr>
              <a:buFont typeface="Arial" pitchFamily="34" charset="0"/>
              <a:buAutoNum type="arabicPeriod"/>
            </a:pPr>
            <a:r>
              <a:rPr lang="ja-JP" altLang="en-US" sz="1100" dirty="0">
                <a:solidFill>
                  <a:schemeClr val="accent1">
                    <a:lumMod val="50000"/>
                  </a:schemeClr>
                </a:solidFill>
              </a:rPr>
              <a:t>新人事制度の特徴</a:t>
            </a:r>
            <a:r>
              <a:rPr lang="en-US" altLang="ja-JP" sz="1100" dirty="0">
                <a:solidFill>
                  <a:schemeClr val="accent1">
                    <a:lumMod val="50000"/>
                  </a:schemeClr>
                </a:solidFill>
              </a:rPr>
              <a:t>		</a:t>
            </a:r>
            <a:r>
              <a:rPr lang="ja-JP" altLang="en-US" sz="1100" dirty="0">
                <a:solidFill>
                  <a:schemeClr val="accent1">
                    <a:lumMod val="50000"/>
                  </a:schemeClr>
                </a:solidFill>
              </a:rPr>
              <a:t>・・・・・・　</a:t>
            </a:r>
            <a:r>
              <a:rPr lang="en-US" altLang="ja-JP" sz="1100" dirty="0">
                <a:solidFill>
                  <a:schemeClr val="accent1">
                    <a:lumMod val="50000"/>
                  </a:schemeClr>
                </a:solidFill>
              </a:rPr>
              <a:t> 2</a:t>
            </a:r>
            <a:r>
              <a:rPr lang="ja-JP" altLang="en-US" sz="1100" dirty="0">
                <a:solidFill>
                  <a:schemeClr val="accent1">
                    <a:lumMod val="50000"/>
                  </a:schemeClr>
                </a:solidFill>
              </a:rPr>
              <a:t>ページ</a:t>
            </a:r>
            <a:endParaRPr lang="en-US" altLang="ja-JP" sz="1100" dirty="0">
              <a:solidFill>
                <a:schemeClr val="accent1">
                  <a:lumMod val="50000"/>
                </a:schemeClr>
              </a:solidFill>
            </a:endParaRPr>
          </a:p>
          <a:p>
            <a:pPr marL="358775" indent="-179388" eaLnBrk="1" hangingPunct="1">
              <a:spcBef>
                <a:spcPct val="0"/>
              </a:spcBef>
              <a:spcAft>
                <a:spcPts val="1000"/>
              </a:spcAft>
              <a:buClr>
                <a:srgbClr val="3C8C93"/>
              </a:buClr>
              <a:buFont typeface="Arial" pitchFamily="34" charset="0"/>
              <a:buAutoNum type="arabicPeriod"/>
            </a:pPr>
            <a:r>
              <a:rPr lang="ja-JP" altLang="en-US" sz="1100" dirty="0">
                <a:solidFill>
                  <a:schemeClr val="accent1">
                    <a:lumMod val="50000"/>
                  </a:schemeClr>
                </a:solidFill>
              </a:rPr>
              <a:t>人事制度について</a:t>
            </a:r>
            <a:r>
              <a:rPr lang="en-US" altLang="ja-JP" sz="1100" dirty="0">
                <a:solidFill>
                  <a:schemeClr val="accent1">
                    <a:lumMod val="50000"/>
                  </a:schemeClr>
                </a:solidFill>
              </a:rPr>
              <a:t>		</a:t>
            </a:r>
            <a:r>
              <a:rPr lang="ja-JP" altLang="en-US" sz="1100" dirty="0">
                <a:solidFill>
                  <a:schemeClr val="accent1">
                    <a:lumMod val="50000"/>
                  </a:schemeClr>
                </a:solidFill>
              </a:rPr>
              <a:t>・・・・・・　</a:t>
            </a:r>
            <a:r>
              <a:rPr lang="en-US" altLang="ja-JP" sz="1100" dirty="0">
                <a:solidFill>
                  <a:schemeClr val="accent1">
                    <a:lumMod val="50000"/>
                  </a:schemeClr>
                </a:solidFill>
              </a:rPr>
              <a:t> 3</a:t>
            </a:r>
            <a:r>
              <a:rPr lang="ja-JP" altLang="en-US" sz="1100" dirty="0">
                <a:solidFill>
                  <a:schemeClr val="accent1">
                    <a:lumMod val="50000"/>
                  </a:schemeClr>
                </a:solidFill>
              </a:rPr>
              <a:t>ページ</a:t>
            </a:r>
            <a:endParaRPr lang="en-US" altLang="ja-JP" sz="1100" dirty="0">
              <a:solidFill>
                <a:schemeClr val="accent1">
                  <a:lumMod val="50000"/>
                </a:schemeClr>
              </a:solidFill>
            </a:endParaRPr>
          </a:p>
          <a:p>
            <a:pPr marL="358775" indent="-179388" eaLnBrk="1" hangingPunct="1">
              <a:spcBef>
                <a:spcPct val="0"/>
              </a:spcBef>
              <a:spcAft>
                <a:spcPts val="200"/>
              </a:spcAft>
              <a:buClr>
                <a:srgbClr val="3C8C93"/>
              </a:buClr>
              <a:buFont typeface="Arial" pitchFamily="34" charset="0"/>
              <a:buAutoNum type="arabicPeriod"/>
            </a:pPr>
            <a:r>
              <a:rPr lang="ja-JP" altLang="en-US" sz="1100" dirty="0">
                <a:solidFill>
                  <a:schemeClr val="accent1">
                    <a:lumMod val="50000"/>
                  </a:schemeClr>
                </a:solidFill>
              </a:rPr>
              <a:t>成長支援制度について</a:t>
            </a:r>
            <a:r>
              <a:rPr lang="en-US" altLang="ja-JP" sz="1100" dirty="0">
                <a:solidFill>
                  <a:schemeClr val="accent1">
                    <a:lumMod val="50000"/>
                  </a:schemeClr>
                </a:solidFill>
              </a:rPr>
              <a:t>		</a:t>
            </a:r>
            <a:r>
              <a:rPr lang="ja-JP" altLang="en-US" sz="1100" dirty="0">
                <a:solidFill>
                  <a:schemeClr val="accent1">
                    <a:lumMod val="50000"/>
                  </a:schemeClr>
                </a:solidFill>
              </a:rPr>
              <a:t>・・・・・・　 </a:t>
            </a:r>
            <a:r>
              <a:rPr lang="en-US" altLang="ja-JP" sz="1100" dirty="0">
                <a:solidFill>
                  <a:schemeClr val="accent1">
                    <a:lumMod val="50000"/>
                  </a:schemeClr>
                </a:solidFill>
              </a:rPr>
              <a:t>4</a:t>
            </a:r>
            <a:r>
              <a:rPr lang="ja-JP" altLang="en-US" sz="1100" dirty="0">
                <a:solidFill>
                  <a:schemeClr val="accent1">
                    <a:lumMod val="50000"/>
                  </a:schemeClr>
                </a:solidFill>
              </a:rPr>
              <a:t>ページ</a:t>
            </a:r>
            <a:endParaRPr lang="en-US" altLang="ja-JP" sz="1100" dirty="0">
              <a:solidFill>
                <a:schemeClr val="accent1">
                  <a:lumMod val="50000"/>
                </a:schemeClr>
              </a:solidFill>
            </a:endParaRPr>
          </a:p>
          <a:p>
            <a:pPr marL="457200" lvl="1" indent="0" eaLnBrk="1" hangingPunct="1">
              <a:spcBef>
                <a:spcPts val="0"/>
              </a:spcBef>
              <a:spcAft>
                <a:spcPts val="1000"/>
              </a:spcAft>
              <a:buClr>
                <a:srgbClr val="3C8C93"/>
              </a:buClr>
              <a:buFont typeface="Wingdings" pitchFamily="2" charset="2"/>
              <a:buNone/>
            </a:pPr>
            <a:r>
              <a:rPr lang="ja-JP" altLang="en-US" sz="1000" dirty="0"/>
              <a:t>成長支援制度運用フロー図</a:t>
            </a:r>
            <a:endParaRPr lang="en-US" altLang="ja-JP" sz="1000" dirty="0"/>
          </a:p>
          <a:p>
            <a:pPr marL="358775" indent="-179388" eaLnBrk="1" hangingPunct="1">
              <a:spcBef>
                <a:spcPct val="0"/>
              </a:spcBef>
              <a:spcAft>
                <a:spcPts val="200"/>
              </a:spcAft>
              <a:buClr>
                <a:srgbClr val="3C8C93"/>
              </a:buClr>
              <a:buFont typeface="Arial" pitchFamily="34" charset="0"/>
              <a:buAutoNum type="arabicPeriod"/>
            </a:pPr>
            <a:r>
              <a:rPr lang="ja-JP" altLang="en-US" sz="1100" dirty="0">
                <a:solidFill>
                  <a:schemeClr val="accent1">
                    <a:lumMod val="50000"/>
                  </a:schemeClr>
                </a:solidFill>
              </a:rPr>
              <a:t>ステップアップ制度について</a:t>
            </a:r>
            <a:r>
              <a:rPr lang="en-US" altLang="ja-JP" sz="1100" dirty="0">
                <a:solidFill>
                  <a:schemeClr val="accent1">
                    <a:lumMod val="50000"/>
                  </a:schemeClr>
                </a:solidFill>
              </a:rPr>
              <a:t>	</a:t>
            </a:r>
            <a:r>
              <a:rPr lang="ja-JP" altLang="en-US" sz="1100" dirty="0">
                <a:solidFill>
                  <a:schemeClr val="accent1">
                    <a:lumMod val="50000"/>
                  </a:schemeClr>
                </a:solidFill>
              </a:rPr>
              <a:t>・・・・・・　 </a:t>
            </a:r>
            <a:r>
              <a:rPr lang="en-US" altLang="ja-JP" sz="1100" dirty="0">
                <a:solidFill>
                  <a:schemeClr val="accent1">
                    <a:lumMod val="50000"/>
                  </a:schemeClr>
                </a:solidFill>
              </a:rPr>
              <a:t>5</a:t>
            </a:r>
            <a:r>
              <a:rPr lang="ja-JP" altLang="en-US" sz="1100" dirty="0">
                <a:solidFill>
                  <a:schemeClr val="accent1">
                    <a:lumMod val="50000"/>
                  </a:schemeClr>
                </a:solidFill>
              </a:rPr>
              <a:t>ページ</a:t>
            </a:r>
            <a:endParaRPr lang="en-US" altLang="ja-JP" sz="1100" dirty="0">
              <a:solidFill>
                <a:schemeClr val="accent1">
                  <a:lumMod val="50000"/>
                </a:schemeClr>
              </a:solidFill>
            </a:endParaRPr>
          </a:p>
          <a:p>
            <a:pPr marL="457200" lvl="1" indent="0" eaLnBrk="1" hangingPunct="1">
              <a:spcBef>
                <a:spcPct val="0"/>
              </a:spcBef>
              <a:spcAft>
                <a:spcPts val="200"/>
              </a:spcAft>
              <a:buClr>
                <a:srgbClr val="3C8C93"/>
              </a:buClr>
              <a:buNone/>
            </a:pPr>
            <a:r>
              <a:rPr lang="ja-JP" altLang="en-US" sz="1000" dirty="0"/>
              <a:t>Ａ．ステップアップ基準設定表</a:t>
            </a:r>
            <a:endParaRPr lang="en-US" altLang="ja-JP" sz="1000" dirty="0"/>
          </a:p>
          <a:p>
            <a:pPr marL="457200" lvl="1" indent="0" eaLnBrk="1" hangingPunct="1">
              <a:spcBef>
                <a:spcPct val="0"/>
              </a:spcBef>
              <a:spcAft>
                <a:spcPts val="200"/>
              </a:spcAft>
              <a:buClr>
                <a:srgbClr val="3C8C93"/>
              </a:buClr>
              <a:buNone/>
            </a:pPr>
            <a:r>
              <a:rPr lang="ja-JP" altLang="en-US" sz="1000" dirty="0"/>
              <a:t>Ｂ．筆記試験・面接試験</a:t>
            </a:r>
            <a:endParaRPr lang="en-US" altLang="ja-JP" sz="1000" dirty="0"/>
          </a:p>
          <a:p>
            <a:pPr marL="457200" lvl="1" indent="0" eaLnBrk="1" hangingPunct="1">
              <a:spcBef>
                <a:spcPct val="0"/>
              </a:spcBef>
              <a:spcAft>
                <a:spcPts val="200"/>
              </a:spcAft>
              <a:buClr>
                <a:srgbClr val="3C8C93"/>
              </a:buClr>
              <a:buNone/>
            </a:pPr>
            <a:r>
              <a:rPr lang="ja-JP" altLang="en-US" sz="1000" dirty="0"/>
              <a:t>Ｃ．初任格付け表</a:t>
            </a:r>
            <a:endParaRPr lang="en-US" altLang="ja-JP" sz="1000" dirty="0"/>
          </a:p>
          <a:p>
            <a:pPr marL="457200" lvl="1" indent="0" eaLnBrk="1" hangingPunct="1">
              <a:spcBef>
                <a:spcPct val="0"/>
              </a:spcBef>
              <a:spcAft>
                <a:spcPts val="200"/>
              </a:spcAft>
              <a:buClr>
                <a:srgbClr val="3C8C93"/>
              </a:buClr>
              <a:buFont typeface="Wingdings" pitchFamily="2" charset="2"/>
              <a:buNone/>
            </a:pPr>
            <a:r>
              <a:rPr lang="ja-JP" altLang="en-US" sz="1000" dirty="0"/>
              <a:t>Ｄ．昇格要件について</a:t>
            </a:r>
            <a:endParaRPr lang="en-US" altLang="ja-JP" sz="1000" dirty="0"/>
          </a:p>
          <a:p>
            <a:pPr marL="457200" lvl="1" indent="0" eaLnBrk="1" hangingPunct="1">
              <a:spcBef>
                <a:spcPct val="0"/>
              </a:spcBef>
              <a:spcAft>
                <a:spcPts val="200"/>
              </a:spcAft>
              <a:buClr>
                <a:srgbClr val="3C8C93"/>
              </a:buClr>
              <a:buNone/>
            </a:pPr>
            <a:r>
              <a:rPr lang="ja-JP" altLang="en-US" sz="1000" dirty="0"/>
              <a:t>Ｅ．昇格要件表</a:t>
            </a:r>
            <a:endParaRPr lang="en-US" altLang="ja-JP" sz="1000" dirty="0"/>
          </a:p>
          <a:p>
            <a:pPr marL="457200" lvl="1" indent="0" eaLnBrk="1" hangingPunct="1">
              <a:spcBef>
                <a:spcPct val="0"/>
              </a:spcBef>
              <a:spcAft>
                <a:spcPts val="200"/>
              </a:spcAft>
              <a:buClr>
                <a:srgbClr val="3C8C93"/>
              </a:buClr>
              <a:buFont typeface="Wingdings" pitchFamily="2" charset="2"/>
              <a:buNone/>
            </a:pPr>
            <a:r>
              <a:rPr lang="ja-JP" altLang="en-US" sz="1000" dirty="0"/>
              <a:t>Ｆ．昇格手続き</a:t>
            </a:r>
            <a:endParaRPr lang="en-US" altLang="ja-JP" sz="1000" dirty="0"/>
          </a:p>
          <a:p>
            <a:pPr marL="457200" lvl="1" indent="0" eaLnBrk="1" hangingPunct="1">
              <a:spcBef>
                <a:spcPts val="0"/>
              </a:spcBef>
              <a:spcAft>
                <a:spcPts val="1000"/>
              </a:spcAft>
              <a:buClr>
                <a:srgbClr val="3C8C93"/>
              </a:buClr>
              <a:buNone/>
            </a:pPr>
            <a:r>
              <a:rPr lang="ja-JP" altLang="en-US" sz="1000" dirty="0"/>
              <a:t>Ｇ．昇進基準</a:t>
            </a:r>
            <a:endParaRPr lang="en-US" altLang="ja-JP" sz="1000" dirty="0"/>
          </a:p>
          <a:p>
            <a:pPr marL="358775" indent="-179388" eaLnBrk="1" hangingPunct="1">
              <a:spcBef>
                <a:spcPct val="0"/>
              </a:spcBef>
              <a:spcAft>
                <a:spcPts val="200"/>
              </a:spcAft>
              <a:buClr>
                <a:srgbClr val="3C8C93"/>
              </a:buClr>
              <a:buFont typeface="Arial" pitchFamily="34" charset="0"/>
              <a:buAutoNum type="arabicPeriod"/>
            </a:pPr>
            <a:r>
              <a:rPr lang="ja-JP" altLang="en-US" sz="1100" dirty="0">
                <a:solidFill>
                  <a:schemeClr val="accent1">
                    <a:lumMod val="50000"/>
                  </a:schemeClr>
                </a:solidFill>
              </a:rPr>
              <a:t>賃金制度について</a:t>
            </a:r>
            <a:r>
              <a:rPr lang="en-US" altLang="ja-JP" sz="1100" dirty="0">
                <a:solidFill>
                  <a:schemeClr val="accent1">
                    <a:lumMod val="50000"/>
                  </a:schemeClr>
                </a:solidFill>
              </a:rPr>
              <a:t>		</a:t>
            </a:r>
            <a:r>
              <a:rPr lang="ja-JP" altLang="en-US" sz="1100" dirty="0">
                <a:solidFill>
                  <a:schemeClr val="accent1">
                    <a:lumMod val="50000"/>
                  </a:schemeClr>
                </a:solidFill>
              </a:rPr>
              <a:t>・・・・・・　</a:t>
            </a:r>
            <a:r>
              <a:rPr lang="en-US" altLang="ja-JP" sz="1100" dirty="0">
                <a:solidFill>
                  <a:schemeClr val="accent1">
                    <a:lumMod val="50000"/>
                  </a:schemeClr>
                </a:solidFill>
              </a:rPr>
              <a:t>13</a:t>
            </a:r>
            <a:r>
              <a:rPr lang="ja-JP" altLang="en-US" sz="1100" dirty="0">
                <a:solidFill>
                  <a:schemeClr val="accent1">
                    <a:lumMod val="50000"/>
                  </a:schemeClr>
                </a:solidFill>
              </a:rPr>
              <a:t>ページ</a:t>
            </a:r>
            <a:endParaRPr lang="en-US" altLang="ja-JP" sz="1100" dirty="0">
              <a:solidFill>
                <a:schemeClr val="accent1">
                  <a:lumMod val="50000"/>
                </a:schemeClr>
              </a:solidFill>
            </a:endParaRPr>
          </a:p>
          <a:p>
            <a:pPr marL="457200" lvl="1" indent="0" eaLnBrk="1" hangingPunct="1">
              <a:spcBef>
                <a:spcPct val="0"/>
              </a:spcBef>
              <a:spcAft>
                <a:spcPts val="200"/>
              </a:spcAft>
              <a:buClr>
                <a:srgbClr val="3C8C93"/>
              </a:buClr>
              <a:buFont typeface="Wingdings" pitchFamily="2" charset="2"/>
              <a:buNone/>
            </a:pPr>
            <a:r>
              <a:rPr lang="ja-JP" altLang="en-US" sz="1000" dirty="0"/>
              <a:t>Ａ．新賃金体系</a:t>
            </a:r>
            <a:endParaRPr lang="en-US" altLang="ja-JP" sz="1000" dirty="0"/>
          </a:p>
          <a:p>
            <a:pPr marL="457200" lvl="1" indent="0" eaLnBrk="1" hangingPunct="1">
              <a:spcBef>
                <a:spcPct val="0"/>
              </a:spcBef>
              <a:spcAft>
                <a:spcPts val="200"/>
              </a:spcAft>
              <a:buClr>
                <a:srgbClr val="3C8C93"/>
              </a:buClr>
              <a:buFont typeface="Wingdings" pitchFamily="2" charset="2"/>
              <a:buNone/>
            </a:pPr>
            <a:r>
              <a:rPr lang="ja-JP" altLang="en-US" sz="1000" dirty="0"/>
              <a:t>Ｂ．年齢給表</a:t>
            </a:r>
            <a:endParaRPr lang="en-US" altLang="ja-JP" sz="1000" dirty="0"/>
          </a:p>
          <a:p>
            <a:pPr marL="457200" lvl="1" indent="0" eaLnBrk="1" hangingPunct="1">
              <a:spcBef>
                <a:spcPct val="0"/>
              </a:spcBef>
              <a:spcAft>
                <a:spcPts val="200"/>
              </a:spcAft>
              <a:buClr>
                <a:srgbClr val="3C8C93"/>
              </a:buClr>
              <a:buFont typeface="Wingdings" pitchFamily="2" charset="2"/>
              <a:buNone/>
            </a:pPr>
            <a:r>
              <a:rPr lang="ja-JP" altLang="en-US" sz="1000" dirty="0"/>
              <a:t>Ｃ．勤続給表</a:t>
            </a:r>
            <a:endParaRPr lang="en-US" altLang="ja-JP" sz="1000" dirty="0"/>
          </a:p>
          <a:p>
            <a:pPr marL="457200" lvl="1" indent="0" eaLnBrk="1" hangingPunct="1">
              <a:spcBef>
                <a:spcPct val="0"/>
              </a:spcBef>
              <a:spcAft>
                <a:spcPts val="200"/>
              </a:spcAft>
              <a:buClr>
                <a:srgbClr val="3C8C93"/>
              </a:buClr>
              <a:buFont typeface="Wingdings" pitchFamily="2" charset="2"/>
              <a:buNone/>
            </a:pPr>
            <a:r>
              <a:rPr lang="ja-JP" altLang="en-US" sz="1000" dirty="0"/>
              <a:t>Ｄ．成長給表（総合職）</a:t>
            </a:r>
            <a:endParaRPr lang="en-US" altLang="ja-JP" sz="1000" dirty="0"/>
          </a:p>
          <a:p>
            <a:pPr marL="457200" lvl="1" indent="0" eaLnBrk="1" hangingPunct="1">
              <a:spcBef>
                <a:spcPct val="0"/>
              </a:spcBef>
              <a:spcAft>
                <a:spcPts val="200"/>
              </a:spcAft>
              <a:buClr>
                <a:srgbClr val="3C8C93"/>
              </a:buClr>
              <a:buFont typeface="Wingdings" pitchFamily="2" charset="2"/>
              <a:buNone/>
            </a:pPr>
            <a:r>
              <a:rPr lang="ja-JP" altLang="en-US" sz="1000" dirty="0"/>
              <a:t>Ｅ．成長給表（限定職）</a:t>
            </a:r>
            <a:endParaRPr lang="en-US" altLang="ja-JP" sz="1000" dirty="0"/>
          </a:p>
          <a:p>
            <a:pPr marL="457200" lvl="1" indent="0" eaLnBrk="1" hangingPunct="1">
              <a:spcBef>
                <a:spcPct val="0"/>
              </a:spcBef>
              <a:spcAft>
                <a:spcPts val="1000"/>
              </a:spcAft>
              <a:buClr>
                <a:srgbClr val="3C8C93"/>
              </a:buClr>
              <a:buFont typeface="Wingdings" pitchFamily="2" charset="2"/>
              <a:buNone/>
            </a:pPr>
            <a:r>
              <a:rPr lang="ja-JP" altLang="en-US" sz="1000" dirty="0"/>
              <a:t>Ｆ．諸手当</a:t>
            </a:r>
            <a:endParaRPr lang="en-US" altLang="ja-JP" sz="1000" dirty="0"/>
          </a:p>
          <a:p>
            <a:pPr marL="358775" indent="-179388" eaLnBrk="1" hangingPunct="1">
              <a:spcBef>
                <a:spcPct val="0"/>
              </a:spcBef>
              <a:spcAft>
                <a:spcPts val="200"/>
              </a:spcAft>
              <a:buClr>
                <a:srgbClr val="3C8C93"/>
              </a:buClr>
              <a:buFont typeface="Arial" pitchFamily="34" charset="0"/>
              <a:buAutoNum type="arabicPeriod"/>
            </a:pPr>
            <a:r>
              <a:rPr lang="ja-JP" altLang="en-US" sz="1100" dirty="0">
                <a:solidFill>
                  <a:schemeClr val="accent1">
                    <a:lumMod val="50000"/>
                  </a:schemeClr>
                </a:solidFill>
              </a:rPr>
              <a:t>成長結果と処遇について</a:t>
            </a:r>
            <a:r>
              <a:rPr lang="en-US" altLang="ja-JP" sz="1100" dirty="0">
                <a:solidFill>
                  <a:schemeClr val="accent1">
                    <a:lumMod val="50000"/>
                  </a:schemeClr>
                </a:solidFill>
              </a:rPr>
              <a:t>	</a:t>
            </a:r>
            <a:r>
              <a:rPr lang="ja-JP" altLang="en-US" sz="1100" dirty="0">
                <a:solidFill>
                  <a:schemeClr val="accent1">
                    <a:lumMod val="50000"/>
                  </a:schemeClr>
                </a:solidFill>
              </a:rPr>
              <a:t>・・・・・・　</a:t>
            </a:r>
            <a:r>
              <a:rPr lang="en-US" altLang="ja-JP" sz="1100" dirty="0">
                <a:solidFill>
                  <a:schemeClr val="accent1">
                    <a:lumMod val="50000"/>
                  </a:schemeClr>
                </a:solidFill>
              </a:rPr>
              <a:t>19</a:t>
            </a:r>
            <a:r>
              <a:rPr lang="ja-JP" altLang="en-US" sz="1100" dirty="0">
                <a:solidFill>
                  <a:schemeClr val="accent1">
                    <a:lumMod val="50000"/>
                  </a:schemeClr>
                </a:solidFill>
              </a:rPr>
              <a:t>ページ</a:t>
            </a:r>
            <a:endParaRPr lang="en-US" altLang="ja-JP" sz="1100" dirty="0">
              <a:solidFill>
                <a:schemeClr val="accent1">
                  <a:lumMod val="50000"/>
                </a:schemeClr>
              </a:solidFill>
            </a:endParaRPr>
          </a:p>
          <a:p>
            <a:pPr marL="457200" lvl="1" indent="0" eaLnBrk="1" hangingPunct="1">
              <a:spcBef>
                <a:spcPct val="0"/>
              </a:spcBef>
              <a:spcAft>
                <a:spcPts val="200"/>
              </a:spcAft>
              <a:buClr>
                <a:srgbClr val="3C8C93"/>
              </a:buClr>
              <a:buFont typeface="Wingdings" pitchFamily="2" charset="2"/>
              <a:buNone/>
            </a:pPr>
            <a:r>
              <a:rPr lang="ja-JP" altLang="en-US" sz="1000" dirty="0"/>
              <a:t>Ａ．昇給について</a:t>
            </a:r>
          </a:p>
          <a:p>
            <a:pPr marL="457200" lvl="1" indent="0" eaLnBrk="1" hangingPunct="1">
              <a:spcBef>
                <a:spcPct val="0"/>
              </a:spcBef>
              <a:spcAft>
                <a:spcPts val="200"/>
              </a:spcAft>
              <a:buClr>
                <a:srgbClr val="3C8C93"/>
              </a:buClr>
              <a:buFont typeface="Wingdings" pitchFamily="2" charset="2"/>
              <a:buNone/>
            </a:pPr>
            <a:r>
              <a:rPr lang="ja-JP" altLang="en-US" sz="1000" dirty="0"/>
              <a:t>Ｂ．賞与原資の計算について</a:t>
            </a:r>
          </a:p>
          <a:p>
            <a:pPr marL="457200" lvl="1" indent="0" eaLnBrk="1" hangingPunct="1">
              <a:spcBef>
                <a:spcPct val="0"/>
              </a:spcBef>
              <a:spcAft>
                <a:spcPts val="200"/>
              </a:spcAft>
              <a:buClr>
                <a:srgbClr val="3C8C93"/>
              </a:buClr>
              <a:buFont typeface="Wingdings" pitchFamily="2" charset="2"/>
              <a:buNone/>
            </a:pPr>
            <a:r>
              <a:rPr lang="ja-JP" altLang="en-US" sz="1000" dirty="0"/>
              <a:t>Ｃ．業績評価表について</a:t>
            </a:r>
          </a:p>
          <a:p>
            <a:pPr marL="457200" lvl="1" indent="0" eaLnBrk="1" hangingPunct="1">
              <a:spcBef>
                <a:spcPct val="0"/>
              </a:spcBef>
              <a:spcAft>
                <a:spcPts val="200"/>
              </a:spcAft>
              <a:buClr>
                <a:srgbClr val="3C8C93"/>
              </a:buClr>
              <a:buFont typeface="Wingdings" pitchFamily="2" charset="2"/>
              <a:buNone/>
            </a:pPr>
            <a:r>
              <a:rPr lang="ja-JP" altLang="en-US" sz="1000" dirty="0"/>
              <a:t>Ｄ．個人配分額の計算について</a:t>
            </a:r>
          </a:p>
          <a:p>
            <a:pPr marL="457200" lvl="1" indent="0" eaLnBrk="1" hangingPunct="1">
              <a:spcBef>
                <a:spcPct val="0"/>
              </a:spcBef>
              <a:spcAft>
                <a:spcPts val="200"/>
              </a:spcAft>
              <a:buClr>
                <a:srgbClr val="3C8C93"/>
              </a:buClr>
              <a:buFont typeface="Wingdings" pitchFamily="2" charset="2"/>
              <a:buNone/>
            </a:pPr>
            <a:r>
              <a:rPr lang="ja-JP" altLang="en-US" sz="1000" dirty="0"/>
              <a:t>Ｅ．業績と基礎賞与額の支給の関係について</a:t>
            </a:r>
          </a:p>
        </p:txBody>
      </p:sp>
      <p:sp>
        <p:nvSpPr>
          <p:cNvPr id="4" name="フッター プレースホルダー 3"/>
          <p:cNvSpPr>
            <a:spLocks noGrp="1"/>
          </p:cNvSpPr>
          <p:nvPr>
            <p:ph type="ftr" sz="quarter" idx="11"/>
          </p:nvPr>
        </p:nvSpPr>
        <p:spPr/>
        <p:txBody>
          <a:bodyPr/>
          <a:lstStyle/>
          <a:p>
            <a:pPr>
              <a:defRPr/>
            </a:pPr>
            <a:r>
              <a:rPr lang="en-US" altLang="ja-JP"/>
              <a:t>Copyright 2024 ENTOENTO Co. Ltd. All Rights Reserved.</a:t>
            </a:r>
            <a:endParaRPr lang="ja-JP" altLang="en-US" dirty="0"/>
          </a:p>
        </p:txBody>
      </p:sp>
      <p:sp>
        <p:nvSpPr>
          <p:cNvPr id="8" name="テキスト ボックス 6">
            <a:extLst>
              <a:ext uri="{FF2B5EF4-FFF2-40B4-BE49-F238E27FC236}">
                <a16:creationId xmlns:a16="http://schemas.microsoft.com/office/drawing/2014/main" id="{D179226E-030E-4D6D-9018-8837E1261534}"/>
              </a:ext>
            </a:extLst>
          </p:cNvPr>
          <p:cNvSpPr txBox="1">
            <a:spLocks noChangeArrowheads="1"/>
          </p:cNvSpPr>
          <p:nvPr/>
        </p:nvSpPr>
        <p:spPr bwMode="auto">
          <a:xfrm>
            <a:off x="5533504" y="-1261"/>
            <a:ext cx="3610496" cy="461665"/>
          </a:xfrm>
          <a:prstGeom prst="rect">
            <a:avLst/>
          </a:prstGeom>
          <a:solidFill>
            <a:srgbClr val="FFFF99"/>
          </a:solidFill>
          <a:ln>
            <a:solidFill>
              <a:schemeClr val="accent1">
                <a:lumMod val="50000"/>
              </a:schemeClr>
            </a:solidFill>
          </a:ln>
        </p:spPr>
        <p:txBody>
          <a:bodyPr wrap="square">
            <a:spAutoFit/>
          </a:bodyPr>
          <a:lstStyle>
            <a:lvl1pPr eaLnBrk="0" hangingPunct="0">
              <a:spcBef>
                <a:spcPct val="20000"/>
              </a:spcBef>
              <a:buClr>
                <a:srgbClr val="3C8C93"/>
              </a:buClr>
              <a:buSzPct val="100000"/>
              <a:buFont typeface="Wingdings" pitchFamily="2" charset="2"/>
              <a:defRPr kumimoji="1" sz="1400">
                <a:solidFill>
                  <a:schemeClr val="tx1"/>
                </a:solidFill>
                <a:latin typeface="メイリオ" pitchFamily="50" charset="-128"/>
                <a:ea typeface="メイリオ" pitchFamily="50" charset="-128"/>
                <a:cs typeface="メイリオ" pitchFamily="50" charset="-128"/>
              </a:defRPr>
            </a:lvl1pPr>
            <a:lvl2pPr marL="742950" indent="-285750" eaLnBrk="0" hangingPunct="0">
              <a:spcBef>
                <a:spcPct val="20000"/>
              </a:spcBef>
              <a:buClr>
                <a:srgbClr val="3C8C93"/>
              </a:buClr>
              <a:buSzPct val="100000"/>
              <a:buFont typeface="Wingdings" pitchFamily="2" charset="2"/>
              <a:buChar char="l"/>
              <a:defRPr kumimoji="1" sz="2200">
                <a:solidFill>
                  <a:schemeClr val="tx1"/>
                </a:solidFill>
                <a:latin typeface="HGP平成丸ｺﾞｼｯｸ体W4" pitchFamily="50" charset="-128"/>
                <a:ea typeface="HGP平成丸ｺﾞｼｯｸ体W4" pitchFamily="50" charset="-128"/>
                <a:cs typeface="メイリオ" pitchFamily="50" charset="-128"/>
              </a:defRPr>
            </a:lvl2pPr>
            <a:lvl3pPr marL="1371600" indent="-457200" eaLnBrk="0" hangingPunct="0">
              <a:spcBef>
                <a:spcPct val="20000"/>
              </a:spcBef>
              <a:buClr>
                <a:srgbClr val="3C8C93"/>
              </a:buClr>
              <a:buSzPct val="100000"/>
              <a:buFont typeface="ヒラギノ角ゴ Pro W6"/>
              <a:buAutoNum type="circleNumDbPlain"/>
              <a:defRPr kumimoji="1" sz="2000">
                <a:solidFill>
                  <a:schemeClr val="tx1"/>
                </a:solidFill>
                <a:latin typeface="HGP平成丸ｺﾞｼｯｸ体W4" pitchFamily="50" charset="-128"/>
                <a:ea typeface="HGP平成丸ｺﾞｼｯｸ体W4" pitchFamily="50" charset="-128"/>
                <a:cs typeface="メイリオ" pitchFamily="50" charset="-128"/>
              </a:defRPr>
            </a:lvl3pPr>
            <a:lvl4pPr marL="1600200" indent="-228600" eaLnBrk="0" hangingPunct="0">
              <a:spcBef>
                <a:spcPct val="20000"/>
              </a:spcBef>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4pPr>
            <a:lvl5pPr marL="2057400" indent="-228600" eaLnBrk="0" hangingPunct="0">
              <a:spcBef>
                <a:spcPct val="20000"/>
              </a:spcBef>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5pPr>
            <a:lvl6pPr marL="2514600" indent="-228600" eaLnBrk="0" fontAlgn="base" hangingPunct="0">
              <a:spcBef>
                <a:spcPct val="20000"/>
              </a:spcBef>
              <a:spcAft>
                <a:spcPct val="0"/>
              </a:spcAft>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6pPr>
            <a:lvl7pPr marL="2971800" indent="-228600" eaLnBrk="0" fontAlgn="base" hangingPunct="0">
              <a:spcBef>
                <a:spcPct val="20000"/>
              </a:spcBef>
              <a:spcAft>
                <a:spcPct val="0"/>
              </a:spcAft>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7pPr>
            <a:lvl8pPr marL="3429000" indent="-228600" eaLnBrk="0" fontAlgn="base" hangingPunct="0">
              <a:spcBef>
                <a:spcPct val="20000"/>
              </a:spcBef>
              <a:spcAft>
                <a:spcPct val="0"/>
              </a:spcAft>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8pPr>
            <a:lvl9pPr marL="3886200" indent="-228600" eaLnBrk="0" fontAlgn="base" hangingPunct="0">
              <a:spcBef>
                <a:spcPct val="20000"/>
              </a:spcBef>
              <a:spcAft>
                <a:spcPct val="0"/>
              </a:spcAft>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9pPr>
          </a:lstStyle>
          <a:p>
            <a:pPr marL="285750" indent="-285750" eaLnBrk="1" hangingPunct="1">
              <a:spcBef>
                <a:spcPct val="0"/>
              </a:spcBef>
              <a:buClrTx/>
              <a:buSzTx/>
              <a:buFont typeface="HGS平成丸ｺﾞｼｯｸ体W4" panose="020F0500000000000000" pitchFamily="50" charset="-128"/>
              <a:buChar char="※"/>
            </a:pPr>
            <a:r>
              <a:rPr lang="ja-JP" altLang="en-US" sz="1200" dirty="0">
                <a:solidFill>
                  <a:schemeClr val="accent1">
                    <a:lumMod val="50000"/>
                  </a:schemeClr>
                </a:solidFill>
                <a:latin typeface="游ゴシック" panose="020B0400000000000000" pitchFamily="50" charset="-128"/>
                <a:ea typeface="游ゴシック" panose="020B0400000000000000" pitchFamily="50" charset="-128"/>
              </a:rPr>
              <a:t>各ページを変更後、必要に応じて目次も変更してください</a:t>
            </a:r>
            <a:endParaRPr lang="en-US" altLang="ja-JP" sz="1200" dirty="0">
              <a:solidFill>
                <a:schemeClr val="accent1">
                  <a:lumMod val="50000"/>
                </a:schemeClr>
              </a:solidFill>
              <a:latin typeface="游ゴシック" panose="020B0400000000000000" pitchFamily="50" charset="-128"/>
              <a:ea typeface="游ゴシック" panose="020B0400000000000000" pitchFamily="50" charset="-128"/>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a:extLst>
              <a:ext uri="{FF2B5EF4-FFF2-40B4-BE49-F238E27FC236}">
                <a16:creationId xmlns:a16="http://schemas.microsoft.com/office/drawing/2014/main" id="{24B2F231-FE89-48F3-8812-1E0D4C8E7D36}"/>
              </a:ext>
            </a:extLst>
          </p:cNvPr>
          <p:cNvSpPr>
            <a:spLocks noGrp="1"/>
          </p:cNvSpPr>
          <p:nvPr>
            <p:ph idx="1"/>
          </p:nvPr>
        </p:nvSpPr>
        <p:spPr>
          <a:xfrm>
            <a:off x="685800" y="1268413"/>
            <a:ext cx="7772400" cy="4897437"/>
          </a:xfrm>
        </p:spPr>
        <p:txBody>
          <a:bodyPr/>
          <a:lstStyle/>
          <a:p>
            <a:pPr marL="0" indent="0" eaLnBrk="1" hangingPunct="1">
              <a:buFont typeface="Wingdings" panose="05000000000000000000" pitchFamily="2" charset="2"/>
              <a:buNone/>
              <a:defRPr/>
            </a:pPr>
            <a:r>
              <a:rPr lang="ja-JP" altLang="en-US" dirty="0"/>
              <a:t>Ａ．昇給について</a:t>
            </a:r>
            <a:endParaRPr lang="en-US" altLang="ja-JP" dirty="0"/>
          </a:p>
          <a:p>
            <a:pPr marL="538163" indent="0" eaLnBrk="1" hangingPunct="1">
              <a:buFont typeface="Wingdings" panose="05000000000000000000" pitchFamily="2" charset="2"/>
              <a:buNone/>
              <a:defRPr/>
            </a:pPr>
            <a:r>
              <a:rPr lang="ja-JP" altLang="en-US" sz="1600" dirty="0">
                <a:solidFill>
                  <a:schemeClr val="accent1">
                    <a:lumMod val="50000"/>
                  </a:schemeClr>
                </a:solidFill>
              </a:rPr>
              <a:t>成長支援制度による成長結果により、毎年の昇給額が決定されます。昇給予定表は、毎年発表します。</a:t>
            </a:r>
            <a:endParaRPr lang="en-US" altLang="ja-JP" sz="1600" dirty="0">
              <a:solidFill>
                <a:schemeClr val="accent1">
                  <a:lumMod val="50000"/>
                </a:schemeClr>
              </a:solidFill>
            </a:endParaRPr>
          </a:p>
          <a:p>
            <a:pPr marL="355600" indent="0" eaLnBrk="1" hangingPunct="1">
              <a:buFont typeface="Wingdings" panose="05000000000000000000" pitchFamily="2" charset="2"/>
              <a:buNone/>
              <a:defRPr/>
            </a:pPr>
            <a:r>
              <a:rPr lang="en-US" altLang="ja-JP" sz="2000" dirty="0">
                <a:solidFill>
                  <a:schemeClr val="accent1">
                    <a:lumMod val="50000"/>
                  </a:schemeClr>
                </a:solidFill>
              </a:rPr>
              <a:t>	</a:t>
            </a:r>
            <a:r>
              <a:rPr lang="ja-JP" altLang="en-US" sz="1600" dirty="0">
                <a:solidFill>
                  <a:schemeClr val="accent1">
                    <a:lumMod val="50000"/>
                  </a:schemeClr>
                </a:solidFill>
              </a:rPr>
              <a:t>①適用範囲</a:t>
            </a:r>
            <a:endParaRPr lang="en-US" altLang="ja-JP" sz="1600" dirty="0">
              <a:solidFill>
                <a:schemeClr val="accent1">
                  <a:lumMod val="50000"/>
                </a:schemeClr>
              </a:solidFill>
            </a:endParaRPr>
          </a:p>
          <a:p>
            <a:pPr marL="355600" indent="0" eaLnBrk="1" hangingPunct="1">
              <a:buFont typeface="Wingdings" panose="05000000000000000000" pitchFamily="2" charset="2"/>
              <a:buNone/>
              <a:defRPr/>
            </a:pPr>
            <a:r>
              <a:rPr lang="en-US" altLang="ja-JP" sz="1600" dirty="0">
                <a:solidFill>
                  <a:schemeClr val="accent1">
                    <a:lumMod val="50000"/>
                  </a:schemeClr>
                </a:solidFill>
              </a:rPr>
              <a:t>	</a:t>
            </a:r>
            <a:r>
              <a:rPr lang="ja-JP" altLang="en-US" sz="1600" dirty="0">
                <a:solidFill>
                  <a:schemeClr val="accent1">
                    <a:lumMod val="50000"/>
                  </a:schemeClr>
                </a:solidFill>
              </a:rPr>
              <a:t>　・成長給に対して適用します</a:t>
            </a:r>
            <a:endParaRPr lang="en-US" altLang="ja-JP" sz="1600" dirty="0">
              <a:solidFill>
                <a:schemeClr val="accent1">
                  <a:lumMod val="50000"/>
                </a:schemeClr>
              </a:solidFill>
            </a:endParaRPr>
          </a:p>
          <a:p>
            <a:pPr marL="355600" indent="0" eaLnBrk="1" hangingPunct="1">
              <a:buFont typeface="Wingdings" panose="05000000000000000000" pitchFamily="2" charset="2"/>
              <a:buNone/>
              <a:defRPr/>
            </a:pPr>
            <a:r>
              <a:rPr lang="en-US" altLang="ja-JP" sz="1600" dirty="0">
                <a:solidFill>
                  <a:schemeClr val="accent1">
                    <a:lumMod val="50000"/>
                  </a:schemeClr>
                </a:solidFill>
              </a:rPr>
              <a:t>	</a:t>
            </a:r>
            <a:r>
              <a:rPr lang="ja-JP" altLang="en-US" sz="1600" dirty="0">
                <a:solidFill>
                  <a:schemeClr val="accent1">
                    <a:lumMod val="50000"/>
                  </a:schemeClr>
                </a:solidFill>
              </a:rPr>
              <a:t>②成長確認対象期間</a:t>
            </a:r>
            <a:endParaRPr lang="en-US" altLang="ja-JP" sz="1600" dirty="0">
              <a:solidFill>
                <a:schemeClr val="accent1">
                  <a:lumMod val="50000"/>
                </a:schemeClr>
              </a:solidFill>
            </a:endParaRPr>
          </a:p>
          <a:p>
            <a:pPr marL="355600" indent="0" eaLnBrk="1" hangingPunct="1">
              <a:buFont typeface="Wingdings" panose="05000000000000000000" pitchFamily="2" charset="2"/>
              <a:buNone/>
              <a:defRPr/>
            </a:pPr>
            <a:r>
              <a:rPr lang="en-US" altLang="ja-JP" sz="1600" dirty="0">
                <a:solidFill>
                  <a:schemeClr val="accent1">
                    <a:lumMod val="50000"/>
                  </a:schemeClr>
                </a:solidFill>
              </a:rPr>
              <a:t>	</a:t>
            </a:r>
            <a:r>
              <a:rPr lang="ja-JP" altLang="en-US" sz="1600" dirty="0">
                <a:solidFill>
                  <a:schemeClr val="accent1">
                    <a:lumMod val="50000"/>
                  </a:schemeClr>
                </a:solidFill>
              </a:rPr>
              <a:t>　・前事業年度</a:t>
            </a:r>
            <a:r>
              <a:rPr lang="en-US" altLang="ja-JP" sz="1600" dirty="0">
                <a:solidFill>
                  <a:schemeClr val="accent1">
                    <a:lumMod val="50000"/>
                  </a:schemeClr>
                </a:solidFill>
              </a:rPr>
              <a:t>1</a:t>
            </a:r>
            <a:r>
              <a:rPr lang="ja-JP" altLang="en-US" sz="1600" dirty="0">
                <a:solidFill>
                  <a:schemeClr val="accent1">
                    <a:lumMod val="50000"/>
                  </a:schemeClr>
                </a:solidFill>
              </a:rPr>
              <a:t>年間</a:t>
            </a:r>
            <a:endParaRPr lang="en-US" altLang="ja-JP" sz="1600" dirty="0">
              <a:solidFill>
                <a:schemeClr val="accent1">
                  <a:lumMod val="50000"/>
                </a:schemeClr>
              </a:solidFill>
            </a:endParaRPr>
          </a:p>
          <a:p>
            <a:pPr marL="355600" indent="0" eaLnBrk="1" hangingPunct="1">
              <a:buFont typeface="Wingdings" panose="05000000000000000000" pitchFamily="2" charset="2"/>
              <a:buNone/>
              <a:defRPr/>
            </a:pPr>
            <a:r>
              <a:rPr lang="en-US" altLang="ja-JP" sz="1600" dirty="0">
                <a:solidFill>
                  <a:schemeClr val="accent1">
                    <a:lumMod val="50000"/>
                  </a:schemeClr>
                </a:solidFill>
              </a:rPr>
              <a:t>	</a:t>
            </a:r>
            <a:r>
              <a:rPr lang="ja-JP" altLang="en-US" sz="1600" dirty="0">
                <a:solidFill>
                  <a:schemeClr val="accent1">
                    <a:lumMod val="50000"/>
                  </a:schemeClr>
                </a:solidFill>
              </a:rPr>
              <a:t>③昇給予定表</a:t>
            </a:r>
          </a:p>
          <a:p>
            <a:pPr marL="355600" indent="0" eaLnBrk="1" hangingPunct="1">
              <a:buFont typeface="Wingdings" panose="05000000000000000000" pitchFamily="2" charset="2"/>
              <a:buNone/>
              <a:defRPr/>
            </a:pPr>
            <a:endParaRPr lang="ja-JP" altLang="en-US" sz="1800" dirty="0"/>
          </a:p>
        </p:txBody>
      </p:sp>
      <p:sp>
        <p:nvSpPr>
          <p:cNvPr id="28675" name="タイトル 1">
            <a:extLst>
              <a:ext uri="{FF2B5EF4-FFF2-40B4-BE49-F238E27FC236}">
                <a16:creationId xmlns:a16="http://schemas.microsoft.com/office/drawing/2014/main" id="{869A19EA-92E8-4811-BA88-3E4B45724A6E}"/>
              </a:ext>
            </a:extLst>
          </p:cNvPr>
          <p:cNvSpPr>
            <a:spLocks noGrp="1" noChangeArrowheads="1"/>
          </p:cNvSpPr>
          <p:nvPr>
            <p:ph type="title"/>
          </p:nvPr>
        </p:nvSpPr>
        <p:spPr>
          <a:xfrm>
            <a:off x="323850" y="260350"/>
            <a:ext cx="8134350" cy="865188"/>
          </a:xfrm>
        </p:spPr>
        <p:txBody>
          <a:bodyPr/>
          <a:lstStyle/>
          <a:p>
            <a:pPr eaLnBrk="1" hangingPunct="1"/>
            <a:r>
              <a:rPr lang="ja-JP" altLang="en-US" dirty="0"/>
              <a:t>６．成長結果と処遇について</a:t>
            </a:r>
          </a:p>
        </p:txBody>
      </p:sp>
      <p:graphicFrame>
        <p:nvGraphicFramePr>
          <p:cNvPr id="10" name="表 10">
            <a:extLst>
              <a:ext uri="{FF2B5EF4-FFF2-40B4-BE49-F238E27FC236}">
                <a16:creationId xmlns:a16="http://schemas.microsoft.com/office/drawing/2014/main" id="{4EC2C1FB-88F4-4D59-8002-19BEF193C9EB}"/>
              </a:ext>
            </a:extLst>
          </p:cNvPr>
          <p:cNvGraphicFramePr>
            <a:graphicFrameLocks noGrp="1"/>
          </p:cNvGraphicFramePr>
          <p:nvPr>
            <p:extLst>
              <p:ext uri="{D42A27DB-BD31-4B8C-83A1-F6EECF244321}">
                <p14:modId xmlns:p14="http://schemas.microsoft.com/office/powerpoint/2010/main" val="1605581851"/>
              </p:ext>
            </p:extLst>
          </p:nvPr>
        </p:nvGraphicFramePr>
        <p:xfrm>
          <a:off x="575556" y="3926940"/>
          <a:ext cx="7992888" cy="2381785"/>
        </p:xfrm>
        <a:graphic>
          <a:graphicData uri="http://schemas.openxmlformats.org/drawingml/2006/table">
            <a:tbl>
              <a:tblPr firstRow="1" bandRow="1">
                <a:tableStyleId>{5C22544A-7EE6-4342-B048-85BDC9FD1C3A}</a:tableStyleId>
              </a:tblPr>
              <a:tblGrid>
                <a:gridCol w="648073">
                  <a:extLst>
                    <a:ext uri="{9D8B030D-6E8A-4147-A177-3AD203B41FA5}">
                      <a16:colId xmlns:a16="http://schemas.microsoft.com/office/drawing/2014/main" val="2517107321"/>
                    </a:ext>
                  </a:extLst>
                </a:gridCol>
                <a:gridCol w="1468963">
                  <a:extLst>
                    <a:ext uri="{9D8B030D-6E8A-4147-A177-3AD203B41FA5}">
                      <a16:colId xmlns:a16="http://schemas.microsoft.com/office/drawing/2014/main" val="3476648424"/>
                    </a:ext>
                  </a:extLst>
                </a:gridCol>
                <a:gridCol w="1468963">
                  <a:extLst>
                    <a:ext uri="{9D8B030D-6E8A-4147-A177-3AD203B41FA5}">
                      <a16:colId xmlns:a16="http://schemas.microsoft.com/office/drawing/2014/main" val="94241029"/>
                    </a:ext>
                  </a:extLst>
                </a:gridCol>
                <a:gridCol w="1468963">
                  <a:extLst>
                    <a:ext uri="{9D8B030D-6E8A-4147-A177-3AD203B41FA5}">
                      <a16:colId xmlns:a16="http://schemas.microsoft.com/office/drawing/2014/main" val="2670104367"/>
                    </a:ext>
                  </a:extLst>
                </a:gridCol>
                <a:gridCol w="1468963">
                  <a:extLst>
                    <a:ext uri="{9D8B030D-6E8A-4147-A177-3AD203B41FA5}">
                      <a16:colId xmlns:a16="http://schemas.microsoft.com/office/drawing/2014/main" val="3828288047"/>
                    </a:ext>
                  </a:extLst>
                </a:gridCol>
                <a:gridCol w="1468963">
                  <a:extLst>
                    <a:ext uri="{9D8B030D-6E8A-4147-A177-3AD203B41FA5}">
                      <a16:colId xmlns:a16="http://schemas.microsoft.com/office/drawing/2014/main" val="342020756"/>
                    </a:ext>
                  </a:extLst>
                </a:gridCol>
              </a:tblGrid>
              <a:tr h="279619">
                <a:tc gridSpan="6">
                  <a:txBody>
                    <a:bodyPr/>
                    <a:lstStyle/>
                    <a:p>
                      <a:pPr algn="ctr"/>
                      <a:r>
                        <a:rPr kumimoji="1" lang="ja-JP" altLang="en-US" sz="12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昇給予定表</a:t>
                      </a:r>
                    </a:p>
                  </a:txBody>
                  <a:tcPr anchor="ctr">
                    <a:lnL w="9525"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sz="1400" dirty="0"/>
                    </a:p>
                  </a:txBody>
                  <a:tcPr/>
                </a:tc>
                <a:tc hMerge="1">
                  <a:txBody>
                    <a:bodyPr/>
                    <a:lstStyle/>
                    <a:p>
                      <a:endParaRPr kumimoji="1" lang="ja-JP" altLang="en-US" sz="1400" dirty="0"/>
                    </a:p>
                  </a:txBody>
                  <a:tcPr/>
                </a:tc>
                <a:tc hMerge="1">
                  <a:txBody>
                    <a:bodyPr/>
                    <a:lstStyle/>
                    <a:p>
                      <a:endParaRPr kumimoji="1" lang="ja-JP" altLang="en-US" sz="1400" dirty="0"/>
                    </a:p>
                  </a:txBody>
                  <a:tcPr/>
                </a:tc>
                <a:tc hMerge="1">
                  <a:txBody>
                    <a:bodyPr/>
                    <a:lstStyle/>
                    <a:p>
                      <a:endParaRPr kumimoji="1" lang="ja-JP" altLang="en-US" sz="1400" dirty="0"/>
                    </a:p>
                  </a:txBody>
                  <a:tcPr/>
                </a:tc>
                <a:tc hMerge="1">
                  <a:txBody>
                    <a:bodyPr/>
                    <a:lstStyle/>
                    <a:p>
                      <a:endParaRPr kumimoji="1" lang="ja-JP" altLang="en-US" sz="1400" dirty="0"/>
                    </a:p>
                  </a:txBody>
                  <a:tcPr/>
                </a:tc>
                <a:extLst>
                  <a:ext uri="{0D108BD9-81ED-4DB2-BD59-A6C34878D82A}">
                    <a16:rowId xmlns:a16="http://schemas.microsoft.com/office/drawing/2014/main" val="4141422456"/>
                  </a:ext>
                </a:extLst>
              </a:tr>
              <a:tr h="279619">
                <a:tc>
                  <a:txBody>
                    <a:bodyPr/>
                    <a:lstStyle/>
                    <a:p>
                      <a:pPr algn="ctr"/>
                      <a:r>
                        <a:rPr kumimoji="1" lang="ja-JP" altLang="en-US" sz="900" dirty="0">
                          <a:solidFill>
                            <a:schemeClr val="tx2">
                              <a:lumMod val="50000"/>
                              <a:lumOff val="50000"/>
                            </a:schemeClr>
                          </a:solidFill>
                          <a:latin typeface="游ゴシック Medium" panose="020B0500000000000000" pitchFamily="50" charset="-128"/>
                          <a:ea typeface="游ゴシック Medium" panose="020B0500000000000000" pitchFamily="50" charset="-128"/>
                        </a:rPr>
                        <a:t>パターン</a:t>
                      </a:r>
                    </a:p>
                  </a:txBody>
                  <a:tcPr anchor="ctr">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kumimoji="1" lang="ja-JP" altLang="en-US" sz="1000" dirty="0">
                          <a:solidFill>
                            <a:schemeClr val="tx2">
                              <a:lumMod val="50000"/>
                              <a:lumOff val="50000"/>
                            </a:schemeClr>
                          </a:solidFill>
                          <a:latin typeface="游ゴシック Medium" panose="020B0500000000000000" pitchFamily="50" charset="-128"/>
                          <a:ea typeface="游ゴシック Medium" panose="020B0500000000000000" pitchFamily="50" charset="-128"/>
                        </a:rPr>
                        <a:t>１</a:t>
                      </a:r>
                    </a:p>
                  </a:txBody>
                  <a:tcPr anchor="ctr">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kumimoji="1" lang="ja-JP" altLang="en-US" sz="1000" dirty="0">
                          <a:solidFill>
                            <a:schemeClr val="tx2">
                              <a:lumMod val="50000"/>
                              <a:lumOff val="50000"/>
                            </a:schemeClr>
                          </a:solidFill>
                          <a:latin typeface="游ゴシック Medium" panose="020B0500000000000000" pitchFamily="50" charset="-128"/>
                          <a:ea typeface="游ゴシック Medium" panose="020B0500000000000000" pitchFamily="50" charset="-128"/>
                        </a:rPr>
                        <a:t>２</a:t>
                      </a:r>
                    </a:p>
                  </a:txBody>
                  <a:tcPr anchor="ctr">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kumimoji="1" lang="ja-JP" altLang="en-US" sz="1000" dirty="0">
                          <a:solidFill>
                            <a:schemeClr val="tx2">
                              <a:lumMod val="50000"/>
                              <a:lumOff val="50000"/>
                            </a:schemeClr>
                          </a:solidFill>
                          <a:latin typeface="游ゴシック Medium" panose="020B0500000000000000" pitchFamily="50" charset="-128"/>
                          <a:ea typeface="游ゴシック Medium" panose="020B0500000000000000" pitchFamily="50" charset="-128"/>
                        </a:rPr>
                        <a:t>３</a:t>
                      </a:r>
                    </a:p>
                  </a:txBody>
                  <a:tcPr anchor="ctr">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kumimoji="1" lang="ja-JP" altLang="en-US" sz="1000" dirty="0">
                          <a:solidFill>
                            <a:schemeClr val="tx2">
                              <a:lumMod val="50000"/>
                              <a:lumOff val="50000"/>
                            </a:schemeClr>
                          </a:solidFill>
                          <a:latin typeface="游ゴシック Medium" panose="020B0500000000000000" pitchFamily="50" charset="-128"/>
                          <a:ea typeface="游ゴシック Medium" panose="020B0500000000000000" pitchFamily="50" charset="-128"/>
                        </a:rPr>
                        <a:t>４</a:t>
                      </a:r>
                    </a:p>
                  </a:txBody>
                  <a:tcPr anchor="ctr">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kumimoji="1" lang="ja-JP" altLang="en-US" sz="1000" dirty="0">
                          <a:solidFill>
                            <a:schemeClr val="tx2">
                              <a:lumMod val="50000"/>
                              <a:lumOff val="50000"/>
                            </a:schemeClr>
                          </a:solidFill>
                          <a:latin typeface="游ゴシック Medium" panose="020B0500000000000000" pitchFamily="50" charset="-128"/>
                          <a:ea typeface="游ゴシック Medium" panose="020B0500000000000000" pitchFamily="50" charset="-128"/>
                        </a:rPr>
                        <a:t>５</a:t>
                      </a:r>
                    </a:p>
                  </a:txBody>
                  <a:tcPr anchor="ctr">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17452387"/>
                  </a:ext>
                </a:extLst>
              </a:tr>
              <a:tr h="424452">
                <a:tc>
                  <a:txBody>
                    <a:bodyPr/>
                    <a:lstStyle/>
                    <a:p>
                      <a:pPr algn="ctr"/>
                      <a:r>
                        <a:rPr kumimoji="1" lang="ja-JP" altLang="en-US" sz="900" dirty="0">
                          <a:solidFill>
                            <a:schemeClr val="tx2">
                              <a:lumMod val="50000"/>
                              <a:lumOff val="50000"/>
                            </a:schemeClr>
                          </a:solidFill>
                          <a:latin typeface="游ゴシック Medium" panose="020B0500000000000000" pitchFamily="50" charset="-128"/>
                          <a:ea typeface="游ゴシック Medium" panose="020B0500000000000000" pitchFamily="50" charset="-128"/>
                        </a:rPr>
                        <a:t>業績</a:t>
                      </a:r>
                    </a:p>
                  </a:txBody>
                  <a:tcPr anchor="ctr">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a:r>
                        <a:rPr kumimoji="1" lang="ja-JP" altLang="en-US" sz="1000" dirty="0">
                          <a:solidFill>
                            <a:schemeClr val="tx2">
                              <a:lumMod val="50000"/>
                              <a:lumOff val="50000"/>
                            </a:schemeClr>
                          </a:solidFill>
                          <a:latin typeface="游ゴシック Medium" panose="020B0500000000000000" pitchFamily="50" charset="-128"/>
                          <a:ea typeface="游ゴシック Medium" panose="020B0500000000000000" pitchFamily="50" charset="-128"/>
                        </a:rPr>
                        <a:t>経常利益を○○円達成した時</a:t>
                      </a:r>
                    </a:p>
                  </a:txBody>
                  <a:tcPr anchor="ctr">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00" dirty="0">
                          <a:solidFill>
                            <a:schemeClr val="tx2">
                              <a:lumMod val="50000"/>
                              <a:lumOff val="50000"/>
                            </a:schemeClr>
                          </a:solidFill>
                          <a:latin typeface="游ゴシック Medium" panose="020B0500000000000000" pitchFamily="50" charset="-128"/>
                          <a:ea typeface="游ゴシック Medium" panose="020B0500000000000000" pitchFamily="50" charset="-128"/>
                        </a:rPr>
                        <a:t>経常利益を○○円達成した時</a:t>
                      </a:r>
                    </a:p>
                  </a:txBody>
                  <a:tcPr anchor="ctr">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00" dirty="0">
                          <a:solidFill>
                            <a:schemeClr val="tx2">
                              <a:lumMod val="50000"/>
                              <a:lumOff val="50000"/>
                            </a:schemeClr>
                          </a:solidFill>
                          <a:latin typeface="游ゴシック Medium" panose="020B0500000000000000" pitchFamily="50" charset="-128"/>
                          <a:ea typeface="游ゴシック Medium" panose="020B0500000000000000" pitchFamily="50" charset="-128"/>
                        </a:rPr>
                        <a:t>経常利益を○○円達成した時</a:t>
                      </a:r>
                    </a:p>
                  </a:txBody>
                  <a:tcPr anchor="ctr">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00" dirty="0">
                          <a:solidFill>
                            <a:schemeClr val="tx2">
                              <a:lumMod val="50000"/>
                              <a:lumOff val="50000"/>
                            </a:schemeClr>
                          </a:solidFill>
                          <a:latin typeface="游ゴシック Medium" panose="020B0500000000000000" pitchFamily="50" charset="-128"/>
                          <a:ea typeface="游ゴシック Medium" panose="020B0500000000000000" pitchFamily="50" charset="-128"/>
                        </a:rPr>
                        <a:t>経常利益を○○円達成した時</a:t>
                      </a:r>
                    </a:p>
                  </a:txBody>
                  <a:tcPr anchor="ctr">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00" dirty="0">
                          <a:solidFill>
                            <a:schemeClr val="tx2">
                              <a:lumMod val="50000"/>
                              <a:lumOff val="50000"/>
                            </a:schemeClr>
                          </a:solidFill>
                          <a:latin typeface="游ゴシック Medium" panose="020B0500000000000000" pitchFamily="50" charset="-128"/>
                          <a:ea typeface="游ゴシック Medium" panose="020B0500000000000000" pitchFamily="50" charset="-128"/>
                        </a:rPr>
                        <a:t>経常利益を○○円達成した時</a:t>
                      </a:r>
                    </a:p>
                  </a:txBody>
                  <a:tcPr anchor="ctr">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419835568"/>
                  </a:ext>
                </a:extLst>
              </a:tr>
              <a:tr h="279619">
                <a:tc>
                  <a:txBody>
                    <a:bodyPr/>
                    <a:lstStyle/>
                    <a:p>
                      <a:pPr algn="ctr"/>
                      <a:r>
                        <a:rPr kumimoji="1" lang="ja-JP" altLang="en-US" sz="900" dirty="0">
                          <a:solidFill>
                            <a:schemeClr val="tx2">
                              <a:lumMod val="50000"/>
                              <a:lumOff val="50000"/>
                            </a:schemeClr>
                          </a:solidFill>
                          <a:latin typeface="游ゴシック Medium" panose="020B0500000000000000" pitchFamily="50" charset="-128"/>
                          <a:ea typeface="游ゴシック Medium" panose="020B0500000000000000" pitchFamily="50" charset="-128"/>
                        </a:rPr>
                        <a:t>Ｓ</a:t>
                      </a:r>
                    </a:p>
                  </a:txBody>
                  <a:tcPr anchor="ctr">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kumimoji="1" lang="ja-JP" altLang="en-US" sz="900" dirty="0">
                          <a:solidFill>
                            <a:schemeClr val="tx2">
                              <a:lumMod val="50000"/>
                              <a:lumOff val="50000"/>
                            </a:schemeClr>
                          </a:solidFill>
                          <a:latin typeface="游ゴシック Medium" panose="020B0500000000000000" pitchFamily="50" charset="-128"/>
                          <a:ea typeface="游ゴシック Medium" panose="020B0500000000000000" pitchFamily="50" charset="-128"/>
                        </a:rPr>
                        <a:t>７</a:t>
                      </a:r>
                    </a:p>
                  </a:txBody>
                  <a:tcPr anchor="ctr">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kumimoji="1" lang="ja-JP" altLang="en-US" sz="900" dirty="0">
                          <a:solidFill>
                            <a:schemeClr val="tx2">
                              <a:lumMod val="50000"/>
                              <a:lumOff val="50000"/>
                            </a:schemeClr>
                          </a:solidFill>
                          <a:latin typeface="游ゴシック Medium" panose="020B0500000000000000" pitchFamily="50" charset="-128"/>
                          <a:ea typeface="游ゴシック Medium" panose="020B0500000000000000" pitchFamily="50" charset="-128"/>
                        </a:rPr>
                        <a:t>６</a:t>
                      </a:r>
                    </a:p>
                  </a:txBody>
                  <a:tcPr anchor="ctr">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kumimoji="1" lang="ja-JP" altLang="en-US" sz="900" dirty="0">
                          <a:solidFill>
                            <a:schemeClr val="tx2">
                              <a:lumMod val="50000"/>
                              <a:lumOff val="50000"/>
                            </a:schemeClr>
                          </a:solidFill>
                          <a:latin typeface="游ゴシック Medium" panose="020B0500000000000000" pitchFamily="50" charset="-128"/>
                          <a:ea typeface="游ゴシック Medium" panose="020B0500000000000000" pitchFamily="50" charset="-128"/>
                        </a:rPr>
                        <a:t>５</a:t>
                      </a:r>
                    </a:p>
                  </a:txBody>
                  <a:tcPr anchor="ctr">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kumimoji="1" lang="en-US" altLang="ja-JP" sz="900" dirty="0">
                          <a:solidFill>
                            <a:schemeClr val="tx2">
                              <a:lumMod val="50000"/>
                              <a:lumOff val="50000"/>
                            </a:schemeClr>
                          </a:solidFill>
                          <a:latin typeface="游ゴシック Medium" panose="020B0500000000000000" pitchFamily="50" charset="-128"/>
                          <a:ea typeface="游ゴシック Medium" panose="020B0500000000000000" pitchFamily="50" charset="-128"/>
                        </a:rPr>
                        <a:t>1</a:t>
                      </a:r>
                      <a:endParaRPr kumimoji="1" lang="ja-JP" altLang="en-US" sz="900" dirty="0">
                        <a:solidFill>
                          <a:schemeClr val="tx2">
                            <a:lumMod val="50000"/>
                            <a:lumOff val="50000"/>
                          </a:schemeClr>
                        </a:solidFill>
                        <a:latin typeface="游ゴシック Medium" panose="020B0500000000000000" pitchFamily="50" charset="-128"/>
                        <a:ea typeface="游ゴシック Medium" panose="020B0500000000000000" pitchFamily="50" charset="-128"/>
                      </a:endParaRPr>
                    </a:p>
                  </a:txBody>
                  <a:tcPr anchor="ctr">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kumimoji="1" lang="en-US" altLang="ja-JP" sz="900" dirty="0">
                          <a:solidFill>
                            <a:schemeClr val="tx2">
                              <a:lumMod val="50000"/>
                              <a:lumOff val="50000"/>
                            </a:schemeClr>
                          </a:solidFill>
                          <a:latin typeface="游ゴシック Medium" panose="020B0500000000000000" pitchFamily="50" charset="-128"/>
                          <a:ea typeface="游ゴシック Medium" panose="020B0500000000000000" pitchFamily="50" charset="-128"/>
                        </a:rPr>
                        <a:t>0</a:t>
                      </a:r>
                      <a:endParaRPr kumimoji="1" lang="ja-JP" altLang="en-US" sz="900" dirty="0">
                        <a:solidFill>
                          <a:schemeClr val="tx2">
                            <a:lumMod val="50000"/>
                            <a:lumOff val="50000"/>
                          </a:schemeClr>
                        </a:solidFill>
                        <a:latin typeface="游ゴシック Medium" panose="020B0500000000000000" pitchFamily="50" charset="-128"/>
                        <a:ea typeface="游ゴシック Medium" panose="020B0500000000000000" pitchFamily="50" charset="-128"/>
                      </a:endParaRPr>
                    </a:p>
                  </a:txBody>
                  <a:tcPr anchor="ctr">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578441023"/>
                  </a:ext>
                </a:extLst>
              </a:tr>
              <a:tr h="279619">
                <a:tc>
                  <a:txBody>
                    <a:bodyPr/>
                    <a:lstStyle/>
                    <a:p>
                      <a:pPr algn="ctr"/>
                      <a:r>
                        <a:rPr kumimoji="1" lang="en-US" altLang="ja-JP" sz="900" dirty="0">
                          <a:solidFill>
                            <a:schemeClr val="tx2">
                              <a:lumMod val="50000"/>
                              <a:lumOff val="50000"/>
                            </a:schemeClr>
                          </a:solidFill>
                          <a:latin typeface="游ゴシック Medium" panose="020B0500000000000000" pitchFamily="50" charset="-128"/>
                          <a:ea typeface="游ゴシック Medium" panose="020B0500000000000000" pitchFamily="50" charset="-128"/>
                        </a:rPr>
                        <a:t>A</a:t>
                      </a:r>
                      <a:endParaRPr kumimoji="1" lang="ja-JP" altLang="en-US" sz="900" dirty="0">
                        <a:solidFill>
                          <a:schemeClr val="tx2">
                            <a:lumMod val="50000"/>
                            <a:lumOff val="50000"/>
                          </a:schemeClr>
                        </a:solidFill>
                        <a:latin typeface="游ゴシック Medium" panose="020B0500000000000000" pitchFamily="50" charset="-128"/>
                        <a:ea typeface="游ゴシック Medium" panose="020B0500000000000000" pitchFamily="50" charset="-128"/>
                      </a:endParaRPr>
                    </a:p>
                  </a:txBody>
                  <a:tcPr anchor="ctr">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kumimoji="1" lang="ja-JP" altLang="en-US" sz="900" dirty="0">
                          <a:solidFill>
                            <a:schemeClr val="tx2">
                              <a:lumMod val="50000"/>
                              <a:lumOff val="50000"/>
                            </a:schemeClr>
                          </a:solidFill>
                          <a:latin typeface="游ゴシック Medium" panose="020B0500000000000000" pitchFamily="50" charset="-128"/>
                          <a:ea typeface="游ゴシック Medium" panose="020B0500000000000000" pitchFamily="50" charset="-128"/>
                        </a:rPr>
                        <a:t>６</a:t>
                      </a:r>
                    </a:p>
                  </a:txBody>
                  <a:tcPr anchor="ctr">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kumimoji="1" lang="ja-JP" altLang="en-US" sz="900" dirty="0">
                          <a:solidFill>
                            <a:schemeClr val="tx2">
                              <a:lumMod val="50000"/>
                              <a:lumOff val="50000"/>
                            </a:schemeClr>
                          </a:solidFill>
                          <a:latin typeface="游ゴシック Medium" panose="020B0500000000000000" pitchFamily="50" charset="-128"/>
                          <a:ea typeface="游ゴシック Medium" panose="020B0500000000000000" pitchFamily="50" charset="-128"/>
                        </a:rPr>
                        <a:t>５</a:t>
                      </a:r>
                    </a:p>
                  </a:txBody>
                  <a:tcPr anchor="ctr">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kumimoji="1" lang="ja-JP" altLang="en-US" sz="900" dirty="0">
                          <a:solidFill>
                            <a:schemeClr val="tx2">
                              <a:lumMod val="50000"/>
                              <a:lumOff val="50000"/>
                            </a:schemeClr>
                          </a:solidFill>
                          <a:latin typeface="游ゴシック Medium" panose="020B0500000000000000" pitchFamily="50" charset="-128"/>
                          <a:ea typeface="游ゴシック Medium" panose="020B0500000000000000" pitchFamily="50" charset="-128"/>
                        </a:rPr>
                        <a:t>４</a:t>
                      </a:r>
                    </a:p>
                  </a:txBody>
                  <a:tcPr anchor="ctr">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kumimoji="1" lang="en-US" altLang="ja-JP" sz="900" dirty="0">
                          <a:solidFill>
                            <a:schemeClr val="tx2">
                              <a:lumMod val="50000"/>
                              <a:lumOff val="50000"/>
                            </a:schemeClr>
                          </a:solidFill>
                          <a:latin typeface="游ゴシック Medium" panose="020B0500000000000000" pitchFamily="50" charset="-128"/>
                          <a:ea typeface="游ゴシック Medium" panose="020B0500000000000000" pitchFamily="50" charset="-128"/>
                        </a:rPr>
                        <a:t>1</a:t>
                      </a:r>
                      <a:endParaRPr kumimoji="1" lang="ja-JP" altLang="en-US" sz="900" dirty="0">
                        <a:solidFill>
                          <a:schemeClr val="tx2">
                            <a:lumMod val="50000"/>
                            <a:lumOff val="50000"/>
                          </a:schemeClr>
                        </a:solidFill>
                        <a:latin typeface="游ゴシック Medium" panose="020B0500000000000000" pitchFamily="50" charset="-128"/>
                        <a:ea typeface="游ゴシック Medium" panose="020B0500000000000000" pitchFamily="50" charset="-128"/>
                      </a:endParaRPr>
                    </a:p>
                  </a:txBody>
                  <a:tcPr anchor="ctr">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kumimoji="1" lang="en-US" altLang="ja-JP" sz="900" dirty="0">
                          <a:solidFill>
                            <a:schemeClr val="tx2">
                              <a:lumMod val="50000"/>
                              <a:lumOff val="50000"/>
                            </a:schemeClr>
                          </a:solidFill>
                          <a:latin typeface="游ゴシック Medium" panose="020B0500000000000000" pitchFamily="50" charset="-128"/>
                          <a:ea typeface="游ゴシック Medium" panose="020B0500000000000000" pitchFamily="50" charset="-128"/>
                        </a:rPr>
                        <a:t>0</a:t>
                      </a:r>
                      <a:endParaRPr kumimoji="1" lang="ja-JP" altLang="en-US" sz="900" dirty="0">
                        <a:solidFill>
                          <a:schemeClr val="tx2">
                            <a:lumMod val="50000"/>
                            <a:lumOff val="50000"/>
                          </a:schemeClr>
                        </a:solidFill>
                        <a:latin typeface="游ゴシック Medium" panose="020B0500000000000000" pitchFamily="50" charset="-128"/>
                        <a:ea typeface="游ゴシック Medium" panose="020B0500000000000000" pitchFamily="50" charset="-128"/>
                      </a:endParaRPr>
                    </a:p>
                  </a:txBody>
                  <a:tcPr anchor="ctr">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574300556"/>
                  </a:ext>
                </a:extLst>
              </a:tr>
              <a:tr h="279619">
                <a:tc>
                  <a:txBody>
                    <a:bodyPr/>
                    <a:lstStyle/>
                    <a:p>
                      <a:pPr algn="ctr"/>
                      <a:r>
                        <a:rPr kumimoji="1" lang="en-US" altLang="ja-JP" sz="900" dirty="0">
                          <a:solidFill>
                            <a:schemeClr val="tx2">
                              <a:lumMod val="50000"/>
                              <a:lumOff val="50000"/>
                            </a:schemeClr>
                          </a:solidFill>
                          <a:latin typeface="游ゴシック Medium" panose="020B0500000000000000" pitchFamily="50" charset="-128"/>
                          <a:ea typeface="游ゴシック Medium" panose="020B0500000000000000" pitchFamily="50" charset="-128"/>
                        </a:rPr>
                        <a:t>B</a:t>
                      </a:r>
                      <a:endParaRPr kumimoji="1" lang="ja-JP" altLang="en-US" sz="900" dirty="0">
                        <a:solidFill>
                          <a:schemeClr val="tx2">
                            <a:lumMod val="50000"/>
                            <a:lumOff val="50000"/>
                          </a:schemeClr>
                        </a:solidFill>
                        <a:latin typeface="游ゴシック Medium" panose="020B0500000000000000" pitchFamily="50" charset="-128"/>
                        <a:ea typeface="游ゴシック Medium" panose="020B0500000000000000" pitchFamily="50" charset="-128"/>
                      </a:endParaRPr>
                    </a:p>
                  </a:txBody>
                  <a:tcPr anchor="ctr">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kumimoji="1" lang="ja-JP" altLang="en-US" sz="900" dirty="0">
                          <a:solidFill>
                            <a:schemeClr val="tx2">
                              <a:lumMod val="50000"/>
                              <a:lumOff val="50000"/>
                            </a:schemeClr>
                          </a:solidFill>
                          <a:latin typeface="游ゴシック Medium" panose="020B0500000000000000" pitchFamily="50" charset="-128"/>
                          <a:ea typeface="游ゴシック Medium" panose="020B0500000000000000" pitchFamily="50" charset="-128"/>
                        </a:rPr>
                        <a:t>５</a:t>
                      </a:r>
                    </a:p>
                  </a:txBody>
                  <a:tcPr anchor="ctr">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kumimoji="1" lang="ja-JP" altLang="en-US" sz="900" dirty="0">
                          <a:solidFill>
                            <a:schemeClr val="tx2">
                              <a:lumMod val="50000"/>
                              <a:lumOff val="50000"/>
                            </a:schemeClr>
                          </a:solidFill>
                          <a:latin typeface="游ゴシック Medium" panose="020B0500000000000000" pitchFamily="50" charset="-128"/>
                          <a:ea typeface="游ゴシック Medium" panose="020B0500000000000000" pitchFamily="50" charset="-128"/>
                        </a:rPr>
                        <a:t>４</a:t>
                      </a:r>
                    </a:p>
                  </a:txBody>
                  <a:tcPr anchor="ctr">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kumimoji="1" lang="ja-JP" altLang="en-US" sz="900" dirty="0">
                          <a:solidFill>
                            <a:schemeClr val="tx2">
                              <a:lumMod val="50000"/>
                              <a:lumOff val="50000"/>
                            </a:schemeClr>
                          </a:solidFill>
                          <a:latin typeface="游ゴシック Medium" panose="020B0500000000000000" pitchFamily="50" charset="-128"/>
                          <a:ea typeface="游ゴシック Medium" panose="020B0500000000000000" pitchFamily="50" charset="-128"/>
                        </a:rPr>
                        <a:t>３</a:t>
                      </a:r>
                    </a:p>
                  </a:txBody>
                  <a:tcPr anchor="ctr">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kumimoji="1" lang="ja-JP" altLang="en-US" sz="900" dirty="0">
                          <a:solidFill>
                            <a:schemeClr val="tx2">
                              <a:lumMod val="50000"/>
                              <a:lumOff val="50000"/>
                            </a:schemeClr>
                          </a:solidFill>
                          <a:latin typeface="游ゴシック Medium" panose="020B0500000000000000" pitchFamily="50" charset="-128"/>
                          <a:ea typeface="游ゴシック Medium" panose="020B0500000000000000" pitchFamily="50" charset="-128"/>
                        </a:rPr>
                        <a:t>１</a:t>
                      </a:r>
                    </a:p>
                  </a:txBody>
                  <a:tcPr anchor="ctr">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kumimoji="1" lang="ja-JP" altLang="en-US" sz="900" dirty="0">
                          <a:solidFill>
                            <a:schemeClr val="tx2">
                              <a:lumMod val="50000"/>
                              <a:lumOff val="50000"/>
                            </a:schemeClr>
                          </a:solidFill>
                          <a:latin typeface="游ゴシック Medium" panose="020B0500000000000000" pitchFamily="50" charset="-128"/>
                          <a:ea typeface="游ゴシック Medium" panose="020B0500000000000000" pitchFamily="50" charset="-128"/>
                        </a:rPr>
                        <a:t>０</a:t>
                      </a:r>
                    </a:p>
                  </a:txBody>
                  <a:tcPr anchor="ctr">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339797083"/>
                  </a:ext>
                </a:extLst>
              </a:tr>
              <a:tr h="279619">
                <a:tc>
                  <a:txBody>
                    <a:bodyPr/>
                    <a:lstStyle/>
                    <a:p>
                      <a:pPr algn="ctr"/>
                      <a:r>
                        <a:rPr kumimoji="1" lang="en-US" altLang="ja-JP" sz="900" dirty="0">
                          <a:solidFill>
                            <a:schemeClr val="tx2">
                              <a:lumMod val="50000"/>
                              <a:lumOff val="50000"/>
                            </a:schemeClr>
                          </a:solidFill>
                          <a:latin typeface="游ゴシック Medium" panose="020B0500000000000000" pitchFamily="50" charset="-128"/>
                          <a:ea typeface="游ゴシック Medium" panose="020B0500000000000000" pitchFamily="50" charset="-128"/>
                        </a:rPr>
                        <a:t>C</a:t>
                      </a:r>
                      <a:endParaRPr kumimoji="1" lang="ja-JP" altLang="en-US" sz="900" dirty="0">
                        <a:solidFill>
                          <a:schemeClr val="tx2">
                            <a:lumMod val="50000"/>
                            <a:lumOff val="50000"/>
                          </a:schemeClr>
                        </a:solidFill>
                        <a:latin typeface="游ゴシック Medium" panose="020B0500000000000000" pitchFamily="50" charset="-128"/>
                        <a:ea typeface="游ゴシック Medium" panose="020B0500000000000000" pitchFamily="50" charset="-128"/>
                      </a:endParaRPr>
                    </a:p>
                  </a:txBody>
                  <a:tcPr anchor="ctr">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kumimoji="1" lang="ja-JP" altLang="en-US" sz="900" dirty="0">
                          <a:solidFill>
                            <a:schemeClr val="tx2">
                              <a:lumMod val="50000"/>
                              <a:lumOff val="50000"/>
                            </a:schemeClr>
                          </a:solidFill>
                          <a:latin typeface="游ゴシック Medium" panose="020B0500000000000000" pitchFamily="50" charset="-128"/>
                          <a:ea typeface="游ゴシック Medium" panose="020B0500000000000000" pitchFamily="50" charset="-128"/>
                        </a:rPr>
                        <a:t>４</a:t>
                      </a:r>
                    </a:p>
                  </a:txBody>
                  <a:tcPr anchor="ctr">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kumimoji="1" lang="ja-JP" altLang="en-US" sz="900" dirty="0">
                          <a:solidFill>
                            <a:schemeClr val="tx2">
                              <a:lumMod val="50000"/>
                              <a:lumOff val="50000"/>
                            </a:schemeClr>
                          </a:solidFill>
                          <a:latin typeface="游ゴシック Medium" panose="020B0500000000000000" pitchFamily="50" charset="-128"/>
                          <a:ea typeface="游ゴシック Medium" panose="020B0500000000000000" pitchFamily="50" charset="-128"/>
                        </a:rPr>
                        <a:t>３</a:t>
                      </a:r>
                    </a:p>
                  </a:txBody>
                  <a:tcPr anchor="ctr">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kumimoji="1" lang="ja-JP" altLang="en-US" sz="900" dirty="0">
                          <a:solidFill>
                            <a:schemeClr val="tx2">
                              <a:lumMod val="50000"/>
                              <a:lumOff val="50000"/>
                            </a:schemeClr>
                          </a:solidFill>
                          <a:latin typeface="游ゴシック Medium" panose="020B0500000000000000" pitchFamily="50" charset="-128"/>
                          <a:ea typeface="游ゴシック Medium" panose="020B0500000000000000" pitchFamily="50" charset="-128"/>
                        </a:rPr>
                        <a:t>２</a:t>
                      </a:r>
                    </a:p>
                  </a:txBody>
                  <a:tcPr anchor="ctr">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kumimoji="1" lang="en-US" altLang="ja-JP" sz="900" dirty="0">
                          <a:solidFill>
                            <a:schemeClr val="tx2">
                              <a:lumMod val="50000"/>
                              <a:lumOff val="50000"/>
                            </a:schemeClr>
                          </a:solidFill>
                          <a:latin typeface="游ゴシック Medium" panose="020B0500000000000000" pitchFamily="50" charset="-128"/>
                          <a:ea typeface="游ゴシック Medium" panose="020B0500000000000000" pitchFamily="50" charset="-128"/>
                        </a:rPr>
                        <a:t>1</a:t>
                      </a:r>
                      <a:endParaRPr kumimoji="1" lang="ja-JP" altLang="en-US" sz="900" dirty="0">
                        <a:solidFill>
                          <a:schemeClr val="tx2">
                            <a:lumMod val="50000"/>
                            <a:lumOff val="50000"/>
                          </a:schemeClr>
                        </a:solidFill>
                        <a:latin typeface="游ゴシック Medium" panose="020B0500000000000000" pitchFamily="50" charset="-128"/>
                        <a:ea typeface="游ゴシック Medium" panose="020B0500000000000000" pitchFamily="50" charset="-128"/>
                      </a:endParaRPr>
                    </a:p>
                  </a:txBody>
                  <a:tcPr anchor="ctr">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900" dirty="0">
                          <a:solidFill>
                            <a:schemeClr val="tx2">
                              <a:lumMod val="50000"/>
                              <a:lumOff val="50000"/>
                            </a:schemeClr>
                          </a:solidFill>
                          <a:latin typeface="游ゴシック Medium" panose="020B0500000000000000" pitchFamily="50" charset="-128"/>
                          <a:ea typeface="游ゴシック Medium" panose="020B0500000000000000" pitchFamily="50" charset="-128"/>
                        </a:rPr>
                        <a:t>0</a:t>
                      </a:r>
                    </a:p>
                  </a:txBody>
                  <a:tcPr anchor="ctr">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545280845"/>
                  </a:ext>
                </a:extLst>
              </a:tr>
              <a:tr h="279619">
                <a:tc>
                  <a:txBody>
                    <a:bodyPr/>
                    <a:lstStyle/>
                    <a:p>
                      <a:pPr algn="ctr"/>
                      <a:r>
                        <a:rPr kumimoji="1" lang="en-US" altLang="ja-JP" sz="900" dirty="0">
                          <a:solidFill>
                            <a:schemeClr val="tx2">
                              <a:lumMod val="50000"/>
                              <a:lumOff val="50000"/>
                            </a:schemeClr>
                          </a:solidFill>
                          <a:latin typeface="游ゴシック Medium" panose="020B0500000000000000" pitchFamily="50" charset="-128"/>
                          <a:ea typeface="游ゴシック Medium" panose="020B0500000000000000" pitchFamily="50" charset="-128"/>
                        </a:rPr>
                        <a:t>D</a:t>
                      </a:r>
                      <a:endParaRPr kumimoji="1" lang="ja-JP" altLang="en-US" sz="900" dirty="0">
                        <a:solidFill>
                          <a:schemeClr val="tx2">
                            <a:lumMod val="50000"/>
                            <a:lumOff val="50000"/>
                          </a:schemeClr>
                        </a:solidFill>
                        <a:latin typeface="游ゴシック Medium" panose="020B0500000000000000" pitchFamily="50" charset="-128"/>
                        <a:ea typeface="游ゴシック Medium" panose="020B0500000000000000" pitchFamily="50" charset="-128"/>
                      </a:endParaRPr>
                    </a:p>
                  </a:txBody>
                  <a:tcPr anchor="ctr">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kumimoji="1" lang="ja-JP" altLang="en-US" sz="900" dirty="0">
                          <a:solidFill>
                            <a:schemeClr val="tx2">
                              <a:lumMod val="50000"/>
                              <a:lumOff val="50000"/>
                            </a:schemeClr>
                          </a:solidFill>
                          <a:latin typeface="游ゴシック Medium" panose="020B0500000000000000" pitchFamily="50" charset="-128"/>
                          <a:ea typeface="游ゴシック Medium" panose="020B0500000000000000" pitchFamily="50" charset="-128"/>
                        </a:rPr>
                        <a:t>３</a:t>
                      </a:r>
                    </a:p>
                  </a:txBody>
                  <a:tcPr anchor="ctr">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kumimoji="1" lang="ja-JP" altLang="en-US" sz="900" dirty="0">
                          <a:solidFill>
                            <a:schemeClr val="tx2">
                              <a:lumMod val="50000"/>
                              <a:lumOff val="50000"/>
                            </a:schemeClr>
                          </a:solidFill>
                          <a:latin typeface="游ゴシック Medium" panose="020B0500000000000000" pitchFamily="50" charset="-128"/>
                          <a:ea typeface="游ゴシック Medium" panose="020B0500000000000000" pitchFamily="50" charset="-128"/>
                        </a:rPr>
                        <a:t>２</a:t>
                      </a:r>
                    </a:p>
                  </a:txBody>
                  <a:tcPr anchor="ctr">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kumimoji="1" lang="ja-JP" altLang="en-US" sz="900" dirty="0">
                          <a:solidFill>
                            <a:schemeClr val="tx2">
                              <a:lumMod val="50000"/>
                              <a:lumOff val="50000"/>
                            </a:schemeClr>
                          </a:solidFill>
                          <a:latin typeface="游ゴシック Medium" panose="020B0500000000000000" pitchFamily="50" charset="-128"/>
                          <a:ea typeface="游ゴシック Medium" panose="020B0500000000000000" pitchFamily="50" charset="-128"/>
                        </a:rPr>
                        <a:t>１</a:t>
                      </a:r>
                    </a:p>
                  </a:txBody>
                  <a:tcPr anchor="ctr">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kumimoji="1" lang="ja-JP" altLang="en-US" sz="900" dirty="0">
                          <a:solidFill>
                            <a:schemeClr val="tx2">
                              <a:lumMod val="50000"/>
                              <a:lumOff val="50000"/>
                            </a:schemeClr>
                          </a:solidFill>
                          <a:latin typeface="游ゴシック Medium" panose="020B0500000000000000" pitchFamily="50" charset="-128"/>
                          <a:ea typeface="游ゴシック Medium" panose="020B0500000000000000" pitchFamily="50" charset="-128"/>
                        </a:rPr>
                        <a:t>１</a:t>
                      </a:r>
                      <a:endParaRPr kumimoji="1" lang="en-US" altLang="ja-JP" sz="900" dirty="0">
                        <a:solidFill>
                          <a:schemeClr val="tx2">
                            <a:lumMod val="50000"/>
                            <a:lumOff val="50000"/>
                          </a:schemeClr>
                        </a:solidFill>
                        <a:latin typeface="游ゴシック Medium" panose="020B0500000000000000" pitchFamily="50" charset="-128"/>
                        <a:ea typeface="游ゴシック Medium" panose="020B0500000000000000" pitchFamily="50" charset="-128"/>
                      </a:endParaRPr>
                    </a:p>
                  </a:txBody>
                  <a:tcPr anchor="ctr">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900" dirty="0">
                          <a:solidFill>
                            <a:schemeClr val="tx2">
                              <a:lumMod val="50000"/>
                              <a:lumOff val="50000"/>
                            </a:schemeClr>
                          </a:solidFill>
                          <a:latin typeface="游ゴシック Medium" panose="020B0500000000000000" pitchFamily="50" charset="-128"/>
                          <a:ea typeface="游ゴシック Medium" panose="020B0500000000000000" pitchFamily="50" charset="-128"/>
                        </a:rPr>
                        <a:t>0</a:t>
                      </a:r>
                    </a:p>
                  </a:txBody>
                  <a:tcPr anchor="ctr">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848495163"/>
                  </a:ext>
                </a:extLst>
              </a:tr>
            </a:tbl>
          </a:graphicData>
        </a:graphic>
      </p:graphicFrame>
      <p:sp>
        <p:nvSpPr>
          <p:cNvPr id="2" name="フッター プレースホルダー 1">
            <a:extLst>
              <a:ext uri="{FF2B5EF4-FFF2-40B4-BE49-F238E27FC236}">
                <a16:creationId xmlns:a16="http://schemas.microsoft.com/office/drawing/2014/main" id="{ADA527E1-F4E3-4C5B-AAB4-E4C9C9F5FBB3}"/>
              </a:ext>
            </a:extLst>
          </p:cNvPr>
          <p:cNvSpPr>
            <a:spLocks noGrp="1"/>
          </p:cNvSpPr>
          <p:nvPr>
            <p:ph type="ftr" sz="quarter" idx="11"/>
          </p:nvPr>
        </p:nvSpPr>
        <p:spPr>
          <a:xfrm>
            <a:off x="1258888" y="6524625"/>
            <a:ext cx="6848475" cy="333375"/>
          </a:xfrm>
        </p:spPr>
        <p:txBody>
          <a:bodyPr/>
          <a:lstStyle/>
          <a:p>
            <a:pPr>
              <a:defRPr/>
            </a:pPr>
            <a:r>
              <a:rPr lang="en-US" altLang="ja-JP"/>
              <a:t>Copyright 2024 ENTOENTO Co. Ltd. All Rights Reserved.</a:t>
            </a:r>
            <a:endParaRPr lang="ja-JP" altLang="en-US" dirty="0"/>
          </a:p>
        </p:txBody>
      </p:sp>
      <p:sp>
        <p:nvSpPr>
          <p:cNvPr id="9" name="テキスト ボックス 8">
            <a:extLst>
              <a:ext uri="{FF2B5EF4-FFF2-40B4-BE49-F238E27FC236}">
                <a16:creationId xmlns:a16="http://schemas.microsoft.com/office/drawing/2014/main" id="{A55BF2E6-8EEE-4441-AD82-26C6471C40D9}"/>
              </a:ext>
            </a:extLst>
          </p:cNvPr>
          <p:cNvSpPr txBox="1">
            <a:spLocks noChangeArrowheads="1"/>
          </p:cNvSpPr>
          <p:nvPr/>
        </p:nvSpPr>
        <p:spPr bwMode="auto">
          <a:xfrm>
            <a:off x="5533504" y="0"/>
            <a:ext cx="3610496" cy="276999"/>
          </a:xfrm>
          <a:prstGeom prst="rect">
            <a:avLst/>
          </a:prstGeom>
          <a:solidFill>
            <a:srgbClr val="FFFF99"/>
          </a:solidFill>
          <a:ln>
            <a:solidFill>
              <a:schemeClr val="accent1">
                <a:lumMod val="50000"/>
              </a:schemeClr>
            </a:solidFill>
          </a:ln>
        </p:spPr>
        <p:txBody>
          <a:bodyPr wrap="square">
            <a:spAutoFit/>
          </a:bodyPr>
          <a:lstStyle>
            <a:lvl1pPr eaLnBrk="0" hangingPunct="0">
              <a:spcBef>
                <a:spcPct val="20000"/>
              </a:spcBef>
              <a:buClr>
                <a:srgbClr val="3C8C93"/>
              </a:buClr>
              <a:buSzPct val="100000"/>
              <a:buFont typeface="Wingdings" pitchFamily="2" charset="2"/>
              <a:defRPr kumimoji="1" sz="1400">
                <a:solidFill>
                  <a:schemeClr val="tx1"/>
                </a:solidFill>
                <a:latin typeface="メイリオ" pitchFamily="50" charset="-128"/>
                <a:ea typeface="メイリオ" pitchFamily="50" charset="-128"/>
                <a:cs typeface="メイリオ" pitchFamily="50" charset="-128"/>
              </a:defRPr>
            </a:lvl1pPr>
            <a:lvl2pPr marL="742950" indent="-285750" eaLnBrk="0" hangingPunct="0">
              <a:spcBef>
                <a:spcPct val="20000"/>
              </a:spcBef>
              <a:buClr>
                <a:srgbClr val="3C8C93"/>
              </a:buClr>
              <a:buSzPct val="100000"/>
              <a:buFont typeface="Wingdings" pitchFamily="2" charset="2"/>
              <a:buChar char="l"/>
              <a:defRPr kumimoji="1" sz="2200">
                <a:solidFill>
                  <a:schemeClr val="tx1"/>
                </a:solidFill>
                <a:latin typeface="HGP平成丸ｺﾞｼｯｸ体W4" pitchFamily="50" charset="-128"/>
                <a:ea typeface="HGP平成丸ｺﾞｼｯｸ体W4" pitchFamily="50" charset="-128"/>
                <a:cs typeface="メイリオ" pitchFamily="50" charset="-128"/>
              </a:defRPr>
            </a:lvl2pPr>
            <a:lvl3pPr marL="1371600" indent="-457200" eaLnBrk="0" hangingPunct="0">
              <a:spcBef>
                <a:spcPct val="20000"/>
              </a:spcBef>
              <a:buClr>
                <a:srgbClr val="3C8C93"/>
              </a:buClr>
              <a:buSzPct val="100000"/>
              <a:buFont typeface="ヒラギノ角ゴ Pro W6"/>
              <a:buAutoNum type="circleNumDbPlain"/>
              <a:defRPr kumimoji="1" sz="2000">
                <a:solidFill>
                  <a:schemeClr val="tx1"/>
                </a:solidFill>
                <a:latin typeface="HGP平成丸ｺﾞｼｯｸ体W4" pitchFamily="50" charset="-128"/>
                <a:ea typeface="HGP平成丸ｺﾞｼｯｸ体W4" pitchFamily="50" charset="-128"/>
                <a:cs typeface="メイリオ" pitchFamily="50" charset="-128"/>
              </a:defRPr>
            </a:lvl3pPr>
            <a:lvl4pPr marL="1600200" indent="-228600" eaLnBrk="0" hangingPunct="0">
              <a:spcBef>
                <a:spcPct val="20000"/>
              </a:spcBef>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4pPr>
            <a:lvl5pPr marL="2057400" indent="-228600" eaLnBrk="0" hangingPunct="0">
              <a:spcBef>
                <a:spcPct val="20000"/>
              </a:spcBef>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5pPr>
            <a:lvl6pPr marL="2514600" indent="-228600" eaLnBrk="0" fontAlgn="base" hangingPunct="0">
              <a:spcBef>
                <a:spcPct val="20000"/>
              </a:spcBef>
              <a:spcAft>
                <a:spcPct val="0"/>
              </a:spcAft>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6pPr>
            <a:lvl7pPr marL="2971800" indent="-228600" eaLnBrk="0" fontAlgn="base" hangingPunct="0">
              <a:spcBef>
                <a:spcPct val="20000"/>
              </a:spcBef>
              <a:spcAft>
                <a:spcPct val="0"/>
              </a:spcAft>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7pPr>
            <a:lvl8pPr marL="3429000" indent="-228600" eaLnBrk="0" fontAlgn="base" hangingPunct="0">
              <a:spcBef>
                <a:spcPct val="20000"/>
              </a:spcBef>
              <a:spcAft>
                <a:spcPct val="0"/>
              </a:spcAft>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8pPr>
            <a:lvl9pPr marL="3886200" indent="-228600" eaLnBrk="0" fontAlgn="base" hangingPunct="0">
              <a:spcBef>
                <a:spcPct val="20000"/>
              </a:spcBef>
              <a:spcAft>
                <a:spcPct val="0"/>
              </a:spcAft>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9pPr>
          </a:lstStyle>
          <a:p>
            <a:pPr marL="285750" indent="-285750" eaLnBrk="1" hangingPunct="1">
              <a:spcBef>
                <a:spcPct val="0"/>
              </a:spcBef>
              <a:buClrTx/>
              <a:buSzTx/>
              <a:buFont typeface="HGS平成丸ｺﾞｼｯｸ体W4" panose="020F0500000000000000" pitchFamily="50" charset="-128"/>
              <a:buChar char="※"/>
            </a:pPr>
            <a:r>
              <a:rPr lang="ja-JP" altLang="en-US" sz="1200" dirty="0">
                <a:solidFill>
                  <a:schemeClr val="accent1">
                    <a:lumMod val="50000"/>
                  </a:schemeClr>
                </a:solidFill>
                <a:latin typeface="游ゴシック" panose="020B0400000000000000" pitchFamily="50" charset="-128"/>
                <a:ea typeface="游ゴシック" panose="020B0400000000000000" pitchFamily="50" charset="-128"/>
              </a:rPr>
              <a:t>御社のものに変更してください</a:t>
            </a:r>
            <a:endParaRPr lang="en-US" altLang="ja-JP" sz="1200" dirty="0">
              <a:solidFill>
                <a:schemeClr val="accent1">
                  <a:lumMod val="50000"/>
                </a:schemeClr>
              </a:solidFill>
              <a:latin typeface="游ゴシック" panose="020B0400000000000000" pitchFamily="50" charset="-128"/>
              <a:ea typeface="游ゴシック" panose="020B0400000000000000" pitchFamily="50" charset="-128"/>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タイトル 1">
            <a:extLst>
              <a:ext uri="{FF2B5EF4-FFF2-40B4-BE49-F238E27FC236}">
                <a16:creationId xmlns:a16="http://schemas.microsoft.com/office/drawing/2014/main" id="{C2CBC38A-6518-4F1D-BDF0-5C5485A37C33}"/>
              </a:ext>
            </a:extLst>
          </p:cNvPr>
          <p:cNvSpPr>
            <a:spLocks noGrp="1" noChangeArrowheads="1"/>
          </p:cNvSpPr>
          <p:nvPr>
            <p:ph type="title"/>
          </p:nvPr>
        </p:nvSpPr>
        <p:spPr>
          <a:xfrm>
            <a:off x="323850" y="260350"/>
            <a:ext cx="8134350" cy="865188"/>
          </a:xfrm>
        </p:spPr>
        <p:txBody>
          <a:bodyPr/>
          <a:lstStyle/>
          <a:p>
            <a:pPr eaLnBrk="1" hangingPunct="1"/>
            <a:r>
              <a:rPr lang="ja-JP" altLang="en-US" dirty="0"/>
              <a:t>６．成長結果と処遇について</a:t>
            </a:r>
          </a:p>
        </p:txBody>
      </p:sp>
      <p:sp>
        <p:nvSpPr>
          <p:cNvPr id="29699" name="コンテンツ プレースホルダー 2">
            <a:extLst>
              <a:ext uri="{FF2B5EF4-FFF2-40B4-BE49-F238E27FC236}">
                <a16:creationId xmlns:a16="http://schemas.microsoft.com/office/drawing/2014/main" id="{8E43B064-F602-45A7-ACFC-C81B57BE543D}"/>
              </a:ext>
            </a:extLst>
          </p:cNvPr>
          <p:cNvSpPr>
            <a:spLocks noGrp="1" noChangeArrowheads="1"/>
          </p:cNvSpPr>
          <p:nvPr>
            <p:ph idx="1"/>
          </p:nvPr>
        </p:nvSpPr>
        <p:spPr>
          <a:xfrm>
            <a:off x="685800" y="1268413"/>
            <a:ext cx="7772400" cy="4897437"/>
          </a:xfrm>
        </p:spPr>
        <p:txBody>
          <a:bodyPr/>
          <a:lstStyle/>
          <a:p>
            <a:pPr marL="0" indent="0" eaLnBrk="1" hangingPunct="1">
              <a:buClr>
                <a:srgbClr val="3C8C93"/>
              </a:buClr>
              <a:buFont typeface="Wingdings" panose="05000000000000000000" pitchFamily="2" charset="2"/>
              <a:buNone/>
            </a:pPr>
            <a:r>
              <a:rPr lang="ja-JP" altLang="en-US" dirty="0"/>
              <a:t>Ｂ．賞与原資の計算について</a:t>
            </a:r>
            <a:endParaRPr lang="en-US" altLang="ja-JP" dirty="0"/>
          </a:p>
          <a:p>
            <a:pPr marL="538163" indent="0" eaLnBrk="1" hangingPunct="1">
              <a:spcBef>
                <a:spcPts val="200"/>
              </a:spcBef>
              <a:buClr>
                <a:srgbClr val="3C8C93"/>
              </a:buClr>
              <a:buFont typeface="Wingdings" panose="05000000000000000000" pitchFamily="2" charset="2"/>
              <a:buNone/>
            </a:pPr>
            <a:endParaRPr lang="en-US" altLang="ja-JP" sz="1800" dirty="0">
              <a:solidFill>
                <a:schemeClr val="accent1">
                  <a:lumMod val="50000"/>
                </a:schemeClr>
              </a:solidFill>
            </a:endParaRPr>
          </a:p>
          <a:p>
            <a:pPr marL="538163" indent="0" defTabSz="538163">
              <a:buNone/>
            </a:pPr>
            <a:r>
              <a:rPr lang="ja-JP" altLang="en-US" sz="1600" dirty="0">
                <a:solidFill>
                  <a:schemeClr val="accent1">
                    <a:lumMod val="50000"/>
                  </a:schemeClr>
                </a:solidFill>
              </a:rPr>
              <a:t>①夏期賞与の賞与原資　＝　粗利益額　</a:t>
            </a:r>
            <a:r>
              <a:rPr lang="en-US" altLang="ja-JP" sz="1600" dirty="0">
                <a:solidFill>
                  <a:schemeClr val="accent1">
                    <a:lumMod val="50000"/>
                  </a:schemeClr>
                </a:solidFill>
              </a:rPr>
              <a:t>×</a:t>
            </a:r>
            <a:r>
              <a:rPr lang="ja-JP" altLang="en-US" sz="1600" dirty="0">
                <a:solidFill>
                  <a:schemeClr val="accent1">
                    <a:lumMod val="50000"/>
                  </a:schemeClr>
                </a:solidFill>
              </a:rPr>
              <a:t>　○○％</a:t>
            </a:r>
          </a:p>
          <a:p>
            <a:pPr marL="538163" indent="0" defTabSz="538163">
              <a:buNone/>
            </a:pPr>
            <a:r>
              <a:rPr lang="ja-JP" altLang="en-US" sz="1600" dirty="0">
                <a:solidFill>
                  <a:schemeClr val="accent1">
                    <a:lumMod val="50000"/>
                  </a:schemeClr>
                </a:solidFill>
              </a:rPr>
              <a:t>　　　対象期間（○月～○月）</a:t>
            </a:r>
          </a:p>
          <a:p>
            <a:pPr marL="538163" indent="0" defTabSz="538163">
              <a:buNone/>
            </a:pPr>
            <a:endParaRPr lang="ja-JP" altLang="en-US" sz="1600" dirty="0">
              <a:solidFill>
                <a:schemeClr val="accent1">
                  <a:lumMod val="50000"/>
                </a:schemeClr>
              </a:solidFill>
            </a:endParaRPr>
          </a:p>
          <a:p>
            <a:pPr marL="538163" indent="0" defTabSz="538163">
              <a:buNone/>
            </a:pPr>
            <a:r>
              <a:rPr lang="ja-JP" altLang="en-US" sz="1600" dirty="0">
                <a:solidFill>
                  <a:schemeClr val="accent1">
                    <a:lumMod val="50000"/>
                  </a:schemeClr>
                </a:solidFill>
              </a:rPr>
              <a:t>②冬期賞与の賞与原資　＝　粗利益額　</a:t>
            </a:r>
            <a:r>
              <a:rPr lang="en-US" altLang="ja-JP" sz="1600" dirty="0">
                <a:solidFill>
                  <a:schemeClr val="accent1">
                    <a:lumMod val="50000"/>
                  </a:schemeClr>
                </a:solidFill>
              </a:rPr>
              <a:t>×</a:t>
            </a:r>
            <a:r>
              <a:rPr lang="ja-JP" altLang="en-US" sz="1600" dirty="0">
                <a:solidFill>
                  <a:schemeClr val="accent1">
                    <a:lumMod val="50000"/>
                  </a:schemeClr>
                </a:solidFill>
              </a:rPr>
              <a:t>　○○％</a:t>
            </a:r>
          </a:p>
          <a:p>
            <a:pPr marL="538163" indent="0" defTabSz="538163">
              <a:buNone/>
            </a:pPr>
            <a:r>
              <a:rPr lang="ja-JP" altLang="en-US" sz="1600" dirty="0">
                <a:solidFill>
                  <a:schemeClr val="accent1">
                    <a:lumMod val="50000"/>
                  </a:schemeClr>
                </a:solidFill>
              </a:rPr>
              <a:t>　　　対象期間（○月～○月）</a:t>
            </a:r>
          </a:p>
          <a:p>
            <a:pPr marL="538163" indent="0" defTabSz="538163">
              <a:buNone/>
            </a:pPr>
            <a:endParaRPr lang="ja-JP" altLang="en-US" sz="1600" dirty="0">
              <a:solidFill>
                <a:schemeClr val="accent1">
                  <a:lumMod val="50000"/>
                </a:schemeClr>
              </a:solidFill>
            </a:endParaRPr>
          </a:p>
          <a:p>
            <a:pPr marL="538163" indent="0" defTabSz="538163">
              <a:buNone/>
            </a:pPr>
            <a:r>
              <a:rPr lang="ja-JP" altLang="en-US" sz="1600" dirty="0">
                <a:solidFill>
                  <a:schemeClr val="accent1">
                    <a:lumMod val="50000"/>
                  </a:schemeClr>
                </a:solidFill>
              </a:rPr>
              <a:t>③決算賞与の賞与原資　＝　経常利益　</a:t>
            </a:r>
            <a:r>
              <a:rPr lang="en-US" altLang="ja-JP" sz="1600" dirty="0">
                <a:solidFill>
                  <a:schemeClr val="accent1">
                    <a:lumMod val="50000"/>
                  </a:schemeClr>
                </a:solidFill>
              </a:rPr>
              <a:t>×</a:t>
            </a:r>
            <a:r>
              <a:rPr lang="ja-JP" altLang="en-US" sz="1600" dirty="0">
                <a:solidFill>
                  <a:schemeClr val="accent1">
                    <a:lumMod val="50000"/>
                  </a:schemeClr>
                </a:solidFill>
              </a:rPr>
              <a:t>　○○％</a:t>
            </a:r>
          </a:p>
          <a:p>
            <a:pPr marL="538163" indent="0" defTabSz="538163">
              <a:buNone/>
            </a:pPr>
            <a:endParaRPr lang="ja-JP" altLang="en-US" sz="1600" dirty="0">
              <a:solidFill>
                <a:schemeClr val="accent1">
                  <a:lumMod val="50000"/>
                </a:schemeClr>
              </a:solidFill>
            </a:endParaRPr>
          </a:p>
          <a:p>
            <a:pPr marL="538163" indent="0" defTabSz="538163">
              <a:buNone/>
            </a:pPr>
            <a:r>
              <a:rPr lang="ja-JP" altLang="en-US" sz="1600" dirty="0">
                <a:solidFill>
                  <a:schemeClr val="accent1">
                    <a:lumMod val="50000"/>
                  </a:schemeClr>
                </a:solidFill>
              </a:rPr>
              <a:t>皆で教え合って業績を伸ばすことで、賞与原資が増え、全社員の賞与が増えます。</a:t>
            </a:r>
          </a:p>
        </p:txBody>
      </p:sp>
      <p:sp>
        <p:nvSpPr>
          <p:cNvPr id="11" name="テキスト ボックス 10">
            <a:extLst>
              <a:ext uri="{FF2B5EF4-FFF2-40B4-BE49-F238E27FC236}">
                <a16:creationId xmlns:a16="http://schemas.microsoft.com/office/drawing/2014/main" id="{83F795DC-7FA8-4CED-A49F-5B5E4BC691F9}"/>
              </a:ext>
            </a:extLst>
          </p:cNvPr>
          <p:cNvSpPr txBox="1">
            <a:spLocks noChangeArrowheads="1"/>
          </p:cNvSpPr>
          <p:nvPr/>
        </p:nvSpPr>
        <p:spPr bwMode="auto">
          <a:xfrm>
            <a:off x="5533504" y="0"/>
            <a:ext cx="3610496" cy="276999"/>
          </a:xfrm>
          <a:prstGeom prst="rect">
            <a:avLst/>
          </a:prstGeom>
          <a:solidFill>
            <a:srgbClr val="FFFF99"/>
          </a:solidFill>
          <a:ln>
            <a:solidFill>
              <a:schemeClr val="accent1">
                <a:lumMod val="50000"/>
              </a:schemeClr>
            </a:solidFill>
          </a:ln>
        </p:spPr>
        <p:txBody>
          <a:bodyPr wrap="square">
            <a:spAutoFit/>
          </a:bodyPr>
          <a:lstStyle>
            <a:lvl1pPr eaLnBrk="0" hangingPunct="0">
              <a:spcBef>
                <a:spcPct val="20000"/>
              </a:spcBef>
              <a:buClr>
                <a:srgbClr val="3C8C93"/>
              </a:buClr>
              <a:buSzPct val="100000"/>
              <a:buFont typeface="Wingdings" pitchFamily="2" charset="2"/>
              <a:defRPr kumimoji="1" sz="1400">
                <a:solidFill>
                  <a:schemeClr val="tx1"/>
                </a:solidFill>
                <a:latin typeface="メイリオ" pitchFamily="50" charset="-128"/>
                <a:ea typeface="メイリオ" pitchFamily="50" charset="-128"/>
                <a:cs typeface="メイリオ" pitchFamily="50" charset="-128"/>
              </a:defRPr>
            </a:lvl1pPr>
            <a:lvl2pPr marL="742950" indent="-285750" eaLnBrk="0" hangingPunct="0">
              <a:spcBef>
                <a:spcPct val="20000"/>
              </a:spcBef>
              <a:buClr>
                <a:srgbClr val="3C8C93"/>
              </a:buClr>
              <a:buSzPct val="100000"/>
              <a:buFont typeface="Wingdings" pitchFamily="2" charset="2"/>
              <a:buChar char="l"/>
              <a:defRPr kumimoji="1" sz="2200">
                <a:solidFill>
                  <a:schemeClr val="tx1"/>
                </a:solidFill>
                <a:latin typeface="HGP平成丸ｺﾞｼｯｸ体W4" pitchFamily="50" charset="-128"/>
                <a:ea typeface="HGP平成丸ｺﾞｼｯｸ体W4" pitchFamily="50" charset="-128"/>
                <a:cs typeface="メイリオ" pitchFamily="50" charset="-128"/>
              </a:defRPr>
            </a:lvl2pPr>
            <a:lvl3pPr marL="1371600" indent="-457200" eaLnBrk="0" hangingPunct="0">
              <a:spcBef>
                <a:spcPct val="20000"/>
              </a:spcBef>
              <a:buClr>
                <a:srgbClr val="3C8C93"/>
              </a:buClr>
              <a:buSzPct val="100000"/>
              <a:buFont typeface="ヒラギノ角ゴ Pro W6"/>
              <a:buAutoNum type="circleNumDbPlain"/>
              <a:defRPr kumimoji="1" sz="2000">
                <a:solidFill>
                  <a:schemeClr val="tx1"/>
                </a:solidFill>
                <a:latin typeface="HGP平成丸ｺﾞｼｯｸ体W4" pitchFamily="50" charset="-128"/>
                <a:ea typeface="HGP平成丸ｺﾞｼｯｸ体W4" pitchFamily="50" charset="-128"/>
                <a:cs typeface="メイリオ" pitchFamily="50" charset="-128"/>
              </a:defRPr>
            </a:lvl3pPr>
            <a:lvl4pPr marL="1600200" indent="-228600" eaLnBrk="0" hangingPunct="0">
              <a:spcBef>
                <a:spcPct val="20000"/>
              </a:spcBef>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4pPr>
            <a:lvl5pPr marL="2057400" indent="-228600" eaLnBrk="0" hangingPunct="0">
              <a:spcBef>
                <a:spcPct val="20000"/>
              </a:spcBef>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5pPr>
            <a:lvl6pPr marL="2514600" indent="-228600" eaLnBrk="0" fontAlgn="base" hangingPunct="0">
              <a:spcBef>
                <a:spcPct val="20000"/>
              </a:spcBef>
              <a:spcAft>
                <a:spcPct val="0"/>
              </a:spcAft>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6pPr>
            <a:lvl7pPr marL="2971800" indent="-228600" eaLnBrk="0" fontAlgn="base" hangingPunct="0">
              <a:spcBef>
                <a:spcPct val="20000"/>
              </a:spcBef>
              <a:spcAft>
                <a:spcPct val="0"/>
              </a:spcAft>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7pPr>
            <a:lvl8pPr marL="3429000" indent="-228600" eaLnBrk="0" fontAlgn="base" hangingPunct="0">
              <a:spcBef>
                <a:spcPct val="20000"/>
              </a:spcBef>
              <a:spcAft>
                <a:spcPct val="0"/>
              </a:spcAft>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8pPr>
            <a:lvl9pPr marL="3886200" indent="-228600" eaLnBrk="0" fontAlgn="base" hangingPunct="0">
              <a:spcBef>
                <a:spcPct val="20000"/>
              </a:spcBef>
              <a:spcAft>
                <a:spcPct val="0"/>
              </a:spcAft>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9pPr>
          </a:lstStyle>
          <a:p>
            <a:pPr marL="285750" indent="-285750" eaLnBrk="1" hangingPunct="1">
              <a:spcBef>
                <a:spcPct val="0"/>
              </a:spcBef>
              <a:buClrTx/>
              <a:buSzTx/>
              <a:buFont typeface="HGS平成丸ｺﾞｼｯｸ体W4" panose="020F0500000000000000" pitchFamily="50" charset="-128"/>
              <a:buChar char="※"/>
            </a:pPr>
            <a:r>
              <a:rPr lang="ja-JP" altLang="en-US" sz="1200" dirty="0">
                <a:solidFill>
                  <a:schemeClr val="accent1">
                    <a:lumMod val="50000"/>
                  </a:schemeClr>
                </a:solidFill>
                <a:latin typeface="游ゴシック" panose="020B0400000000000000" pitchFamily="50" charset="-128"/>
                <a:ea typeface="游ゴシック" panose="020B0400000000000000" pitchFamily="50" charset="-128"/>
              </a:rPr>
              <a:t>御社のものに変更してください</a:t>
            </a:r>
            <a:endParaRPr lang="en-US" altLang="ja-JP" sz="1200" dirty="0">
              <a:solidFill>
                <a:schemeClr val="accent1">
                  <a:lumMod val="50000"/>
                </a:schemeClr>
              </a:solidFill>
              <a:latin typeface="游ゴシック" panose="020B0400000000000000" pitchFamily="50" charset="-128"/>
              <a:ea typeface="游ゴシック" panose="020B0400000000000000" pitchFamily="50" charset="-128"/>
            </a:endParaRPr>
          </a:p>
        </p:txBody>
      </p:sp>
      <p:sp>
        <p:nvSpPr>
          <p:cNvPr id="2" name="フッター プレースホルダー 1">
            <a:extLst>
              <a:ext uri="{FF2B5EF4-FFF2-40B4-BE49-F238E27FC236}">
                <a16:creationId xmlns:a16="http://schemas.microsoft.com/office/drawing/2014/main" id="{F9F71E1F-EB4E-468C-8BDC-B2F1801DAABE}"/>
              </a:ext>
            </a:extLst>
          </p:cNvPr>
          <p:cNvSpPr>
            <a:spLocks noGrp="1"/>
          </p:cNvSpPr>
          <p:nvPr>
            <p:ph type="ftr" sz="quarter" idx="11"/>
          </p:nvPr>
        </p:nvSpPr>
        <p:spPr>
          <a:xfrm>
            <a:off x="1258888" y="6524625"/>
            <a:ext cx="6848475" cy="333375"/>
          </a:xfrm>
        </p:spPr>
        <p:txBody>
          <a:bodyPr/>
          <a:lstStyle/>
          <a:p>
            <a:pPr>
              <a:defRPr/>
            </a:pPr>
            <a:r>
              <a:rPr lang="en-US" altLang="ja-JP"/>
              <a:t>Copyright 2024 ENTOENTO Co. Ltd. All Rights Reserved.</a:t>
            </a:r>
            <a:endParaRPr lang="ja-JP" altLang="en-US" dirty="0"/>
          </a:p>
        </p:txBody>
      </p:sp>
    </p:spTree>
    <p:extLst>
      <p:ext uri="{BB962C8B-B14F-4D97-AF65-F5344CB8AC3E}">
        <p14:creationId xmlns:p14="http://schemas.microsoft.com/office/powerpoint/2010/main" val="409075111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844E7B8F-1E3C-4B20-AA7D-077AFB49FC32}"/>
              </a:ext>
            </a:extLst>
          </p:cNvPr>
          <p:cNvSpPr>
            <a:spLocks noGrp="1"/>
          </p:cNvSpPr>
          <p:nvPr>
            <p:ph type="title"/>
          </p:nvPr>
        </p:nvSpPr>
        <p:spPr/>
        <p:txBody>
          <a:bodyPr/>
          <a:lstStyle/>
          <a:p>
            <a:r>
              <a:rPr lang="ja-JP" altLang="en-US" dirty="0"/>
              <a:t>６．成長結果と処遇について</a:t>
            </a:r>
            <a:endParaRPr kumimoji="1" lang="ja-JP" altLang="en-US" dirty="0"/>
          </a:p>
        </p:txBody>
      </p:sp>
      <p:sp>
        <p:nvSpPr>
          <p:cNvPr id="3" name="コンテンツ プレースホルダー 2">
            <a:extLst>
              <a:ext uri="{FF2B5EF4-FFF2-40B4-BE49-F238E27FC236}">
                <a16:creationId xmlns:a16="http://schemas.microsoft.com/office/drawing/2014/main" id="{5CE815E0-4A66-49C1-BC06-5B765A7572D0}"/>
              </a:ext>
            </a:extLst>
          </p:cNvPr>
          <p:cNvSpPr>
            <a:spLocks noGrp="1"/>
          </p:cNvSpPr>
          <p:nvPr>
            <p:ph idx="1"/>
          </p:nvPr>
        </p:nvSpPr>
        <p:spPr/>
        <p:txBody>
          <a:bodyPr/>
          <a:lstStyle/>
          <a:p>
            <a:pPr marL="0" indent="0">
              <a:buNone/>
            </a:pPr>
            <a:r>
              <a:rPr kumimoji="1" lang="ja-JP" altLang="en-US" dirty="0"/>
              <a:t>Ｃ．業績評価表について</a:t>
            </a:r>
            <a:endParaRPr kumimoji="1" lang="en-US" altLang="ja-JP" dirty="0"/>
          </a:p>
        </p:txBody>
      </p:sp>
      <p:sp>
        <p:nvSpPr>
          <p:cNvPr id="4" name="フッター プレースホルダー 3">
            <a:extLst>
              <a:ext uri="{FF2B5EF4-FFF2-40B4-BE49-F238E27FC236}">
                <a16:creationId xmlns:a16="http://schemas.microsoft.com/office/drawing/2014/main" id="{73EE31D8-CFFC-4357-A9A0-82402B3009BE}"/>
              </a:ext>
            </a:extLst>
          </p:cNvPr>
          <p:cNvSpPr>
            <a:spLocks noGrp="1"/>
          </p:cNvSpPr>
          <p:nvPr>
            <p:ph type="ftr" sz="quarter" idx="11"/>
          </p:nvPr>
        </p:nvSpPr>
        <p:spPr/>
        <p:txBody>
          <a:bodyPr/>
          <a:lstStyle/>
          <a:p>
            <a:pPr>
              <a:defRPr/>
            </a:pPr>
            <a:r>
              <a:rPr lang="en-US" altLang="ja-JP"/>
              <a:t>Copyright 2024 ENTOENTO Co. Ltd. All Rights Reserved.</a:t>
            </a:r>
            <a:endParaRPr lang="ja-JP" altLang="en-US" dirty="0"/>
          </a:p>
        </p:txBody>
      </p:sp>
      <p:sp>
        <p:nvSpPr>
          <p:cNvPr id="6" name="テキスト ボックス 5">
            <a:extLst>
              <a:ext uri="{FF2B5EF4-FFF2-40B4-BE49-F238E27FC236}">
                <a16:creationId xmlns:a16="http://schemas.microsoft.com/office/drawing/2014/main" id="{8C9B3C97-C879-4AA7-A935-E266D9E63E4F}"/>
              </a:ext>
            </a:extLst>
          </p:cNvPr>
          <p:cNvSpPr txBox="1">
            <a:spLocks noChangeArrowheads="1"/>
          </p:cNvSpPr>
          <p:nvPr/>
        </p:nvSpPr>
        <p:spPr bwMode="auto">
          <a:xfrm>
            <a:off x="7689850" y="1644650"/>
            <a:ext cx="1000125"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6350">
                <a:solidFill>
                  <a:srgbClr val="000000"/>
                </a:solidFill>
                <a:miter lim="800000"/>
                <a:headEnd/>
                <a:tailEnd/>
              </a14:hiddenLine>
            </a:ext>
          </a:extLst>
        </p:spPr>
        <p:txBody>
          <a:bodyPr>
            <a:spAutoFit/>
          </a:bodyPr>
          <a:lstStyle>
            <a:lvl1pPr>
              <a:spcBef>
                <a:spcPct val="20000"/>
              </a:spcBef>
              <a:buClr>
                <a:srgbClr val="3C8C93"/>
              </a:buClr>
              <a:buSzPct val="100000"/>
              <a:buFont typeface="Wingdings" panose="05000000000000000000" pitchFamily="2" charset="2"/>
              <a:buChar char="l"/>
              <a:defRPr kumimoji="1" sz="2600">
                <a:solidFill>
                  <a:schemeClr val="tx1"/>
                </a:solidFill>
                <a:latin typeface="HGP平成丸ｺﾞｼｯｸ体W4" panose="020F0500000000000000" pitchFamily="50" charset="-128"/>
                <a:ea typeface="HGP平成丸ｺﾞｼｯｸ体W4" panose="020F0500000000000000" pitchFamily="50" charset="-128"/>
              </a:defRPr>
            </a:lvl1pPr>
            <a:lvl2pPr marL="742950" indent="-285750">
              <a:spcBef>
                <a:spcPct val="20000"/>
              </a:spcBef>
              <a:buClr>
                <a:srgbClr val="3C8C93"/>
              </a:buClr>
              <a:buSzPct val="100000"/>
              <a:buFont typeface="Wingdings" panose="05000000000000000000" pitchFamily="2" charset="2"/>
              <a:buChar char="l"/>
              <a:defRPr kumimoji="1" sz="2200">
                <a:solidFill>
                  <a:schemeClr val="tx1"/>
                </a:solidFill>
                <a:latin typeface="HGP平成丸ｺﾞｼｯｸ体W4" panose="020F0500000000000000" pitchFamily="50" charset="-128"/>
                <a:ea typeface="HGP平成丸ｺﾞｼｯｸ体W4" panose="020F0500000000000000" pitchFamily="50" charset="-128"/>
              </a:defRPr>
            </a:lvl2pPr>
            <a:lvl3pPr marL="1143000" indent="-228600">
              <a:spcBef>
                <a:spcPct val="20000"/>
              </a:spcBef>
              <a:buClr>
                <a:srgbClr val="3C8C93"/>
              </a:buClr>
              <a:buSzPct val="100000"/>
              <a:buFont typeface="ヒラギノ角ゴ Pro W6"/>
              <a:buAutoNum type="circleNumDbPlain"/>
              <a:defRPr kumimoji="1" sz="2000">
                <a:solidFill>
                  <a:schemeClr val="tx1"/>
                </a:solidFill>
                <a:latin typeface="HGP平成丸ｺﾞｼｯｸ体W4" panose="020F0500000000000000" pitchFamily="50" charset="-128"/>
                <a:ea typeface="HGP平成丸ｺﾞｼｯｸ体W4" panose="020F0500000000000000" pitchFamily="50" charset="-128"/>
              </a:defRPr>
            </a:lvl3pPr>
            <a:lvl4pPr marL="1600200" indent="-228600">
              <a:spcBef>
                <a:spcPct val="20000"/>
              </a:spcBef>
              <a:buClr>
                <a:srgbClr val="3C8C93"/>
              </a:buClr>
              <a:buSzPct val="100000"/>
              <a:buFont typeface="Wingdings" panose="05000000000000000000" pitchFamily="2" charset="2"/>
              <a:buChar char="l"/>
              <a:defRPr kumimoji="1">
                <a:solidFill>
                  <a:schemeClr val="tx1"/>
                </a:solidFill>
                <a:latin typeface="HGP平成丸ｺﾞｼｯｸ体W4" panose="020F0500000000000000" pitchFamily="50" charset="-128"/>
                <a:ea typeface="HGP平成丸ｺﾞｼｯｸ体W4" panose="020F0500000000000000" pitchFamily="50" charset="-128"/>
              </a:defRPr>
            </a:lvl4pPr>
            <a:lvl5pPr marL="2057400" indent="-228600">
              <a:spcBef>
                <a:spcPct val="20000"/>
              </a:spcBef>
              <a:buClr>
                <a:srgbClr val="3C8C93"/>
              </a:buClr>
              <a:buSzPct val="100000"/>
              <a:buFont typeface="Wingdings" panose="05000000000000000000" pitchFamily="2" charset="2"/>
              <a:buChar char="l"/>
              <a:defRPr kumimoji="1">
                <a:solidFill>
                  <a:schemeClr val="tx1"/>
                </a:solidFill>
                <a:latin typeface="HGP平成丸ｺﾞｼｯｸ体W4" panose="020F0500000000000000" pitchFamily="50" charset="-128"/>
                <a:ea typeface="HGP平成丸ｺﾞｼｯｸ体W4" panose="020F0500000000000000" pitchFamily="50" charset="-128"/>
              </a:defRPr>
            </a:lvl5pPr>
            <a:lvl6pPr marL="2514600" indent="-228600" eaLnBrk="0" fontAlgn="base" hangingPunct="0">
              <a:spcBef>
                <a:spcPct val="20000"/>
              </a:spcBef>
              <a:spcAft>
                <a:spcPct val="0"/>
              </a:spcAft>
              <a:buClr>
                <a:srgbClr val="3C8C93"/>
              </a:buClr>
              <a:buSzPct val="100000"/>
              <a:buFont typeface="Wingdings" panose="05000000000000000000" pitchFamily="2" charset="2"/>
              <a:buChar char="l"/>
              <a:defRPr kumimoji="1">
                <a:solidFill>
                  <a:schemeClr val="tx1"/>
                </a:solidFill>
                <a:latin typeface="HGP平成丸ｺﾞｼｯｸ体W4" panose="020F0500000000000000" pitchFamily="50" charset="-128"/>
                <a:ea typeface="HGP平成丸ｺﾞｼｯｸ体W4" panose="020F0500000000000000" pitchFamily="50" charset="-128"/>
              </a:defRPr>
            </a:lvl6pPr>
            <a:lvl7pPr marL="2971800" indent="-228600" eaLnBrk="0" fontAlgn="base" hangingPunct="0">
              <a:spcBef>
                <a:spcPct val="20000"/>
              </a:spcBef>
              <a:spcAft>
                <a:spcPct val="0"/>
              </a:spcAft>
              <a:buClr>
                <a:srgbClr val="3C8C93"/>
              </a:buClr>
              <a:buSzPct val="100000"/>
              <a:buFont typeface="Wingdings" panose="05000000000000000000" pitchFamily="2" charset="2"/>
              <a:buChar char="l"/>
              <a:defRPr kumimoji="1">
                <a:solidFill>
                  <a:schemeClr val="tx1"/>
                </a:solidFill>
                <a:latin typeface="HGP平成丸ｺﾞｼｯｸ体W4" panose="020F0500000000000000" pitchFamily="50" charset="-128"/>
                <a:ea typeface="HGP平成丸ｺﾞｼｯｸ体W4" panose="020F0500000000000000" pitchFamily="50" charset="-128"/>
              </a:defRPr>
            </a:lvl7pPr>
            <a:lvl8pPr marL="3429000" indent="-228600" eaLnBrk="0" fontAlgn="base" hangingPunct="0">
              <a:spcBef>
                <a:spcPct val="20000"/>
              </a:spcBef>
              <a:spcAft>
                <a:spcPct val="0"/>
              </a:spcAft>
              <a:buClr>
                <a:srgbClr val="3C8C93"/>
              </a:buClr>
              <a:buSzPct val="100000"/>
              <a:buFont typeface="Wingdings" panose="05000000000000000000" pitchFamily="2" charset="2"/>
              <a:buChar char="l"/>
              <a:defRPr kumimoji="1">
                <a:solidFill>
                  <a:schemeClr val="tx1"/>
                </a:solidFill>
                <a:latin typeface="HGP平成丸ｺﾞｼｯｸ体W4" panose="020F0500000000000000" pitchFamily="50" charset="-128"/>
                <a:ea typeface="HGP平成丸ｺﾞｼｯｸ体W4" panose="020F0500000000000000" pitchFamily="50" charset="-128"/>
              </a:defRPr>
            </a:lvl8pPr>
            <a:lvl9pPr marL="3886200" indent="-228600" eaLnBrk="0" fontAlgn="base" hangingPunct="0">
              <a:spcBef>
                <a:spcPct val="20000"/>
              </a:spcBef>
              <a:spcAft>
                <a:spcPct val="0"/>
              </a:spcAft>
              <a:buClr>
                <a:srgbClr val="3C8C93"/>
              </a:buClr>
              <a:buSzPct val="100000"/>
              <a:buFont typeface="Wingdings" panose="05000000000000000000" pitchFamily="2" charset="2"/>
              <a:buChar char="l"/>
              <a:defRPr kumimoji="1">
                <a:solidFill>
                  <a:schemeClr val="tx1"/>
                </a:solidFill>
                <a:latin typeface="HGP平成丸ｺﾞｼｯｸ体W4" panose="020F0500000000000000" pitchFamily="50" charset="-128"/>
                <a:ea typeface="HGP平成丸ｺﾞｼｯｸ体W4" panose="020F0500000000000000" pitchFamily="50" charset="-128"/>
              </a:defRPr>
            </a:lvl9pPr>
          </a:lstStyle>
          <a:p>
            <a:pPr algn="r" eaLnBrk="1" hangingPunct="1">
              <a:spcBef>
                <a:spcPct val="0"/>
              </a:spcBef>
              <a:buClrTx/>
              <a:buSzTx/>
              <a:buFontTx/>
              <a:buNone/>
            </a:pPr>
            <a:r>
              <a:rPr lang="ja-JP" altLang="en-US" sz="800">
                <a:latin typeface="Arial" panose="020B0604020202020204" pitchFamily="34" charset="0"/>
                <a:ea typeface="ＭＳ Ｐゴシック" panose="020B0600070205080204" pitchFamily="50" charset="-128"/>
              </a:rPr>
              <a:t>（単位：千円）</a:t>
            </a:r>
          </a:p>
        </p:txBody>
      </p:sp>
      <p:graphicFrame>
        <p:nvGraphicFramePr>
          <p:cNvPr id="7" name="コンテンツ プレースホルダ 5">
            <a:extLst>
              <a:ext uri="{FF2B5EF4-FFF2-40B4-BE49-F238E27FC236}">
                <a16:creationId xmlns:a16="http://schemas.microsoft.com/office/drawing/2014/main" id="{73A4C3E6-182C-4304-A0E8-F01B4F141BC9}"/>
              </a:ext>
            </a:extLst>
          </p:cNvPr>
          <p:cNvGraphicFramePr>
            <a:graphicFrameLocks/>
          </p:cNvGraphicFramePr>
          <p:nvPr>
            <p:extLst>
              <p:ext uri="{D42A27DB-BD31-4B8C-83A1-F6EECF244321}">
                <p14:modId xmlns:p14="http://schemas.microsoft.com/office/powerpoint/2010/main" val="2579613554"/>
              </p:ext>
            </p:extLst>
          </p:nvPr>
        </p:nvGraphicFramePr>
        <p:xfrm>
          <a:off x="471488" y="3802063"/>
          <a:ext cx="8204202" cy="1787524"/>
        </p:xfrm>
        <a:graphic>
          <a:graphicData uri="http://schemas.openxmlformats.org/drawingml/2006/table">
            <a:tbl>
              <a:tblPr firstRow="1" bandRow="1">
                <a:tableStyleId>{5C22544A-7EE6-4342-B048-85BDC9FD1C3A}</a:tableStyleId>
              </a:tblPr>
              <a:tblGrid>
                <a:gridCol w="1203498">
                  <a:extLst>
                    <a:ext uri="{9D8B030D-6E8A-4147-A177-3AD203B41FA5}">
                      <a16:colId xmlns:a16="http://schemas.microsoft.com/office/drawing/2014/main" val="20000"/>
                    </a:ext>
                  </a:extLst>
                </a:gridCol>
                <a:gridCol w="583392">
                  <a:extLst>
                    <a:ext uri="{9D8B030D-6E8A-4147-A177-3AD203B41FA5}">
                      <a16:colId xmlns:a16="http://schemas.microsoft.com/office/drawing/2014/main" val="20001"/>
                    </a:ext>
                  </a:extLst>
                </a:gridCol>
                <a:gridCol w="583392">
                  <a:extLst>
                    <a:ext uri="{9D8B030D-6E8A-4147-A177-3AD203B41FA5}">
                      <a16:colId xmlns:a16="http://schemas.microsoft.com/office/drawing/2014/main" val="20002"/>
                    </a:ext>
                  </a:extLst>
                </a:gridCol>
                <a:gridCol w="583392">
                  <a:extLst>
                    <a:ext uri="{9D8B030D-6E8A-4147-A177-3AD203B41FA5}">
                      <a16:colId xmlns:a16="http://schemas.microsoft.com/office/drawing/2014/main" val="20003"/>
                    </a:ext>
                  </a:extLst>
                </a:gridCol>
                <a:gridCol w="583392">
                  <a:extLst>
                    <a:ext uri="{9D8B030D-6E8A-4147-A177-3AD203B41FA5}">
                      <a16:colId xmlns:a16="http://schemas.microsoft.com/office/drawing/2014/main" val="20004"/>
                    </a:ext>
                  </a:extLst>
                </a:gridCol>
                <a:gridCol w="583392">
                  <a:extLst>
                    <a:ext uri="{9D8B030D-6E8A-4147-A177-3AD203B41FA5}">
                      <a16:colId xmlns:a16="http://schemas.microsoft.com/office/drawing/2014/main" val="20005"/>
                    </a:ext>
                  </a:extLst>
                </a:gridCol>
                <a:gridCol w="583392">
                  <a:extLst>
                    <a:ext uri="{9D8B030D-6E8A-4147-A177-3AD203B41FA5}">
                      <a16:colId xmlns:a16="http://schemas.microsoft.com/office/drawing/2014/main" val="20006"/>
                    </a:ext>
                  </a:extLst>
                </a:gridCol>
                <a:gridCol w="583392">
                  <a:extLst>
                    <a:ext uri="{9D8B030D-6E8A-4147-A177-3AD203B41FA5}">
                      <a16:colId xmlns:a16="http://schemas.microsoft.com/office/drawing/2014/main" val="20007"/>
                    </a:ext>
                  </a:extLst>
                </a:gridCol>
                <a:gridCol w="583392">
                  <a:extLst>
                    <a:ext uri="{9D8B030D-6E8A-4147-A177-3AD203B41FA5}">
                      <a16:colId xmlns:a16="http://schemas.microsoft.com/office/drawing/2014/main" val="20008"/>
                    </a:ext>
                  </a:extLst>
                </a:gridCol>
                <a:gridCol w="583392">
                  <a:extLst>
                    <a:ext uri="{9D8B030D-6E8A-4147-A177-3AD203B41FA5}">
                      <a16:colId xmlns:a16="http://schemas.microsoft.com/office/drawing/2014/main" val="20009"/>
                    </a:ext>
                  </a:extLst>
                </a:gridCol>
                <a:gridCol w="583392">
                  <a:extLst>
                    <a:ext uri="{9D8B030D-6E8A-4147-A177-3AD203B41FA5}">
                      <a16:colId xmlns:a16="http://schemas.microsoft.com/office/drawing/2014/main" val="20010"/>
                    </a:ext>
                  </a:extLst>
                </a:gridCol>
                <a:gridCol w="583392">
                  <a:extLst>
                    <a:ext uri="{9D8B030D-6E8A-4147-A177-3AD203B41FA5}">
                      <a16:colId xmlns:a16="http://schemas.microsoft.com/office/drawing/2014/main" val="20011"/>
                    </a:ext>
                  </a:extLst>
                </a:gridCol>
                <a:gridCol w="583392">
                  <a:extLst>
                    <a:ext uri="{9D8B030D-6E8A-4147-A177-3AD203B41FA5}">
                      <a16:colId xmlns:a16="http://schemas.microsoft.com/office/drawing/2014/main" val="20012"/>
                    </a:ext>
                  </a:extLst>
                </a:gridCol>
              </a:tblGrid>
              <a:tr h="255804">
                <a:tc rowSpan="2">
                  <a:txBody>
                    <a:bodyPr/>
                    <a:lstStyle/>
                    <a:p>
                      <a:endParaRPr kumimoji="1" lang="ja-JP" altLang="en-US" sz="1000" b="0" dirty="0">
                        <a:solidFill>
                          <a:schemeClr val="bg2"/>
                        </a:solidFill>
                        <a:latin typeface="游ゴシック" panose="020B0400000000000000" pitchFamily="50" charset="-128"/>
                        <a:ea typeface="游ゴシック" panose="020B0400000000000000" pitchFamily="50" charset="-128"/>
                      </a:endParaRPr>
                    </a:p>
                  </a:txBody>
                  <a:tcPr marL="91442" marR="91442" marT="45708" marB="45708">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noFill/>
                  </a:tcPr>
                </a:tc>
                <a:tc gridSpan="2">
                  <a:txBody>
                    <a:bodyPr/>
                    <a:lstStyle/>
                    <a:p>
                      <a:pPr algn="ctr"/>
                      <a:r>
                        <a:rPr kumimoji="1" lang="en-US" altLang="ja-JP" sz="1000" b="0" dirty="0">
                          <a:solidFill>
                            <a:schemeClr val="bg2"/>
                          </a:solidFill>
                          <a:latin typeface="游ゴシック" panose="020B0400000000000000" pitchFamily="50" charset="-128"/>
                          <a:ea typeface="游ゴシック" panose="020B0400000000000000" pitchFamily="50" charset="-128"/>
                        </a:rPr>
                        <a:t>10</a:t>
                      </a:r>
                      <a:r>
                        <a:rPr kumimoji="1" lang="ja-JP" altLang="en-US" sz="1000" b="0" dirty="0">
                          <a:solidFill>
                            <a:schemeClr val="bg2"/>
                          </a:solidFill>
                          <a:latin typeface="游ゴシック" panose="020B0400000000000000" pitchFamily="50" charset="-128"/>
                          <a:ea typeface="游ゴシック" panose="020B0400000000000000" pitchFamily="50" charset="-128"/>
                        </a:rPr>
                        <a:t>月</a:t>
                      </a:r>
                    </a:p>
                  </a:txBody>
                  <a:tcPr marL="91442" marR="91442" marT="45708" marB="45708" anchor="ctr">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c hMerge="1">
                  <a:txBody>
                    <a:bodyPr/>
                    <a:lstStyle/>
                    <a:p>
                      <a:pPr algn="ctr"/>
                      <a:endParaRPr kumimoji="1" lang="ja-JP" altLang="en-US" sz="1000" b="0" dirty="0">
                        <a:solidFill>
                          <a:schemeClr val="bg2"/>
                        </a:solidFill>
                      </a:endParaRPr>
                    </a:p>
                  </a:txBody>
                  <a:tcPr anchor="ctr">
                    <a:lnL w="6350" cap="flat" cmpd="sng" algn="ctr">
                      <a:solidFill>
                        <a:schemeClr val="bg1">
                          <a:lumMod val="75000"/>
                        </a:schemeClr>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c gridSpan="2">
                  <a:txBody>
                    <a:bodyPr/>
                    <a:lstStyle/>
                    <a:p>
                      <a:pPr algn="ctr"/>
                      <a:r>
                        <a:rPr kumimoji="1" lang="en-US" altLang="ja-JP" sz="1000" b="0" dirty="0">
                          <a:solidFill>
                            <a:schemeClr val="bg2"/>
                          </a:solidFill>
                          <a:latin typeface="游ゴシック" panose="020B0400000000000000" pitchFamily="50" charset="-128"/>
                          <a:ea typeface="游ゴシック" panose="020B0400000000000000" pitchFamily="50" charset="-128"/>
                        </a:rPr>
                        <a:t>11</a:t>
                      </a:r>
                      <a:r>
                        <a:rPr kumimoji="1" lang="ja-JP" altLang="en-US" sz="1000" b="0" dirty="0">
                          <a:solidFill>
                            <a:schemeClr val="bg2"/>
                          </a:solidFill>
                          <a:latin typeface="游ゴシック" panose="020B0400000000000000" pitchFamily="50" charset="-128"/>
                          <a:ea typeface="游ゴシック" panose="020B0400000000000000" pitchFamily="50" charset="-128"/>
                        </a:rPr>
                        <a:t>月</a:t>
                      </a:r>
                    </a:p>
                  </a:txBody>
                  <a:tcPr marL="91442" marR="91442" marT="45708" marB="45708" anchor="ctr">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c hMerge="1">
                  <a:txBody>
                    <a:bodyPr/>
                    <a:lstStyle/>
                    <a:p>
                      <a:endParaRPr kumimoji="1" lang="ja-JP" altLang="en-US" sz="1000" b="0" dirty="0">
                        <a:solidFill>
                          <a:schemeClr val="bg2"/>
                        </a:solidFill>
                      </a:endParaRPr>
                    </a:p>
                  </a:txBody>
                  <a:tcPr marL="36000" marR="36000" marT="36000" marB="36000" anchor="ctr">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c gridSpan="2">
                  <a:txBody>
                    <a:bodyPr/>
                    <a:lstStyle/>
                    <a:p>
                      <a:pPr algn="ctr"/>
                      <a:r>
                        <a:rPr kumimoji="1" lang="en-US" altLang="ja-JP" sz="1000" b="0" dirty="0">
                          <a:solidFill>
                            <a:schemeClr val="bg2"/>
                          </a:solidFill>
                          <a:latin typeface="游ゴシック" panose="020B0400000000000000" pitchFamily="50" charset="-128"/>
                          <a:ea typeface="游ゴシック" panose="020B0400000000000000" pitchFamily="50" charset="-128"/>
                        </a:rPr>
                        <a:t>12</a:t>
                      </a:r>
                      <a:r>
                        <a:rPr kumimoji="1" lang="ja-JP" altLang="en-US" sz="1000" b="0" dirty="0">
                          <a:solidFill>
                            <a:schemeClr val="bg2"/>
                          </a:solidFill>
                          <a:latin typeface="游ゴシック" panose="020B0400000000000000" pitchFamily="50" charset="-128"/>
                          <a:ea typeface="游ゴシック" panose="020B0400000000000000" pitchFamily="50" charset="-128"/>
                        </a:rPr>
                        <a:t>月</a:t>
                      </a:r>
                    </a:p>
                  </a:txBody>
                  <a:tcPr marL="91442" marR="91442" marT="45708" marB="45708" anchor="ctr">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c hMerge="1">
                  <a:txBody>
                    <a:bodyPr/>
                    <a:lstStyle/>
                    <a:p>
                      <a:endParaRPr kumimoji="1" lang="ja-JP" altLang="en-US" sz="1000" b="0" dirty="0">
                        <a:solidFill>
                          <a:schemeClr val="bg2"/>
                        </a:solidFill>
                      </a:endParaRPr>
                    </a:p>
                  </a:txBody>
                  <a:tcPr>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c gridSpan="2">
                  <a:txBody>
                    <a:bodyPr/>
                    <a:lstStyle/>
                    <a:p>
                      <a:pPr algn="ctr"/>
                      <a:r>
                        <a:rPr kumimoji="1" lang="en-US" altLang="ja-JP" sz="1000" b="0" dirty="0">
                          <a:solidFill>
                            <a:schemeClr val="bg2"/>
                          </a:solidFill>
                          <a:latin typeface="游ゴシック" panose="020B0400000000000000" pitchFamily="50" charset="-128"/>
                          <a:ea typeface="游ゴシック" panose="020B0400000000000000" pitchFamily="50" charset="-128"/>
                        </a:rPr>
                        <a:t>1</a:t>
                      </a:r>
                      <a:r>
                        <a:rPr kumimoji="1" lang="ja-JP" altLang="en-US" sz="1000" b="0" dirty="0">
                          <a:solidFill>
                            <a:schemeClr val="bg2"/>
                          </a:solidFill>
                          <a:latin typeface="游ゴシック" panose="020B0400000000000000" pitchFamily="50" charset="-128"/>
                          <a:ea typeface="游ゴシック" panose="020B0400000000000000" pitchFamily="50" charset="-128"/>
                        </a:rPr>
                        <a:t>月</a:t>
                      </a:r>
                    </a:p>
                  </a:txBody>
                  <a:tcPr marL="91442" marR="91442" marT="45708" marB="45708" anchor="ctr">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c hMerge="1">
                  <a:txBody>
                    <a:bodyPr/>
                    <a:lstStyle/>
                    <a:p>
                      <a:endParaRPr kumimoji="1" lang="ja-JP" altLang="en-US" sz="1000" b="0" dirty="0">
                        <a:solidFill>
                          <a:schemeClr val="bg2"/>
                        </a:solidFill>
                      </a:endParaRPr>
                    </a:p>
                  </a:txBody>
                  <a:tcPr>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c gridSpan="2">
                  <a:txBody>
                    <a:bodyPr/>
                    <a:lstStyle/>
                    <a:p>
                      <a:pPr algn="ctr"/>
                      <a:r>
                        <a:rPr kumimoji="1" lang="en-US" altLang="ja-JP" sz="1000" b="0" dirty="0">
                          <a:solidFill>
                            <a:schemeClr val="bg2"/>
                          </a:solidFill>
                          <a:latin typeface="游ゴシック" panose="020B0400000000000000" pitchFamily="50" charset="-128"/>
                          <a:ea typeface="游ゴシック" panose="020B0400000000000000" pitchFamily="50" charset="-128"/>
                        </a:rPr>
                        <a:t>2</a:t>
                      </a:r>
                      <a:r>
                        <a:rPr kumimoji="1" lang="ja-JP" altLang="en-US" sz="1000" b="0" dirty="0">
                          <a:solidFill>
                            <a:schemeClr val="bg2"/>
                          </a:solidFill>
                          <a:latin typeface="游ゴシック" panose="020B0400000000000000" pitchFamily="50" charset="-128"/>
                          <a:ea typeface="游ゴシック" panose="020B0400000000000000" pitchFamily="50" charset="-128"/>
                        </a:rPr>
                        <a:t>月</a:t>
                      </a:r>
                    </a:p>
                  </a:txBody>
                  <a:tcPr marL="91442" marR="91442" marT="45708" marB="45708" anchor="ctr">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c hMerge="1">
                  <a:txBody>
                    <a:bodyPr/>
                    <a:lstStyle/>
                    <a:p>
                      <a:endParaRPr kumimoji="1" lang="ja-JP" altLang="en-US" sz="1000" b="0" dirty="0">
                        <a:solidFill>
                          <a:schemeClr val="bg2"/>
                        </a:solidFill>
                      </a:endParaRPr>
                    </a:p>
                  </a:txBody>
                  <a:tcPr>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c gridSpan="2">
                  <a:txBody>
                    <a:bodyPr/>
                    <a:lstStyle/>
                    <a:p>
                      <a:pPr algn="ctr"/>
                      <a:r>
                        <a:rPr kumimoji="1" lang="en-US" altLang="ja-JP" sz="1000" b="0" dirty="0">
                          <a:solidFill>
                            <a:schemeClr val="bg2"/>
                          </a:solidFill>
                          <a:latin typeface="游ゴシック" panose="020B0400000000000000" pitchFamily="50" charset="-128"/>
                          <a:ea typeface="游ゴシック" panose="020B0400000000000000" pitchFamily="50" charset="-128"/>
                        </a:rPr>
                        <a:t>3</a:t>
                      </a:r>
                      <a:r>
                        <a:rPr kumimoji="1" lang="ja-JP" altLang="en-US" sz="1000" b="0" dirty="0">
                          <a:solidFill>
                            <a:schemeClr val="bg2"/>
                          </a:solidFill>
                          <a:latin typeface="游ゴシック" panose="020B0400000000000000" pitchFamily="50" charset="-128"/>
                          <a:ea typeface="游ゴシック" panose="020B0400000000000000" pitchFamily="50" charset="-128"/>
                        </a:rPr>
                        <a:t>月</a:t>
                      </a:r>
                    </a:p>
                  </a:txBody>
                  <a:tcPr marL="91442" marR="91442" marT="45708" marB="45708" anchor="ctr">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c hMerge="1">
                  <a:txBody>
                    <a:bodyPr/>
                    <a:lstStyle/>
                    <a:p>
                      <a:endParaRPr kumimoji="1" lang="ja-JP" altLang="en-US" sz="1000" b="0" dirty="0">
                        <a:solidFill>
                          <a:schemeClr val="bg2"/>
                        </a:solidFill>
                      </a:endParaRPr>
                    </a:p>
                  </a:txBody>
                  <a:tcPr>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extLst>
                  <a:ext uri="{0D108BD9-81ED-4DB2-BD59-A6C34878D82A}">
                    <a16:rowId xmlns:a16="http://schemas.microsoft.com/office/drawing/2014/main" val="10000"/>
                  </a:ext>
                </a:extLst>
              </a:tr>
              <a:tr h="255804">
                <a:tc vMerge="1">
                  <a:txBody>
                    <a:bodyPr/>
                    <a:lstStyle/>
                    <a:p>
                      <a:endParaRPr kumimoji="1" lang="ja-JP" altLang="en-US" sz="1000" b="0">
                        <a:solidFill>
                          <a:schemeClr val="bg2"/>
                        </a:solidFill>
                      </a:endParaRPr>
                    </a:p>
                  </a:txBody>
                  <a:tcPr>
                    <a:lnL w="9525" cap="flat" cmpd="sng" algn="ctr">
                      <a:solidFill>
                        <a:schemeClr val="bg2"/>
                      </a:solidFill>
                      <a:prstDash val="solid"/>
                      <a:round/>
                      <a:headEnd type="none" w="med" len="med"/>
                      <a:tailEnd type="none" w="med" len="med"/>
                    </a:lnL>
                    <a:lnB w="9525" cap="flat" cmpd="sng" algn="ctr">
                      <a:solidFill>
                        <a:schemeClr val="bg2"/>
                      </a:solidFill>
                      <a:prstDash val="solid"/>
                      <a:round/>
                      <a:headEnd type="none" w="med" len="med"/>
                      <a:tailEnd type="none" w="med" len="med"/>
                    </a:lnB>
                    <a:noFill/>
                  </a:tcPr>
                </a:tc>
                <a:tc>
                  <a:txBody>
                    <a:bodyPr/>
                    <a:lstStyle/>
                    <a:p>
                      <a:pPr algn="ctr"/>
                      <a:r>
                        <a:rPr kumimoji="1" lang="ja-JP" altLang="en-US" sz="1000" b="0" dirty="0">
                          <a:solidFill>
                            <a:schemeClr val="bg2"/>
                          </a:solidFill>
                          <a:latin typeface="游ゴシック" panose="020B0400000000000000" pitchFamily="50" charset="-128"/>
                          <a:ea typeface="游ゴシック" panose="020B0400000000000000" pitchFamily="50" charset="-128"/>
                        </a:rPr>
                        <a:t>当月</a:t>
                      </a:r>
                    </a:p>
                  </a:txBody>
                  <a:tcPr marL="91442" marR="91442" marT="45708" marB="45708" anchor="ctr">
                    <a:lnL w="9525" cap="flat" cmpd="sng" algn="ctr">
                      <a:solidFill>
                        <a:schemeClr val="bg2"/>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9525" cap="flat" cmpd="sng" algn="ctr">
                      <a:solidFill>
                        <a:schemeClr val="bg2"/>
                      </a:solidFill>
                      <a:prstDash val="solid"/>
                      <a:round/>
                      <a:headEnd type="none" w="med" len="med"/>
                      <a:tailEnd type="none" w="med" len="med"/>
                    </a:lnB>
                    <a:noFill/>
                  </a:tcPr>
                </a:tc>
                <a:tc>
                  <a:txBody>
                    <a:bodyPr/>
                    <a:lstStyle/>
                    <a:p>
                      <a:pPr algn="ctr"/>
                      <a:r>
                        <a:rPr kumimoji="1" lang="ja-JP" altLang="en-US" sz="1000" b="0" dirty="0">
                          <a:solidFill>
                            <a:schemeClr val="bg2"/>
                          </a:solidFill>
                          <a:latin typeface="游ゴシック" panose="020B0400000000000000" pitchFamily="50" charset="-128"/>
                          <a:ea typeface="游ゴシック" panose="020B0400000000000000" pitchFamily="50" charset="-128"/>
                        </a:rPr>
                        <a:t>累計</a:t>
                      </a:r>
                    </a:p>
                  </a:txBody>
                  <a:tcPr marL="91442" marR="91442" marT="45708" marB="45708" anchor="ctr">
                    <a:lnL w="6350" cap="flat" cmpd="sng" algn="ctr">
                      <a:solidFill>
                        <a:schemeClr val="bg1">
                          <a:lumMod val="75000"/>
                        </a:schemeClr>
                      </a:solidFill>
                      <a:prstDash val="solid"/>
                      <a:round/>
                      <a:headEnd type="none" w="med" len="med"/>
                      <a:tailEnd type="none" w="med" len="med"/>
                    </a:lnL>
                    <a:lnR w="9525" cap="flat" cmpd="sng" algn="ctr">
                      <a:solidFill>
                        <a:schemeClr val="bg2"/>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9525" cap="flat" cmpd="sng" algn="ctr">
                      <a:solidFill>
                        <a:schemeClr val="bg2"/>
                      </a:solidFill>
                      <a:prstDash val="solid"/>
                      <a:round/>
                      <a:headEnd type="none" w="med" len="med"/>
                      <a:tailEnd type="none" w="med" len="med"/>
                    </a:lnB>
                    <a:noFill/>
                  </a:tcPr>
                </a:tc>
                <a:tc>
                  <a:txBody>
                    <a:bodyPr/>
                    <a:lstStyle/>
                    <a:p>
                      <a:pPr algn="ctr"/>
                      <a:r>
                        <a:rPr kumimoji="1" lang="ja-JP" altLang="en-US" sz="1000" b="0" dirty="0">
                          <a:solidFill>
                            <a:schemeClr val="bg2"/>
                          </a:solidFill>
                          <a:latin typeface="游ゴシック" panose="020B0400000000000000" pitchFamily="50" charset="-128"/>
                          <a:ea typeface="游ゴシック" panose="020B0400000000000000" pitchFamily="50" charset="-128"/>
                        </a:rPr>
                        <a:t>当月</a:t>
                      </a:r>
                    </a:p>
                  </a:txBody>
                  <a:tcPr marL="91442" marR="91442" marT="45708" marB="45708" anchor="ctr">
                    <a:lnL w="9525" cap="flat" cmpd="sng" algn="ctr">
                      <a:solidFill>
                        <a:schemeClr val="bg2"/>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9525" cap="flat" cmpd="sng" algn="ctr">
                      <a:solidFill>
                        <a:schemeClr val="bg2"/>
                      </a:solidFill>
                      <a:prstDash val="solid"/>
                      <a:round/>
                      <a:headEnd type="none" w="med" len="med"/>
                      <a:tailEnd type="none" w="med" len="med"/>
                    </a:lnB>
                    <a:noFill/>
                  </a:tcPr>
                </a:tc>
                <a:tc>
                  <a:txBody>
                    <a:bodyPr/>
                    <a:lstStyle/>
                    <a:p>
                      <a:pPr algn="ctr"/>
                      <a:r>
                        <a:rPr kumimoji="1" lang="ja-JP" altLang="en-US" sz="1000" b="0" dirty="0">
                          <a:solidFill>
                            <a:schemeClr val="bg2"/>
                          </a:solidFill>
                          <a:latin typeface="游ゴシック" panose="020B0400000000000000" pitchFamily="50" charset="-128"/>
                          <a:ea typeface="游ゴシック" panose="020B0400000000000000" pitchFamily="50" charset="-128"/>
                        </a:rPr>
                        <a:t>累計</a:t>
                      </a:r>
                    </a:p>
                  </a:txBody>
                  <a:tcPr marL="91442" marR="91442" marT="45708" marB="45708" anchor="ctr">
                    <a:lnL w="6350" cap="flat" cmpd="sng" algn="ctr">
                      <a:solidFill>
                        <a:schemeClr val="bg1">
                          <a:lumMod val="75000"/>
                        </a:schemeClr>
                      </a:solidFill>
                      <a:prstDash val="solid"/>
                      <a:round/>
                      <a:headEnd type="none" w="med" len="med"/>
                      <a:tailEnd type="none" w="med" len="med"/>
                    </a:lnL>
                    <a:lnR w="9525" cap="flat" cmpd="sng" algn="ctr">
                      <a:solidFill>
                        <a:schemeClr val="bg2"/>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9525" cap="flat" cmpd="sng" algn="ctr">
                      <a:solidFill>
                        <a:schemeClr val="bg2"/>
                      </a:solidFill>
                      <a:prstDash val="solid"/>
                      <a:round/>
                      <a:headEnd type="none" w="med" len="med"/>
                      <a:tailEnd type="none" w="med" len="med"/>
                    </a:lnB>
                    <a:noFill/>
                  </a:tcPr>
                </a:tc>
                <a:tc>
                  <a:txBody>
                    <a:bodyPr/>
                    <a:lstStyle/>
                    <a:p>
                      <a:pPr algn="ctr"/>
                      <a:r>
                        <a:rPr kumimoji="1" lang="ja-JP" altLang="en-US" sz="1000" b="0" dirty="0">
                          <a:solidFill>
                            <a:schemeClr val="bg2"/>
                          </a:solidFill>
                          <a:latin typeface="游ゴシック" panose="020B0400000000000000" pitchFamily="50" charset="-128"/>
                          <a:ea typeface="游ゴシック" panose="020B0400000000000000" pitchFamily="50" charset="-128"/>
                        </a:rPr>
                        <a:t>当月</a:t>
                      </a:r>
                    </a:p>
                  </a:txBody>
                  <a:tcPr marL="91442" marR="91442" marT="45708" marB="45708" anchor="ctr">
                    <a:lnL w="9525" cap="flat" cmpd="sng" algn="ctr">
                      <a:solidFill>
                        <a:schemeClr val="bg2"/>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9525" cap="flat" cmpd="sng" algn="ctr">
                      <a:solidFill>
                        <a:schemeClr val="bg2"/>
                      </a:solidFill>
                      <a:prstDash val="solid"/>
                      <a:round/>
                      <a:headEnd type="none" w="med" len="med"/>
                      <a:tailEnd type="none" w="med" len="med"/>
                    </a:lnB>
                    <a:noFill/>
                  </a:tcPr>
                </a:tc>
                <a:tc>
                  <a:txBody>
                    <a:bodyPr/>
                    <a:lstStyle/>
                    <a:p>
                      <a:pPr algn="ctr"/>
                      <a:r>
                        <a:rPr kumimoji="1" lang="ja-JP" altLang="en-US" sz="1000" b="0" dirty="0">
                          <a:solidFill>
                            <a:schemeClr val="bg2"/>
                          </a:solidFill>
                          <a:latin typeface="游ゴシック" panose="020B0400000000000000" pitchFamily="50" charset="-128"/>
                          <a:ea typeface="游ゴシック" panose="020B0400000000000000" pitchFamily="50" charset="-128"/>
                        </a:rPr>
                        <a:t>累計</a:t>
                      </a:r>
                    </a:p>
                  </a:txBody>
                  <a:tcPr marL="91442" marR="91442" marT="45708" marB="45708" anchor="ctr">
                    <a:lnL w="6350" cap="flat" cmpd="sng" algn="ctr">
                      <a:solidFill>
                        <a:schemeClr val="bg1">
                          <a:lumMod val="75000"/>
                        </a:schemeClr>
                      </a:solidFill>
                      <a:prstDash val="solid"/>
                      <a:round/>
                      <a:headEnd type="none" w="med" len="med"/>
                      <a:tailEnd type="none" w="med" len="med"/>
                    </a:lnL>
                    <a:lnR w="9525" cap="flat" cmpd="sng" algn="ctr">
                      <a:solidFill>
                        <a:schemeClr val="bg2"/>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9525" cap="flat" cmpd="sng" algn="ctr">
                      <a:solidFill>
                        <a:schemeClr val="bg2"/>
                      </a:solidFill>
                      <a:prstDash val="solid"/>
                      <a:round/>
                      <a:headEnd type="none" w="med" len="med"/>
                      <a:tailEnd type="none" w="med" len="med"/>
                    </a:lnB>
                    <a:noFill/>
                  </a:tcPr>
                </a:tc>
                <a:tc>
                  <a:txBody>
                    <a:bodyPr/>
                    <a:lstStyle/>
                    <a:p>
                      <a:pPr algn="ctr"/>
                      <a:r>
                        <a:rPr kumimoji="1" lang="ja-JP" altLang="en-US" sz="1000" b="0" dirty="0">
                          <a:solidFill>
                            <a:schemeClr val="bg2"/>
                          </a:solidFill>
                          <a:latin typeface="游ゴシック" panose="020B0400000000000000" pitchFamily="50" charset="-128"/>
                          <a:ea typeface="游ゴシック" panose="020B0400000000000000" pitchFamily="50" charset="-128"/>
                        </a:rPr>
                        <a:t>当月</a:t>
                      </a:r>
                    </a:p>
                  </a:txBody>
                  <a:tcPr marL="91442" marR="91442" marT="45708" marB="45708" anchor="ctr">
                    <a:lnL w="9525" cap="flat" cmpd="sng" algn="ctr">
                      <a:solidFill>
                        <a:schemeClr val="bg2"/>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9525" cap="flat" cmpd="sng" algn="ctr">
                      <a:solidFill>
                        <a:schemeClr val="bg2"/>
                      </a:solidFill>
                      <a:prstDash val="solid"/>
                      <a:round/>
                      <a:headEnd type="none" w="med" len="med"/>
                      <a:tailEnd type="none" w="med" len="med"/>
                    </a:lnB>
                    <a:noFill/>
                  </a:tcPr>
                </a:tc>
                <a:tc>
                  <a:txBody>
                    <a:bodyPr/>
                    <a:lstStyle/>
                    <a:p>
                      <a:pPr algn="ctr"/>
                      <a:r>
                        <a:rPr kumimoji="1" lang="ja-JP" altLang="en-US" sz="1000" b="0" dirty="0">
                          <a:solidFill>
                            <a:schemeClr val="bg2"/>
                          </a:solidFill>
                          <a:latin typeface="游ゴシック" panose="020B0400000000000000" pitchFamily="50" charset="-128"/>
                          <a:ea typeface="游ゴシック" panose="020B0400000000000000" pitchFamily="50" charset="-128"/>
                        </a:rPr>
                        <a:t>累計</a:t>
                      </a:r>
                    </a:p>
                  </a:txBody>
                  <a:tcPr marL="91442" marR="91442" marT="45708" marB="45708" anchor="ctr">
                    <a:lnL w="6350" cap="flat" cmpd="sng" algn="ctr">
                      <a:solidFill>
                        <a:schemeClr val="bg1">
                          <a:lumMod val="75000"/>
                        </a:schemeClr>
                      </a:solidFill>
                      <a:prstDash val="solid"/>
                      <a:round/>
                      <a:headEnd type="none" w="med" len="med"/>
                      <a:tailEnd type="none" w="med" len="med"/>
                    </a:lnL>
                    <a:lnR w="9525" cap="flat" cmpd="sng" algn="ctr">
                      <a:solidFill>
                        <a:schemeClr val="bg2"/>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9525" cap="flat" cmpd="sng" algn="ctr">
                      <a:solidFill>
                        <a:schemeClr val="bg2"/>
                      </a:solidFill>
                      <a:prstDash val="solid"/>
                      <a:round/>
                      <a:headEnd type="none" w="med" len="med"/>
                      <a:tailEnd type="none" w="med" len="med"/>
                    </a:lnB>
                    <a:noFill/>
                  </a:tcPr>
                </a:tc>
                <a:tc>
                  <a:txBody>
                    <a:bodyPr/>
                    <a:lstStyle/>
                    <a:p>
                      <a:pPr algn="ctr"/>
                      <a:r>
                        <a:rPr kumimoji="1" lang="ja-JP" altLang="en-US" sz="1000" b="0" dirty="0">
                          <a:solidFill>
                            <a:schemeClr val="bg2"/>
                          </a:solidFill>
                          <a:latin typeface="游ゴシック" panose="020B0400000000000000" pitchFamily="50" charset="-128"/>
                          <a:ea typeface="游ゴシック" panose="020B0400000000000000" pitchFamily="50" charset="-128"/>
                        </a:rPr>
                        <a:t>当月</a:t>
                      </a:r>
                    </a:p>
                  </a:txBody>
                  <a:tcPr marL="91442" marR="91442" marT="45708" marB="45708" anchor="ctr">
                    <a:lnL w="9525" cap="flat" cmpd="sng" algn="ctr">
                      <a:solidFill>
                        <a:schemeClr val="bg2"/>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9525" cap="flat" cmpd="sng" algn="ctr">
                      <a:solidFill>
                        <a:schemeClr val="bg2"/>
                      </a:solidFill>
                      <a:prstDash val="solid"/>
                      <a:round/>
                      <a:headEnd type="none" w="med" len="med"/>
                      <a:tailEnd type="none" w="med" len="med"/>
                    </a:lnB>
                    <a:noFill/>
                  </a:tcPr>
                </a:tc>
                <a:tc>
                  <a:txBody>
                    <a:bodyPr/>
                    <a:lstStyle/>
                    <a:p>
                      <a:pPr algn="ctr"/>
                      <a:r>
                        <a:rPr kumimoji="1" lang="ja-JP" altLang="en-US" sz="1000" b="0" dirty="0">
                          <a:solidFill>
                            <a:schemeClr val="bg2"/>
                          </a:solidFill>
                          <a:latin typeface="游ゴシック" panose="020B0400000000000000" pitchFamily="50" charset="-128"/>
                          <a:ea typeface="游ゴシック" panose="020B0400000000000000" pitchFamily="50" charset="-128"/>
                        </a:rPr>
                        <a:t>累計</a:t>
                      </a:r>
                    </a:p>
                  </a:txBody>
                  <a:tcPr marL="91442" marR="91442" marT="45708" marB="45708" anchor="ctr">
                    <a:lnL w="6350" cap="flat" cmpd="sng" algn="ctr">
                      <a:solidFill>
                        <a:schemeClr val="bg1">
                          <a:lumMod val="75000"/>
                        </a:schemeClr>
                      </a:solidFill>
                      <a:prstDash val="solid"/>
                      <a:round/>
                      <a:headEnd type="none" w="med" len="med"/>
                      <a:tailEnd type="none" w="med" len="med"/>
                    </a:lnL>
                    <a:lnR w="9525" cap="flat" cmpd="sng" algn="ctr">
                      <a:solidFill>
                        <a:schemeClr val="bg2"/>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9525" cap="flat" cmpd="sng" algn="ctr">
                      <a:solidFill>
                        <a:schemeClr val="bg2"/>
                      </a:solidFill>
                      <a:prstDash val="solid"/>
                      <a:round/>
                      <a:headEnd type="none" w="med" len="med"/>
                      <a:tailEnd type="none" w="med" len="med"/>
                    </a:lnB>
                    <a:noFill/>
                  </a:tcPr>
                </a:tc>
                <a:tc>
                  <a:txBody>
                    <a:bodyPr/>
                    <a:lstStyle/>
                    <a:p>
                      <a:pPr algn="ctr"/>
                      <a:r>
                        <a:rPr kumimoji="1" lang="ja-JP" altLang="en-US" sz="1000" b="0" dirty="0">
                          <a:solidFill>
                            <a:schemeClr val="bg2"/>
                          </a:solidFill>
                          <a:latin typeface="游ゴシック" panose="020B0400000000000000" pitchFamily="50" charset="-128"/>
                          <a:ea typeface="游ゴシック" panose="020B0400000000000000" pitchFamily="50" charset="-128"/>
                        </a:rPr>
                        <a:t>当月</a:t>
                      </a:r>
                    </a:p>
                  </a:txBody>
                  <a:tcPr marL="91442" marR="91442" marT="45708" marB="45708" anchor="ctr">
                    <a:lnL w="9525" cap="flat" cmpd="sng" algn="ctr">
                      <a:solidFill>
                        <a:schemeClr val="bg2"/>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9525" cap="flat" cmpd="sng" algn="ctr">
                      <a:solidFill>
                        <a:schemeClr val="bg2"/>
                      </a:solidFill>
                      <a:prstDash val="solid"/>
                      <a:round/>
                      <a:headEnd type="none" w="med" len="med"/>
                      <a:tailEnd type="none" w="med" len="med"/>
                    </a:lnB>
                    <a:noFill/>
                  </a:tcPr>
                </a:tc>
                <a:tc>
                  <a:txBody>
                    <a:bodyPr/>
                    <a:lstStyle/>
                    <a:p>
                      <a:pPr algn="ctr"/>
                      <a:r>
                        <a:rPr kumimoji="1" lang="ja-JP" altLang="en-US" sz="1000" b="0" dirty="0">
                          <a:solidFill>
                            <a:schemeClr val="bg2"/>
                          </a:solidFill>
                          <a:latin typeface="游ゴシック" panose="020B0400000000000000" pitchFamily="50" charset="-128"/>
                          <a:ea typeface="游ゴシック" panose="020B0400000000000000" pitchFamily="50" charset="-128"/>
                        </a:rPr>
                        <a:t>累計</a:t>
                      </a:r>
                    </a:p>
                  </a:txBody>
                  <a:tcPr marL="91442" marR="91442" marT="45708" marB="45708" anchor="ctr">
                    <a:lnL w="6350" cap="flat" cmpd="sng" algn="ctr">
                      <a:solidFill>
                        <a:schemeClr val="bg1">
                          <a:lumMod val="75000"/>
                        </a:schemeClr>
                      </a:solidFill>
                      <a:prstDash val="solid"/>
                      <a:round/>
                      <a:headEnd type="none" w="med" len="med"/>
                      <a:tailEnd type="none" w="med" len="med"/>
                    </a:lnL>
                    <a:lnR w="9525" cap="flat" cmpd="sng" algn="ctr">
                      <a:solidFill>
                        <a:schemeClr val="bg2"/>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9525" cap="flat" cmpd="sng" algn="ctr">
                      <a:solidFill>
                        <a:schemeClr val="bg2"/>
                      </a:solidFill>
                      <a:prstDash val="solid"/>
                      <a:round/>
                      <a:headEnd type="none" w="med" len="med"/>
                      <a:tailEnd type="none" w="med" len="med"/>
                    </a:lnB>
                    <a:noFill/>
                  </a:tcPr>
                </a:tc>
                <a:extLst>
                  <a:ext uri="{0D108BD9-81ED-4DB2-BD59-A6C34878D82A}">
                    <a16:rowId xmlns:a16="http://schemas.microsoft.com/office/drawing/2014/main" val="10001"/>
                  </a:ext>
                </a:extLst>
              </a:tr>
              <a:tr h="318979">
                <a:tc>
                  <a:txBody>
                    <a:bodyPr/>
                    <a:lstStyle/>
                    <a:p>
                      <a:r>
                        <a:rPr kumimoji="1" lang="ja-JP" altLang="en-US" sz="1000" b="0" dirty="0">
                          <a:solidFill>
                            <a:schemeClr val="bg2"/>
                          </a:solidFill>
                          <a:latin typeface="游ゴシック" panose="020B0400000000000000" pitchFamily="50" charset="-128"/>
                          <a:ea typeface="游ゴシック" panose="020B0400000000000000" pitchFamily="50" charset="-128"/>
                        </a:rPr>
                        <a:t>売　　上　　高</a:t>
                      </a:r>
                    </a:p>
                  </a:txBody>
                  <a:tcPr marL="144003" marR="144003" marT="45708" marB="45708" anchor="ctr">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c>
                  <a:txBody>
                    <a:bodyPr/>
                    <a:lstStyle/>
                    <a:p>
                      <a:pPr algn="r"/>
                      <a:r>
                        <a:rPr kumimoji="1" lang="en-US" altLang="ja-JP" sz="1000" b="0" dirty="0">
                          <a:solidFill>
                            <a:schemeClr val="bg2"/>
                          </a:solidFill>
                          <a:latin typeface="游ゴシック" panose="020B0400000000000000" pitchFamily="50" charset="-128"/>
                          <a:ea typeface="游ゴシック" panose="020B0400000000000000" pitchFamily="50" charset="-128"/>
                        </a:rPr>
                        <a:t>40,000</a:t>
                      </a:r>
                      <a:endParaRPr kumimoji="1" lang="ja-JP" altLang="en-US" sz="1000" b="0" dirty="0">
                        <a:solidFill>
                          <a:schemeClr val="bg2"/>
                        </a:solidFill>
                        <a:latin typeface="游ゴシック" panose="020B0400000000000000" pitchFamily="50" charset="-128"/>
                        <a:ea typeface="游ゴシック" panose="020B0400000000000000" pitchFamily="50" charset="-128"/>
                      </a:endParaRPr>
                    </a:p>
                  </a:txBody>
                  <a:tcPr marL="36000" marR="36000" marT="45708" marB="45708" anchor="ctr">
                    <a:lnL w="9525" cap="flat" cmpd="sng" algn="ctr">
                      <a:solidFill>
                        <a:schemeClr val="bg2"/>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9525" cap="flat" cmpd="sng" algn="ctr">
                      <a:solidFill>
                        <a:schemeClr val="bg2"/>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c>
                  <a:txBody>
                    <a:bodyPr/>
                    <a:lstStyle/>
                    <a:p>
                      <a:pPr algn="r"/>
                      <a:r>
                        <a:rPr kumimoji="1" lang="en-US" altLang="ja-JP" sz="1000" b="0" dirty="0">
                          <a:solidFill>
                            <a:schemeClr val="bg2"/>
                          </a:solidFill>
                          <a:latin typeface="游ゴシック" panose="020B0400000000000000" pitchFamily="50" charset="-128"/>
                          <a:ea typeface="游ゴシック" panose="020B0400000000000000" pitchFamily="50" charset="-128"/>
                        </a:rPr>
                        <a:t>280,000</a:t>
                      </a:r>
                      <a:endParaRPr kumimoji="1" lang="ja-JP" altLang="en-US" sz="1000" b="0" dirty="0">
                        <a:solidFill>
                          <a:schemeClr val="bg2"/>
                        </a:solidFill>
                        <a:latin typeface="游ゴシック" panose="020B0400000000000000" pitchFamily="50" charset="-128"/>
                        <a:ea typeface="游ゴシック" panose="020B0400000000000000" pitchFamily="50" charset="-128"/>
                      </a:endParaRPr>
                    </a:p>
                  </a:txBody>
                  <a:tcPr marL="36000" marR="36000" marT="45708" marB="45708" anchor="ctr">
                    <a:lnL w="6350" cap="flat" cmpd="sng" algn="ctr">
                      <a:solidFill>
                        <a:schemeClr val="bg1">
                          <a:lumMod val="75000"/>
                        </a:schemeClr>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solidFill>
                      <a:schemeClr val="accent1"/>
                    </a:solidFill>
                  </a:tcPr>
                </a:tc>
                <a:tc>
                  <a:txBody>
                    <a:bodyPr/>
                    <a:lstStyle/>
                    <a:p>
                      <a:pPr algn="r"/>
                      <a:r>
                        <a:rPr kumimoji="1" lang="en-US" altLang="ja-JP" sz="1000" b="0" dirty="0">
                          <a:solidFill>
                            <a:schemeClr val="bg2"/>
                          </a:solidFill>
                          <a:latin typeface="游ゴシック" panose="020B0400000000000000" pitchFamily="50" charset="-128"/>
                          <a:ea typeface="游ゴシック" panose="020B0400000000000000" pitchFamily="50" charset="-128"/>
                        </a:rPr>
                        <a:t>40,000</a:t>
                      </a:r>
                      <a:endParaRPr kumimoji="1" lang="ja-JP" altLang="en-US" sz="1000" b="0" dirty="0">
                        <a:solidFill>
                          <a:schemeClr val="bg2"/>
                        </a:solidFill>
                        <a:latin typeface="游ゴシック" panose="020B0400000000000000" pitchFamily="50" charset="-128"/>
                        <a:ea typeface="游ゴシック" panose="020B0400000000000000" pitchFamily="50" charset="-128"/>
                      </a:endParaRPr>
                    </a:p>
                  </a:txBody>
                  <a:tcPr marL="36000" marR="36000" marT="45708" marB="45708" anchor="ctr">
                    <a:lnL w="9525" cap="flat" cmpd="sng" algn="ctr">
                      <a:solidFill>
                        <a:schemeClr val="bg2"/>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9525" cap="flat" cmpd="sng" algn="ctr">
                      <a:solidFill>
                        <a:schemeClr val="bg2"/>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c>
                  <a:txBody>
                    <a:bodyPr/>
                    <a:lstStyle/>
                    <a:p>
                      <a:pPr algn="r"/>
                      <a:r>
                        <a:rPr kumimoji="1" lang="en-US" altLang="ja-JP" sz="1000" b="0" dirty="0">
                          <a:solidFill>
                            <a:schemeClr val="bg2"/>
                          </a:solidFill>
                          <a:latin typeface="游ゴシック" panose="020B0400000000000000" pitchFamily="50" charset="-128"/>
                          <a:ea typeface="游ゴシック" panose="020B0400000000000000" pitchFamily="50" charset="-128"/>
                        </a:rPr>
                        <a:t>320,000</a:t>
                      </a:r>
                      <a:endParaRPr kumimoji="1" lang="ja-JP" altLang="en-US" sz="1000" b="0" dirty="0">
                        <a:solidFill>
                          <a:schemeClr val="bg2"/>
                        </a:solidFill>
                        <a:latin typeface="游ゴシック" panose="020B0400000000000000" pitchFamily="50" charset="-128"/>
                        <a:ea typeface="游ゴシック" panose="020B0400000000000000" pitchFamily="50" charset="-128"/>
                      </a:endParaRPr>
                    </a:p>
                  </a:txBody>
                  <a:tcPr marL="36000" marR="36000" marT="45708" marB="45708" anchor="ctr">
                    <a:lnL w="6350" cap="flat" cmpd="sng" algn="ctr">
                      <a:solidFill>
                        <a:schemeClr val="bg1">
                          <a:lumMod val="75000"/>
                        </a:schemeClr>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solidFill>
                      <a:schemeClr val="accent1"/>
                    </a:solidFill>
                  </a:tcPr>
                </a:tc>
                <a:tc>
                  <a:txBody>
                    <a:bodyPr/>
                    <a:lstStyle/>
                    <a:p>
                      <a:pPr algn="r"/>
                      <a:r>
                        <a:rPr kumimoji="1" lang="en-US" altLang="ja-JP" sz="1000" b="0" dirty="0">
                          <a:solidFill>
                            <a:schemeClr val="bg2"/>
                          </a:solidFill>
                          <a:latin typeface="游ゴシック" panose="020B0400000000000000" pitchFamily="50" charset="-128"/>
                          <a:ea typeface="游ゴシック" panose="020B0400000000000000" pitchFamily="50" charset="-128"/>
                        </a:rPr>
                        <a:t>40,000</a:t>
                      </a:r>
                      <a:endParaRPr kumimoji="1" lang="ja-JP" altLang="en-US" sz="1000" b="0" dirty="0">
                        <a:solidFill>
                          <a:schemeClr val="bg2"/>
                        </a:solidFill>
                        <a:latin typeface="游ゴシック" panose="020B0400000000000000" pitchFamily="50" charset="-128"/>
                        <a:ea typeface="游ゴシック" panose="020B0400000000000000" pitchFamily="50" charset="-128"/>
                      </a:endParaRPr>
                    </a:p>
                  </a:txBody>
                  <a:tcPr marL="36000" marR="36000" marT="45708" marB="45708" anchor="ctr">
                    <a:lnL w="9525" cap="flat" cmpd="sng" algn="ctr">
                      <a:solidFill>
                        <a:schemeClr val="bg2"/>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9525" cap="flat" cmpd="sng" algn="ctr">
                      <a:solidFill>
                        <a:schemeClr val="bg2"/>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c>
                  <a:txBody>
                    <a:bodyPr/>
                    <a:lstStyle/>
                    <a:p>
                      <a:pPr algn="r"/>
                      <a:r>
                        <a:rPr kumimoji="1" lang="en-US" altLang="ja-JP" sz="1000" b="0" dirty="0">
                          <a:solidFill>
                            <a:schemeClr val="bg2"/>
                          </a:solidFill>
                          <a:latin typeface="游ゴシック" panose="020B0400000000000000" pitchFamily="50" charset="-128"/>
                          <a:ea typeface="游ゴシック" panose="020B0400000000000000" pitchFamily="50" charset="-128"/>
                        </a:rPr>
                        <a:t>360,000</a:t>
                      </a:r>
                      <a:endParaRPr kumimoji="1" lang="ja-JP" altLang="en-US" sz="1000" b="0" dirty="0">
                        <a:solidFill>
                          <a:schemeClr val="bg2"/>
                        </a:solidFill>
                        <a:latin typeface="游ゴシック" panose="020B0400000000000000" pitchFamily="50" charset="-128"/>
                        <a:ea typeface="游ゴシック" panose="020B0400000000000000" pitchFamily="50" charset="-128"/>
                      </a:endParaRPr>
                    </a:p>
                  </a:txBody>
                  <a:tcPr marL="36000" marR="36000" marT="45708" marB="45708" anchor="ctr">
                    <a:lnL w="6350" cap="flat" cmpd="sng" algn="ctr">
                      <a:solidFill>
                        <a:schemeClr val="bg1">
                          <a:lumMod val="75000"/>
                        </a:schemeClr>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solidFill>
                      <a:schemeClr val="accent1"/>
                    </a:solidFill>
                  </a:tcPr>
                </a:tc>
                <a:tc>
                  <a:txBody>
                    <a:bodyPr/>
                    <a:lstStyle/>
                    <a:p>
                      <a:pPr algn="r"/>
                      <a:r>
                        <a:rPr kumimoji="1" lang="en-US" altLang="ja-JP" sz="1000" b="0" dirty="0">
                          <a:solidFill>
                            <a:schemeClr val="bg2"/>
                          </a:solidFill>
                          <a:latin typeface="游ゴシック" panose="020B0400000000000000" pitchFamily="50" charset="-128"/>
                          <a:ea typeface="游ゴシック" panose="020B0400000000000000" pitchFamily="50" charset="-128"/>
                        </a:rPr>
                        <a:t>40,000</a:t>
                      </a:r>
                      <a:endParaRPr kumimoji="1" lang="ja-JP" altLang="en-US" sz="1000" b="0" dirty="0">
                        <a:solidFill>
                          <a:schemeClr val="bg2"/>
                        </a:solidFill>
                        <a:latin typeface="游ゴシック" panose="020B0400000000000000" pitchFamily="50" charset="-128"/>
                        <a:ea typeface="游ゴシック" panose="020B0400000000000000" pitchFamily="50" charset="-128"/>
                      </a:endParaRPr>
                    </a:p>
                  </a:txBody>
                  <a:tcPr marL="36000" marR="36000" marT="45708" marB="45708" anchor="ctr">
                    <a:lnL w="9525" cap="flat" cmpd="sng" algn="ctr">
                      <a:solidFill>
                        <a:schemeClr val="bg2"/>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9525" cap="flat" cmpd="sng" algn="ctr">
                      <a:solidFill>
                        <a:schemeClr val="bg2"/>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c>
                  <a:txBody>
                    <a:bodyPr/>
                    <a:lstStyle/>
                    <a:p>
                      <a:pPr algn="r"/>
                      <a:r>
                        <a:rPr kumimoji="1" lang="en-US" altLang="ja-JP" sz="1000" b="0" dirty="0">
                          <a:solidFill>
                            <a:schemeClr val="bg2"/>
                          </a:solidFill>
                          <a:latin typeface="游ゴシック" panose="020B0400000000000000" pitchFamily="50" charset="-128"/>
                          <a:ea typeface="游ゴシック" panose="020B0400000000000000" pitchFamily="50" charset="-128"/>
                        </a:rPr>
                        <a:t>400,000</a:t>
                      </a:r>
                      <a:endParaRPr kumimoji="1" lang="ja-JP" altLang="en-US" sz="1000" b="0" dirty="0">
                        <a:solidFill>
                          <a:schemeClr val="bg2"/>
                        </a:solidFill>
                        <a:latin typeface="游ゴシック" panose="020B0400000000000000" pitchFamily="50" charset="-128"/>
                        <a:ea typeface="游ゴシック" panose="020B0400000000000000" pitchFamily="50" charset="-128"/>
                      </a:endParaRPr>
                    </a:p>
                  </a:txBody>
                  <a:tcPr marL="36000" marR="36000" marT="45708" marB="45708" anchor="ctr">
                    <a:lnL w="6350" cap="flat" cmpd="sng" algn="ctr">
                      <a:solidFill>
                        <a:schemeClr val="bg1">
                          <a:lumMod val="75000"/>
                        </a:schemeClr>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solidFill>
                      <a:schemeClr val="accent1"/>
                    </a:solidFill>
                  </a:tcPr>
                </a:tc>
                <a:tc>
                  <a:txBody>
                    <a:bodyPr/>
                    <a:lstStyle/>
                    <a:p>
                      <a:pPr algn="r"/>
                      <a:r>
                        <a:rPr kumimoji="1" lang="en-US" altLang="ja-JP" sz="1000" b="0" dirty="0">
                          <a:solidFill>
                            <a:schemeClr val="bg2"/>
                          </a:solidFill>
                          <a:latin typeface="游ゴシック" panose="020B0400000000000000" pitchFamily="50" charset="-128"/>
                          <a:ea typeface="游ゴシック" panose="020B0400000000000000" pitchFamily="50" charset="-128"/>
                        </a:rPr>
                        <a:t>40,000</a:t>
                      </a:r>
                      <a:endParaRPr kumimoji="1" lang="ja-JP" altLang="en-US" sz="1000" b="0" dirty="0">
                        <a:solidFill>
                          <a:schemeClr val="bg2"/>
                        </a:solidFill>
                        <a:latin typeface="游ゴシック" panose="020B0400000000000000" pitchFamily="50" charset="-128"/>
                        <a:ea typeface="游ゴシック" panose="020B0400000000000000" pitchFamily="50" charset="-128"/>
                      </a:endParaRPr>
                    </a:p>
                  </a:txBody>
                  <a:tcPr marL="36000" marR="36000" marT="45708" marB="45708" anchor="ctr">
                    <a:lnL w="9525" cap="flat" cmpd="sng" algn="ctr">
                      <a:solidFill>
                        <a:schemeClr val="bg2"/>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9525" cap="flat" cmpd="sng" algn="ctr">
                      <a:solidFill>
                        <a:schemeClr val="bg2"/>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c>
                  <a:txBody>
                    <a:bodyPr/>
                    <a:lstStyle/>
                    <a:p>
                      <a:pPr algn="r"/>
                      <a:r>
                        <a:rPr kumimoji="1" lang="en-US" altLang="ja-JP" sz="1000" b="0" dirty="0">
                          <a:solidFill>
                            <a:schemeClr val="bg2"/>
                          </a:solidFill>
                          <a:latin typeface="游ゴシック" panose="020B0400000000000000" pitchFamily="50" charset="-128"/>
                          <a:ea typeface="游ゴシック" panose="020B0400000000000000" pitchFamily="50" charset="-128"/>
                        </a:rPr>
                        <a:t>440,000</a:t>
                      </a:r>
                      <a:endParaRPr kumimoji="1" lang="ja-JP" altLang="en-US" sz="1000" b="0" dirty="0">
                        <a:solidFill>
                          <a:schemeClr val="bg2"/>
                        </a:solidFill>
                        <a:latin typeface="游ゴシック" panose="020B0400000000000000" pitchFamily="50" charset="-128"/>
                        <a:ea typeface="游ゴシック" panose="020B0400000000000000" pitchFamily="50" charset="-128"/>
                      </a:endParaRPr>
                    </a:p>
                  </a:txBody>
                  <a:tcPr marL="36000" marR="36000" marT="45708" marB="45708" anchor="ctr">
                    <a:lnL w="6350" cap="flat" cmpd="sng" algn="ctr">
                      <a:solidFill>
                        <a:schemeClr val="bg1">
                          <a:lumMod val="75000"/>
                        </a:schemeClr>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solidFill>
                      <a:schemeClr val="accent1"/>
                    </a:solidFill>
                  </a:tcPr>
                </a:tc>
                <a:tc>
                  <a:txBody>
                    <a:bodyPr/>
                    <a:lstStyle/>
                    <a:p>
                      <a:pPr algn="r"/>
                      <a:r>
                        <a:rPr kumimoji="1" lang="en-US" altLang="ja-JP" sz="1000" b="0" dirty="0">
                          <a:solidFill>
                            <a:schemeClr val="bg2"/>
                          </a:solidFill>
                          <a:latin typeface="游ゴシック" panose="020B0400000000000000" pitchFamily="50" charset="-128"/>
                          <a:ea typeface="游ゴシック" panose="020B0400000000000000" pitchFamily="50" charset="-128"/>
                        </a:rPr>
                        <a:t>40,000</a:t>
                      </a:r>
                      <a:endParaRPr kumimoji="1" lang="ja-JP" altLang="en-US" sz="1000" b="0" dirty="0">
                        <a:solidFill>
                          <a:schemeClr val="bg2"/>
                        </a:solidFill>
                        <a:latin typeface="游ゴシック" panose="020B0400000000000000" pitchFamily="50" charset="-128"/>
                        <a:ea typeface="游ゴシック" panose="020B0400000000000000" pitchFamily="50" charset="-128"/>
                      </a:endParaRPr>
                    </a:p>
                  </a:txBody>
                  <a:tcPr marL="36000" marR="36000" marT="45708" marB="45708" anchor="ctr">
                    <a:lnL w="9525" cap="flat" cmpd="sng" algn="ctr">
                      <a:solidFill>
                        <a:schemeClr val="bg2"/>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9525" cap="flat" cmpd="sng" algn="ctr">
                      <a:solidFill>
                        <a:schemeClr val="bg2"/>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c>
                  <a:txBody>
                    <a:bodyPr/>
                    <a:lstStyle/>
                    <a:p>
                      <a:pPr algn="r"/>
                      <a:r>
                        <a:rPr kumimoji="1" lang="en-US" altLang="ja-JP" sz="1000" b="0" dirty="0">
                          <a:solidFill>
                            <a:schemeClr val="bg2"/>
                          </a:solidFill>
                          <a:latin typeface="游ゴシック" panose="020B0400000000000000" pitchFamily="50" charset="-128"/>
                          <a:ea typeface="游ゴシック" panose="020B0400000000000000" pitchFamily="50" charset="-128"/>
                        </a:rPr>
                        <a:t>480,000</a:t>
                      </a:r>
                      <a:endParaRPr kumimoji="1" lang="ja-JP" altLang="en-US" sz="1000" b="0" dirty="0">
                        <a:solidFill>
                          <a:schemeClr val="bg2"/>
                        </a:solidFill>
                        <a:latin typeface="游ゴシック" panose="020B0400000000000000" pitchFamily="50" charset="-128"/>
                        <a:ea typeface="游ゴシック" panose="020B0400000000000000" pitchFamily="50" charset="-128"/>
                      </a:endParaRPr>
                    </a:p>
                  </a:txBody>
                  <a:tcPr marL="36000" marR="36000" marT="45708" marB="45708" anchor="ctr">
                    <a:lnL w="6350" cap="flat" cmpd="sng" algn="ctr">
                      <a:solidFill>
                        <a:schemeClr val="bg1">
                          <a:lumMod val="75000"/>
                        </a:schemeClr>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solidFill>
                      <a:schemeClr val="accent1"/>
                    </a:solidFill>
                  </a:tcPr>
                </a:tc>
                <a:extLst>
                  <a:ext uri="{0D108BD9-81ED-4DB2-BD59-A6C34878D82A}">
                    <a16:rowId xmlns:a16="http://schemas.microsoft.com/office/drawing/2014/main" val="10002"/>
                  </a:ext>
                </a:extLst>
              </a:tr>
              <a:tr h="318979">
                <a:tc>
                  <a:txBody>
                    <a:bodyPr/>
                    <a:lstStyle/>
                    <a:p>
                      <a:r>
                        <a:rPr kumimoji="1" lang="ja-JP" altLang="en-US" sz="1000" b="0" dirty="0">
                          <a:solidFill>
                            <a:schemeClr val="bg2"/>
                          </a:solidFill>
                          <a:latin typeface="游ゴシック" panose="020B0400000000000000" pitchFamily="50" charset="-128"/>
                          <a:ea typeface="游ゴシック" panose="020B0400000000000000" pitchFamily="50" charset="-128"/>
                        </a:rPr>
                        <a:t>粗　利　益　高</a:t>
                      </a:r>
                    </a:p>
                  </a:txBody>
                  <a:tcPr marL="144003" marR="144003" marT="45708" marB="45708" anchor="ctr">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c>
                  <a:txBody>
                    <a:bodyPr/>
                    <a:lstStyle/>
                    <a:p>
                      <a:pPr algn="r"/>
                      <a:r>
                        <a:rPr kumimoji="1" lang="en-US" altLang="ja-JP" sz="1000" b="0" dirty="0">
                          <a:solidFill>
                            <a:schemeClr val="bg2"/>
                          </a:solidFill>
                          <a:latin typeface="游ゴシック" panose="020B0400000000000000" pitchFamily="50" charset="-128"/>
                          <a:ea typeface="游ゴシック" panose="020B0400000000000000" pitchFamily="50" charset="-128"/>
                        </a:rPr>
                        <a:t>8,800</a:t>
                      </a:r>
                      <a:endParaRPr kumimoji="1" lang="ja-JP" altLang="en-US" sz="1000" b="0" dirty="0">
                        <a:solidFill>
                          <a:schemeClr val="bg2"/>
                        </a:solidFill>
                        <a:latin typeface="游ゴシック" panose="020B0400000000000000" pitchFamily="50" charset="-128"/>
                        <a:ea typeface="游ゴシック" panose="020B0400000000000000" pitchFamily="50" charset="-128"/>
                      </a:endParaRPr>
                    </a:p>
                  </a:txBody>
                  <a:tcPr marL="36000" marR="36000" marT="45708" marB="45708" anchor="ctr">
                    <a:lnL w="9525" cap="flat" cmpd="sng" algn="ctr">
                      <a:solidFill>
                        <a:schemeClr val="bg2"/>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c>
                  <a:txBody>
                    <a:bodyPr/>
                    <a:lstStyle/>
                    <a:p>
                      <a:pPr algn="r"/>
                      <a:r>
                        <a:rPr kumimoji="1" lang="en-US" altLang="ja-JP" sz="1000" b="0" dirty="0">
                          <a:solidFill>
                            <a:schemeClr val="bg2"/>
                          </a:solidFill>
                          <a:latin typeface="游ゴシック" panose="020B0400000000000000" pitchFamily="50" charset="-128"/>
                          <a:ea typeface="游ゴシック" panose="020B0400000000000000" pitchFamily="50" charset="-128"/>
                        </a:rPr>
                        <a:t>61,600</a:t>
                      </a:r>
                      <a:endParaRPr kumimoji="1" lang="ja-JP" altLang="en-US" sz="1000" b="0" dirty="0">
                        <a:solidFill>
                          <a:schemeClr val="bg2"/>
                        </a:solidFill>
                        <a:latin typeface="游ゴシック" panose="020B0400000000000000" pitchFamily="50" charset="-128"/>
                        <a:ea typeface="游ゴシック" panose="020B0400000000000000" pitchFamily="50" charset="-128"/>
                      </a:endParaRPr>
                    </a:p>
                  </a:txBody>
                  <a:tcPr marL="36000" marR="36000" marT="45708" marB="45708" anchor="ctr">
                    <a:lnL w="6350" cap="flat" cmpd="sng" algn="ctr">
                      <a:solidFill>
                        <a:schemeClr val="bg1">
                          <a:lumMod val="75000"/>
                        </a:schemeClr>
                      </a:solidFill>
                      <a:prstDash val="solid"/>
                      <a:round/>
                      <a:headEnd type="none" w="med" len="med"/>
                      <a:tailEnd type="none" w="med" len="med"/>
                    </a:lnL>
                    <a:lnR w="9525" cap="flat" cmpd="sng" algn="ctr">
                      <a:solidFill>
                        <a:schemeClr val="bg2"/>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solidFill>
                      <a:schemeClr val="accent1"/>
                    </a:solidFill>
                  </a:tcPr>
                </a:tc>
                <a:tc>
                  <a:txBody>
                    <a:bodyPr/>
                    <a:lstStyle/>
                    <a:p>
                      <a:pPr algn="r"/>
                      <a:r>
                        <a:rPr kumimoji="1" lang="en-US" altLang="ja-JP" sz="1000" b="0" dirty="0">
                          <a:solidFill>
                            <a:schemeClr val="bg2"/>
                          </a:solidFill>
                          <a:latin typeface="游ゴシック" panose="020B0400000000000000" pitchFamily="50" charset="-128"/>
                          <a:ea typeface="游ゴシック" panose="020B0400000000000000" pitchFamily="50" charset="-128"/>
                        </a:rPr>
                        <a:t>8,800</a:t>
                      </a:r>
                      <a:endParaRPr kumimoji="1" lang="ja-JP" altLang="en-US" sz="1000" b="0" dirty="0">
                        <a:solidFill>
                          <a:schemeClr val="bg2"/>
                        </a:solidFill>
                        <a:latin typeface="游ゴシック" panose="020B0400000000000000" pitchFamily="50" charset="-128"/>
                        <a:ea typeface="游ゴシック" panose="020B0400000000000000" pitchFamily="50" charset="-128"/>
                      </a:endParaRPr>
                    </a:p>
                  </a:txBody>
                  <a:tcPr marL="36000" marR="36000" marT="45708" marB="45708" anchor="ctr">
                    <a:lnL w="9525" cap="flat" cmpd="sng" algn="ctr">
                      <a:solidFill>
                        <a:schemeClr val="bg2"/>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c>
                  <a:txBody>
                    <a:bodyPr/>
                    <a:lstStyle/>
                    <a:p>
                      <a:pPr algn="r"/>
                      <a:r>
                        <a:rPr kumimoji="1" lang="en-US" altLang="ja-JP" sz="1000" b="0" dirty="0">
                          <a:solidFill>
                            <a:schemeClr val="bg2"/>
                          </a:solidFill>
                          <a:latin typeface="游ゴシック" panose="020B0400000000000000" pitchFamily="50" charset="-128"/>
                          <a:ea typeface="游ゴシック" panose="020B0400000000000000" pitchFamily="50" charset="-128"/>
                        </a:rPr>
                        <a:t>70,400</a:t>
                      </a:r>
                      <a:endParaRPr kumimoji="1" lang="ja-JP" altLang="en-US" sz="1000" b="0" dirty="0">
                        <a:solidFill>
                          <a:schemeClr val="bg2"/>
                        </a:solidFill>
                        <a:latin typeface="游ゴシック" panose="020B0400000000000000" pitchFamily="50" charset="-128"/>
                        <a:ea typeface="游ゴシック" panose="020B0400000000000000" pitchFamily="50" charset="-128"/>
                      </a:endParaRPr>
                    </a:p>
                  </a:txBody>
                  <a:tcPr marL="36000" marR="36000" marT="45708" marB="45708" anchor="ctr">
                    <a:lnL w="6350" cap="flat" cmpd="sng" algn="ctr">
                      <a:solidFill>
                        <a:schemeClr val="bg1">
                          <a:lumMod val="75000"/>
                        </a:schemeClr>
                      </a:solidFill>
                      <a:prstDash val="solid"/>
                      <a:round/>
                      <a:headEnd type="none" w="med" len="med"/>
                      <a:tailEnd type="none" w="med" len="med"/>
                    </a:lnL>
                    <a:lnR w="9525" cap="flat" cmpd="sng" algn="ctr">
                      <a:solidFill>
                        <a:schemeClr val="bg2"/>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solidFill>
                      <a:schemeClr val="accent1"/>
                    </a:solidFill>
                  </a:tcPr>
                </a:tc>
                <a:tc>
                  <a:txBody>
                    <a:bodyPr/>
                    <a:lstStyle/>
                    <a:p>
                      <a:pPr algn="r"/>
                      <a:r>
                        <a:rPr kumimoji="1" lang="en-US" altLang="ja-JP" sz="1000" b="0" dirty="0">
                          <a:solidFill>
                            <a:schemeClr val="bg2"/>
                          </a:solidFill>
                          <a:latin typeface="游ゴシック" panose="020B0400000000000000" pitchFamily="50" charset="-128"/>
                          <a:ea typeface="游ゴシック" panose="020B0400000000000000" pitchFamily="50" charset="-128"/>
                        </a:rPr>
                        <a:t>8,800</a:t>
                      </a:r>
                      <a:endParaRPr kumimoji="1" lang="ja-JP" altLang="en-US" sz="1000" b="0" dirty="0">
                        <a:solidFill>
                          <a:schemeClr val="bg2"/>
                        </a:solidFill>
                        <a:latin typeface="游ゴシック" panose="020B0400000000000000" pitchFamily="50" charset="-128"/>
                        <a:ea typeface="游ゴシック" panose="020B0400000000000000" pitchFamily="50" charset="-128"/>
                      </a:endParaRPr>
                    </a:p>
                  </a:txBody>
                  <a:tcPr marL="36000" marR="36000" marT="45708" marB="45708" anchor="ctr">
                    <a:lnL w="9525" cap="flat" cmpd="sng" algn="ctr">
                      <a:solidFill>
                        <a:schemeClr val="bg2"/>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c>
                  <a:txBody>
                    <a:bodyPr/>
                    <a:lstStyle/>
                    <a:p>
                      <a:pPr algn="r"/>
                      <a:r>
                        <a:rPr kumimoji="1" lang="en-US" altLang="ja-JP" sz="1000" b="0" dirty="0">
                          <a:solidFill>
                            <a:schemeClr val="bg2"/>
                          </a:solidFill>
                          <a:latin typeface="游ゴシック" panose="020B0400000000000000" pitchFamily="50" charset="-128"/>
                          <a:ea typeface="游ゴシック" panose="020B0400000000000000" pitchFamily="50" charset="-128"/>
                        </a:rPr>
                        <a:t>79,200</a:t>
                      </a:r>
                      <a:endParaRPr kumimoji="1" lang="ja-JP" altLang="en-US" sz="1000" b="0" dirty="0">
                        <a:solidFill>
                          <a:schemeClr val="bg2"/>
                        </a:solidFill>
                        <a:latin typeface="游ゴシック" panose="020B0400000000000000" pitchFamily="50" charset="-128"/>
                        <a:ea typeface="游ゴシック" panose="020B0400000000000000" pitchFamily="50" charset="-128"/>
                      </a:endParaRPr>
                    </a:p>
                  </a:txBody>
                  <a:tcPr marL="36000" marR="36000" marT="45708" marB="45708" anchor="ctr">
                    <a:lnL w="6350" cap="flat" cmpd="sng" algn="ctr">
                      <a:solidFill>
                        <a:schemeClr val="bg1">
                          <a:lumMod val="75000"/>
                        </a:schemeClr>
                      </a:solidFill>
                      <a:prstDash val="solid"/>
                      <a:round/>
                      <a:headEnd type="none" w="med" len="med"/>
                      <a:tailEnd type="none" w="med" len="med"/>
                    </a:lnL>
                    <a:lnR w="9525" cap="flat" cmpd="sng" algn="ctr">
                      <a:solidFill>
                        <a:schemeClr val="bg2"/>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solidFill>
                      <a:schemeClr val="accent1"/>
                    </a:solidFill>
                  </a:tcPr>
                </a:tc>
                <a:tc>
                  <a:txBody>
                    <a:bodyPr/>
                    <a:lstStyle/>
                    <a:p>
                      <a:pPr algn="r"/>
                      <a:r>
                        <a:rPr kumimoji="1" lang="en-US" altLang="ja-JP" sz="1000" b="0" dirty="0">
                          <a:solidFill>
                            <a:schemeClr val="bg2"/>
                          </a:solidFill>
                          <a:latin typeface="游ゴシック" panose="020B0400000000000000" pitchFamily="50" charset="-128"/>
                          <a:ea typeface="游ゴシック" panose="020B0400000000000000" pitchFamily="50" charset="-128"/>
                        </a:rPr>
                        <a:t>8,800</a:t>
                      </a:r>
                      <a:endParaRPr kumimoji="1" lang="ja-JP" altLang="en-US" sz="1000" b="0" dirty="0">
                        <a:solidFill>
                          <a:schemeClr val="bg2"/>
                        </a:solidFill>
                        <a:latin typeface="游ゴシック" panose="020B0400000000000000" pitchFamily="50" charset="-128"/>
                        <a:ea typeface="游ゴシック" panose="020B0400000000000000" pitchFamily="50" charset="-128"/>
                      </a:endParaRPr>
                    </a:p>
                  </a:txBody>
                  <a:tcPr marL="36000" marR="36000" marT="45708" marB="45708" anchor="ctr">
                    <a:lnL w="9525" cap="flat" cmpd="sng" algn="ctr">
                      <a:solidFill>
                        <a:schemeClr val="bg2"/>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c>
                  <a:txBody>
                    <a:bodyPr/>
                    <a:lstStyle/>
                    <a:p>
                      <a:pPr algn="r"/>
                      <a:r>
                        <a:rPr kumimoji="1" lang="en-US" altLang="ja-JP" sz="1000" b="0" dirty="0">
                          <a:solidFill>
                            <a:schemeClr val="bg2"/>
                          </a:solidFill>
                          <a:latin typeface="游ゴシック" panose="020B0400000000000000" pitchFamily="50" charset="-128"/>
                          <a:ea typeface="游ゴシック" panose="020B0400000000000000" pitchFamily="50" charset="-128"/>
                        </a:rPr>
                        <a:t>88,000</a:t>
                      </a:r>
                      <a:endParaRPr kumimoji="1" lang="ja-JP" altLang="en-US" sz="1000" b="0" dirty="0">
                        <a:solidFill>
                          <a:schemeClr val="bg2"/>
                        </a:solidFill>
                        <a:latin typeface="游ゴシック" panose="020B0400000000000000" pitchFamily="50" charset="-128"/>
                        <a:ea typeface="游ゴシック" panose="020B0400000000000000" pitchFamily="50" charset="-128"/>
                      </a:endParaRPr>
                    </a:p>
                  </a:txBody>
                  <a:tcPr marL="36000" marR="36000" marT="45708" marB="45708" anchor="ctr">
                    <a:lnL w="6350" cap="flat" cmpd="sng" algn="ctr">
                      <a:solidFill>
                        <a:schemeClr val="bg1">
                          <a:lumMod val="75000"/>
                        </a:schemeClr>
                      </a:solidFill>
                      <a:prstDash val="solid"/>
                      <a:round/>
                      <a:headEnd type="none" w="med" len="med"/>
                      <a:tailEnd type="none" w="med" len="med"/>
                    </a:lnL>
                    <a:lnR w="9525" cap="flat" cmpd="sng" algn="ctr">
                      <a:solidFill>
                        <a:schemeClr val="bg2"/>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solidFill>
                      <a:schemeClr val="accent1"/>
                    </a:solidFill>
                  </a:tcPr>
                </a:tc>
                <a:tc>
                  <a:txBody>
                    <a:bodyPr/>
                    <a:lstStyle/>
                    <a:p>
                      <a:pPr algn="r"/>
                      <a:r>
                        <a:rPr kumimoji="1" lang="en-US" altLang="ja-JP" sz="1000" b="0" dirty="0">
                          <a:solidFill>
                            <a:schemeClr val="bg2"/>
                          </a:solidFill>
                          <a:latin typeface="游ゴシック" panose="020B0400000000000000" pitchFamily="50" charset="-128"/>
                          <a:ea typeface="游ゴシック" panose="020B0400000000000000" pitchFamily="50" charset="-128"/>
                        </a:rPr>
                        <a:t>8,800</a:t>
                      </a:r>
                      <a:endParaRPr kumimoji="1" lang="ja-JP" altLang="en-US" sz="1000" b="0" dirty="0">
                        <a:solidFill>
                          <a:schemeClr val="bg2"/>
                        </a:solidFill>
                        <a:latin typeface="游ゴシック" panose="020B0400000000000000" pitchFamily="50" charset="-128"/>
                        <a:ea typeface="游ゴシック" panose="020B0400000000000000" pitchFamily="50" charset="-128"/>
                      </a:endParaRPr>
                    </a:p>
                  </a:txBody>
                  <a:tcPr marL="36000" marR="36000" marT="45708" marB="45708" anchor="ctr">
                    <a:lnL w="9525" cap="flat" cmpd="sng" algn="ctr">
                      <a:solidFill>
                        <a:schemeClr val="bg2"/>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c>
                  <a:txBody>
                    <a:bodyPr/>
                    <a:lstStyle/>
                    <a:p>
                      <a:pPr algn="r"/>
                      <a:r>
                        <a:rPr kumimoji="1" lang="en-US" altLang="ja-JP" sz="1000" b="0" dirty="0">
                          <a:solidFill>
                            <a:schemeClr val="bg2"/>
                          </a:solidFill>
                          <a:latin typeface="游ゴシック" panose="020B0400000000000000" pitchFamily="50" charset="-128"/>
                          <a:ea typeface="游ゴシック" panose="020B0400000000000000" pitchFamily="50" charset="-128"/>
                        </a:rPr>
                        <a:t>96,800</a:t>
                      </a:r>
                      <a:endParaRPr kumimoji="1" lang="ja-JP" altLang="en-US" sz="1000" b="0" dirty="0">
                        <a:solidFill>
                          <a:schemeClr val="bg2"/>
                        </a:solidFill>
                        <a:latin typeface="游ゴシック" panose="020B0400000000000000" pitchFamily="50" charset="-128"/>
                        <a:ea typeface="游ゴシック" panose="020B0400000000000000" pitchFamily="50" charset="-128"/>
                      </a:endParaRPr>
                    </a:p>
                  </a:txBody>
                  <a:tcPr marL="36000" marR="36000" marT="45708" marB="45708" anchor="ctr">
                    <a:lnL w="6350" cap="flat" cmpd="sng" algn="ctr">
                      <a:solidFill>
                        <a:schemeClr val="bg1">
                          <a:lumMod val="75000"/>
                        </a:schemeClr>
                      </a:solidFill>
                      <a:prstDash val="solid"/>
                      <a:round/>
                      <a:headEnd type="none" w="med" len="med"/>
                      <a:tailEnd type="none" w="med" len="med"/>
                    </a:lnL>
                    <a:lnR w="9525" cap="flat" cmpd="sng" algn="ctr">
                      <a:solidFill>
                        <a:schemeClr val="bg2"/>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solidFill>
                      <a:schemeClr val="accent1"/>
                    </a:solidFill>
                  </a:tcPr>
                </a:tc>
                <a:tc>
                  <a:txBody>
                    <a:bodyPr/>
                    <a:lstStyle/>
                    <a:p>
                      <a:pPr algn="r"/>
                      <a:r>
                        <a:rPr kumimoji="1" lang="en-US" altLang="ja-JP" sz="1000" b="0" dirty="0">
                          <a:solidFill>
                            <a:schemeClr val="bg2"/>
                          </a:solidFill>
                          <a:latin typeface="游ゴシック" panose="020B0400000000000000" pitchFamily="50" charset="-128"/>
                          <a:ea typeface="游ゴシック" panose="020B0400000000000000" pitchFamily="50" charset="-128"/>
                        </a:rPr>
                        <a:t>8,800</a:t>
                      </a:r>
                      <a:endParaRPr kumimoji="1" lang="ja-JP" altLang="en-US" sz="1000" b="0" dirty="0">
                        <a:solidFill>
                          <a:schemeClr val="bg2"/>
                        </a:solidFill>
                        <a:latin typeface="游ゴシック" panose="020B0400000000000000" pitchFamily="50" charset="-128"/>
                        <a:ea typeface="游ゴシック" panose="020B0400000000000000" pitchFamily="50" charset="-128"/>
                      </a:endParaRPr>
                    </a:p>
                  </a:txBody>
                  <a:tcPr marL="36000" marR="36000" marT="45708" marB="45708" anchor="ctr">
                    <a:lnL w="9525" cap="flat" cmpd="sng" algn="ctr">
                      <a:solidFill>
                        <a:schemeClr val="bg2"/>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c>
                  <a:txBody>
                    <a:bodyPr/>
                    <a:lstStyle/>
                    <a:p>
                      <a:pPr algn="r"/>
                      <a:r>
                        <a:rPr kumimoji="1" lang="en-US" altLang="ja-JP" sz="1000" b="0" dirty="0">
                          <a:solidFill>
                            <a:schemeClr val="bg2"/>
                          </a:solidFill>
                          <a:latin typeface="游ゴシック" panose="020B0400000000000000" pitchFamily="50" charset="-128"/>
                          <a:ea typeface="游ゴシック" panose="020B0400000000000000" pitchFamily="50" charset="-128"/>
                        </a:rPr>
                        <a:t>105,600</a:t>
                      </a:r>
                      <a:endParaRPr kumimoji="1" lang="ja-JP" altLang="en-US" sz="1000" b="0" dirty="0">
                        <a:solidFill>
                          <a:schemeClr val="bg2"/>
                        </a:solidFill>
                        <a:latin typeface="游ゴシック" panose="020B0400000000000000" pitchFamily="50" charset="-128"/>
                        <a:ea typeface="游ゴシック" panose="020B0400000000000000" pitchFamily="50" charset="-128"/>
                      </a:endParaRPr>
                    </a:p>
                  </a:txBody>
                  <a:tcPr marL="36000" marR="36000" marT="45708" marB="45708" anchor="ctr">
                    <a:lnL w="6350" cap="flat" cmpd="sng" algn="ctr">
                      <a:solidFill>
                        <a:schemeClr val="bg1">
                          <a:lumMod val="75000"/>
                        </a:schemeClr>
                      </a:solidFill>
                      <a:prstDash val="solid"/>
                      <a:round/>
                      <a:headEnd type="none" w="med" len="med"/>
                      <a:tailEnd type="none" w="med" len="med"/>
                    </a:lnL>
                    <a:lnR w="9525" cap="flat" cmpd="sng" algn="ctr">
                      <a:solidFill>
                        <a:schemeClr val="bg2"/>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solidFill>
                      <a:schemeClr val="accent1"/>
                    </a:solidFill>
                  </a:tcPr>
                </a:tc>
                <a:extLst>
                  <a:ext uri="{0D108BD9-81ED-4DB2-BD59-A6C34878D82A}">
                    <a16:rowId xmlns:a16="http://schemas.microsoft.com/office/drawing/2014/main" val="10003"/>
                  </a:ext>
                </a:extLst>
              </a:tr>
              <a:tr h="318979">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00" b="0" dirty="0">
                          <a:solidFill>
                            <a:schemeClr val="bg2"/>
                          </a:solidFill>
                          <a:latin typeface="游ゴシック" panose="020B0400000000000000" pitchFamily="50" charset="-128"/>
                          <a:ea typeface="游ゴシック" panose="020B0400000000000000" pitchFamily="50" charset="-128"/>
                        </a:rPr>
                        <a:t>営　業　利　益</a:t>
                      </a:r>
                    </a:p>
                  </a:txBody>
                  <a:tcPr marL="144003" marR="91442" marT="45708" marB="45708" anchor="ctr">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c>
                  <a:txBody>
                    <a:bodyPr/>
                    <a:lstStyle/>
                    <a:p>
                      <a:pPr algn="r"/>
                      <a:r>
                        <a:rPr kumimoji="1" lang="en-US" altLang="ja-JP" sz="1000" b="0" dirty="0">
                          <a:solidFill>
                            <a:schemeClr val="bg2"/>
                          </a:solidFill>
                          <a:latin typeface="游ゴシック" panose="020B0400000000000000" pitchFamily="50" charset="-128"/>
                          <a:ea typeface="游ゴシック" panose="020B0400000000000000" pitchFamily="50" charset="-128"/>
                        </a:rPr>
                        <a:t>2,000</a:t>
                      </a:r>
                      <a:endParaRPr kumimoji="1" lang="ja-JP" altLang="en-US" sz="1000" b="0" dirty="0">
                        <a:solidFill>
                          <a:schemeClr val="bg2"/>
                        </a:solidFill>
                        <a:latin typeface="游ゴシック" panose="020B0400000000000000" pitchFamily="50" charset="-128"/>
                        <a:ea typeface="游ゴシック" panose="020B0400000000000000" pitchFamily="50" charset="-128"/>
                      </a:endParaRPr>
                    </a:p>
                  </a:txBody>
                  <a:tcPr marL="35999" marR="35999" marT="45722" marB="45722" anchor="ctr">
                    <a:lnL w="9525" cap="flat" cmpd="sng" algn="ctr">
                      <a:solidFill>
                        <a:schemeClr val="bg2"/>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c>
                  <a:txBody>
                    <a:bodyPr/>
                    <a:lstStyle/>
                    <a:p>
                      <a:pPr algn="r"/>
                      <a:r>
                        <a:rPr kumimoji="1" lang="en-US" altLang="ja-JP" sz="1000" b="0" dirty="0">
                          <a:solidFill>
                            <a:schemeClr val="bg2"/>
                          </a:solidFill>
                          <a:latin typeface="游ゴシック" panose="020B0400000000000000" pitchFamily="50" charset="-128"/>
                          <a:ea typeface="游ゴシック" panose="020B0400000000000000" pitchFamily="50" charset="-128"/>
                        </a:rPr>
                        <a:t>10,920</a:t>
                      </a:r>
                      <a:endParaRPr kumimoji="1" lang="ja-JP" altLang="en-US" sz="1000" b="0" dirty="0">
                        <a:solidFill>
                          <a:schemeClr val="bg2"/>
                        </a:solidFill>
                        <a:latin typeface="游ゴシック" panose="020B0400000000000000" pitchFamily="50" charset="-128"/>
                        <a:ea typeface="游ゴシック" panose="020B0400000000000000" pitchFamily="50" charset="-128"/>
                      </a:endParaRPr>
                    </a:p>
                  </a:txBody>
                  <a:tcPr marL="35999" marR="35999" marT="45722" marB="45722" anchor="ctr">
                    <a:lnL w="6350" cap="flat" cmpd="sng" algn="ctr">
                      <a:solidFill>
                        <a:schemeClr val="bg1">
                          <a:lumMod val="75000"/>
                        </a:schemeClr>
                      </a:solidFill>
                      <a:prstDash val="solid"/>
                      <a:round/>
                      <a:headEnd type="none" w="med" len="med"/>
                      <a:tailEnd type="none" w="med" len="med"/>
                    </a:lnL>
                    <a:lnR w="9525" cap="flat" cmpd="sng" algn="ctr">
                      <a:solidFill>
                        <a:schemeClr val="bg2"/>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solidFill>
                      <a:schemeClr val="accent1"/>
                    </a:solidFill>
                  </a:tcPr>
                </a:tc>
                <a:tc>
                  <a:txBody>
                    <a:bodyPr/>
                    <a:lstStyle/>
                    <a:p>
                      <a:pPr algn="r"/>
                      <a:r>
                        <a:rPr kumimoji="1" lang="en-US" altLang="ja-JP" sz="1000" b="0" dirty="0">
                          <a:solidFill>
                            <a:schemeClr val="bg2"/>
                          </a:solidFill>
                          <a:latin typeface="游ゴシック" panose="020B0400000000000000" pitchFamily="50" charset="-128"/>
                          <a:ea typeface="游ゴシック" panose="020B0400000000000000" pitchFamily="50" charset="-128"/>
                        </a:rPr>
                        <a:t>2,000</a:t>
                      </a:r>
                      <a:endParaRPr kumimoji="1" lang="ja-JP" altLang="en-US" sz="1000" b="0" dirty="0">
                        <a:solidFill>
                          <a:schemeClr val="bg2"/>
                        </a:solidFill>
                        <a:latin typeface="游ゴシック" panose="020B0400000000000000" pitchFamily="50" charset="-128"/>
                        <a:ea typeface="游ゴシック" panose="020B0400000000000000" pitchFamily="50" charset="-128"/>
                      </a:endParaRPr>
                    </a:p>
                  </a:txBody>
                  <a:tcPr marL="35999" marR="35999" marT="45722" marB="45722" anchor="ctr">
                    <a:lnL w="9525" cap="flat" cmpd="sng" algn="ctr">
                      <a:solidFill>
                        <a:schemeClr val="bg2"/>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c>
                  <a:txBody>
                    <a:bodyPr/>
                    <a:lstStyle/>
                    <a:p>
                      <a:pPr algn="r"/>
                      <a:r>
                        <a:rPr kumimoji="1" lang="en-US" altLang="ja-JP" sz="1000" b="0" dirty="0">
                          <a:solidFill>
                            <a:schemeClr val="bg2"/>
                          </a:solidFill>
                          <a:latin typeface="游ゴシック" panose="020B0400000000000000" pitchFamily="50" charset="-128"/>
                          <a:ea typeface="游ゴシック" panose="020B0400000000000000" pitchFamily="50" charset="-128"/>
                        </a:rPr>
                        <a:t>12,920</a:t>
                      </a:r>
                      <a:endParaRPr kumimoji="1" lang="ja-JP" altLang="en-US" sz="1000" b="0" dirty="0">
                        <a:solidFill>
                          <a:schemeClr val="bg2"/>
                        </a:solidFill>
                        <a:latin typeface="游ゴシック" panose="020B0400000000000000" pitchFamily="50" charset="-128"/>
                        <a:ea typeface="游ゴシック" panose="020B0400000000000000" pitchFamily="50" charset="-128"/>
                      </a:endParaRPr>
                    </a:p>
                  </a:txBody>
                  <a:tcPr marL="35999" marR="35999" marT="45722" marB="45722" anchor="ctr">
                    <a:lnL w="6350" cap="flat" cmpd="sng" algn="ctr">
                      <a:solidFill>
                        <a:schemeClr val="bg1">
                          <a:lumMod val="75000"/>
                        </a:schemeClr>
                      </a:solidFill>
                      <a:prstDash val="solid"/>
                      <a:round/>
                      <a:headEnd type="none" w="med" len="med"/>
                      <a:tailEnd type="none" w="med" len="med"/>
                    </a:lnL>
                    <a:lnR w="9525" cap="flat" cmpd="sng" algn="ctr">
                      <a:solidFill>
                        <a:schemeClr val="bg2"/>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solidFill>
                      <a:schemeClr val="accent1"/>
                    </a:solidFill>
                  </a:tcPr>
                </a:tc>
                <a:tc>
                  <a:txBody>
                    <a:bodyPr/>
                    <a:lstStyle/>
                    <a:p>
                      <a:pPr algn="r"/>
                      <a:r>
                        <a:rPr kumimoji="1" lang="en-US" altLang="ja-JP" sz="1000" b="0" dirty="0">
                          <a:solidFill>
                            <a:schemeClr val="bg2"/>
                          </a:solidFill>
                          <a:latin typeface="游ゴシック" panose="020B0400000000000000" pitchFamily="50" charset="-128"/>
                          <a:ea typeface="游ゴシック" panose="020B0400000000000000" pitchFamily="50" charset="-128"/>
                        </a:rPr>
                        <a:t>-1,080</a:t>
                      </a:r>
                      <a:endParaRPr kumimoji="1" lang="ja-JP" altLang="en-US" sz="1000" b="0" dirty="0">
                        <a:solidFill>
                          <a:schemeClr val="bg2"/>
                        </a:solidFill>
                        <a:latin typeface="游ゴシック" panose="020B0400000000000000" pitchFamily="50" charset="-128"/>
                        <a:ea typeface="游ゴシック" panose="020B0400000000000000" pitchFamily="50" charset="-128"/>
                      </a:endParaRPr>
                    </a:p>
                  </a:txBody>
                  <a:tcPr marL="35999" marR="35999" marT="45722" marB="45722" anchor="ctr">
                    <a:lnL w="9525" cap="flat" cmpd="sng" algn="ctr">
                      <a:solidFill>
                        <a:schemeClr val="bg2"/>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c>
                  <a:txBody>
                    <a:bodyPr/>
                    <a:lstStyle/>
                    <a:p>
                      <a:pPr algn="r"/>
                      <a:r>
                        <a:rPr kumimoji="1" lang="en-US" altLang="ja-JP" sz="1000" b="0" dirty="0">
                          <a:solidFill>
                            <a:schemeClr val="bg2"/>
                          </a:solidFill>
                          <a:latin typeface="游ゴシック" panose="020B0400000000000000" pitchFamily="50" charset="-128"/>
                          <a:ea typeface="游ゴシック" panose="020B0400000000000000" pitchFamily="50" charset="-128"/>
                        </a:rPr>
                        <a:t>11,840</a:t>
                      </a:r>
                      <a:endParaRPr kumimoji="1" lang="ja-JP" altLang="en-US" sz="1000" b="0" dirty="0">
                        <a:solidFill>
                          <a:schemeClr val="bg2"/>
                        </a:solidFill>
                        <a:latin typeface="游ゴシック" panose="020B0400000000000000" pitchFamily="50" charset="-128"/>
                        <a:ea typeface="游ゴシック" panose="020B0400000000000000" pitchFamily="50" charset="-128"/>
                      </a:endParaRPr>
                    </a:p>
                  </a:txBody>
                  <a:tcPr marL="35999" marR="35999" marT="45722" marB="45722" anchor="ctr">
                    <a:lnL w="6350" cap="flat" cmpd="sng" algn="ctr">
                      <a:solidFill>
                        <a:schemeClr val="bg1">
                          <a:lumMod val="75000"/>
                        </a:schemeClr>
                      </a:solidFill>
                      <a:prstDash val="solid"/>
                      <a:round/>
                      <a:headEnd type="none" w="med" len="med"/>
                      <a:tailEnd type="none" w="med" len="med"/>
                    </a:lnL>
                    <a:lnR w="9525" cap="flat" cmpd="sng" algn="ctr">
                      <a:solidFill>
                        <a:schemeClr val="bg2"/>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solidFill>
                      <a:schemeClr val="accent1"/>
                    </a:solidFill>
                  </a:tcPr>
                </a:tc>
                <a:tc>
                  <a:txBody>
                    <a:bodyPr/>
                    <a:lstStyle/>
                    <a:p>
                      <a:pPr algn="r"/>
                      <a:r>
                        <a:rPr kumimoji="1" lang="en-US" altLang="ja-JP" sz="1000" b="0" dirty="0">
                          <a:solidFill>
                            <a:schemeClr val="bg2"/>
                          </a:solidFill>
                          <a:latin typeface="游ゴシック" panose="020B0400000000000000" pitchFamily="50" charset="-128"/>
                          <a:ea typeface="游ゴシック" panose="020B0400000000000000" pitchFamily="50" charset="-128"/>
                        </a:rPr>
                        <a:t>2,000</a:t>
                      </a:r>
                      <a:endParaRPr kumimoji="1" lang="ja-JP" altLang="en-US" sz="1000" b="0" dirty="0">
                        <a:solidFill>
                          <a:schemeClr val="bg2"/>
                        </a:solidFill>
                        <a:latin typeface="游ゴシック" panose="020B0400000000000000" pitchFamily="50" charset="-128"/>
                        <a:ea typeface="游ゴシック" panose="020B0400000000000000" pitchFamily="50" charset="-128"/>
                      </a:endParaRPr>
                    </a:p>
                  </a:txBody>
                  <a:tcPr marL="35999" marR="35999" marT="45722" marB="45722" anchor="ctr">
                    <a:lnL w="9525" cap="flat" cmpd="sng" algn="ctr">
                      <a:solidFill>
                        <a:schemeClr val="bg2"/>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c>
                  <a:txBody>
                    <a:bodyPr/>
                    <a:lstStyle/>
                    <a:p>
                      <a:pPr algn="r"/>
                      <a:r>
                        <a:rPr kumimoji="1" lang="en-US" altLang="ja-JP" sz="1000" b="0" dirty="0">
                          <a:solidFill>
                            <a:schemeClr val="bg2"/>
                          </a:solidFill>
                          <a:latin typeface="游ゴシック" panose="020B0400000000000000" pitchFamily="50" charset="-128"/>
                          <a:ea typeface="游ゴシック" panose="020B0400000000000000" pitchFamily="50" charset="-128"/>
                        </a:rPr>
                        <a:t>13,840</a:t>
                      </a:r>
                      <a:endParaRPr kumimoji="1" lang="ja-JP" altLang="en-US" sz="1000" b="0" dirty="0">
                        <a:solidFill>
                          <a:schemeClr val="bg2"/>
                        </a:solidFill>
                        <a:latin typeface="游ゴシック" panose="020B0400000000000000" pitchFamily="50" charset="-128"/>
                        <a:ea typeface="游ゴシック" panose="020B0400000000000000" pitchFamily="50" charset="-128"/>
                      </a:endParaRPr>
                    </a:p>
                  </a:txBody>
                  <a:tcPr marL="35999" marR="35999" marT="45722" marB="45722" anchor="ctr">
                    <a:lnL w="6350" cap="flat" cmpd="sng" algn="ctr">
                      <a:solidFill>
                        <a:schemeClr val="bg1">
                          <a:lumMod val="75000"/>
                        </a:schemeClr>
                      </a:solidFill>
                      <a:prstDash val="solid"/>
                      <a:round/>
                      <a:headEnd type="none" w="med" len="med"/>
                      <a:tailEnd type="none" w="med" len="med"/>
                    </a:lnL>
                    <a:lnR w="9525" cap="flat" cmpd="sng" algn="ctr">
                      <a:solidFill>
                        <a:schemeClr val="bg2"/>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solidFill>
                      <a:schemeClr val="accent1"/>
                    </a:solidFill>
                  </a:tcPr>
                </a:tc>
                <a:tc>
                  <a:txBody>
                    <a:bodyPr/>
                    <a:lstStyle/>
                    <a:p>
                      <a:pPr algn="r"/>
                      <a:r>
                        <a:rPr kumimoji="1" lang="en-US" altLang="ja-JP" sz="1000" b="0" dirty="0">
                          <a:solidFill>
                            <a:schemeClr val="bg2"/>
                          </a:solidFill>
                          <a:latin typeface="游ゴシック" panose="020B0400000000000000" pitchFamily="50" charset="-128"/>
                          <a:ea typeface="游ゴシック" panose="020B0400000000000000" pitchFamily="50" charset="-128"/>
                        </a:rPr>
                        <a:t>2,000</a:t>
                      </a:r>
                      <a:endParaRPr kumimoji="1" lang="ja-JP" altLang="en-US" sz="1000" b="0" dirty="0">
                        <a:solidFill>
                          <a:schemeClr val="bg2"/>
                        </a:solidFill>
                        <a:latin typeface="游ゴシック" panose="020B0400000000000000" pitchFamily="50" charset="-128"/>
                        <a:ea typeface="游ゴシック" panose="020B0400000000000000" pitchFamily="50" charset="-128"/>
                      </a:endParaRPr>
                    </a:p>
                  </a:txBody>
                  <a:tcPr marL="35999" marR="35999" marT="45722" marB="45722" anchor="ctr">
                    <a:lnL w="9525" cap="flat" cmpd="sng" algn="ctr">
                      <a:solidFill>
                        <a:schemeClr val="bg2"/>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c>
                  <a:txBody>
                    <a:bodyPr/>
                    <a:lstStyle/>
                    <a:p>
                      <a:pPr algn="r"/>
                      <a:r>
                        <a:rPr kumimoji="1" lang="en-US" altLang="ja-JP" sz="1000" b="0" dirty="0">
                          <a:solidFill>
                            <a:schemeClr val="bg2"/>
                          </a:solidFill>
                          <a:latin typeface="游ゴシック" panose="020B0400000000000000" pitchFamily="50" charset="-128"/>
                          <a:ea typeface="游ゴシック" panose="020B0400000000000000" pitchFamily="50" charset="-128"/>
                        </a:rPr>
                        <a:t>15,840</a:t>
                      </a:r>
                      <a:endParaRPr kumimoji="1" lang="ja-JP" altLang="en-US" sz="1000" b="0" dirty="0">
                        <a:solidFill>
                          <a:schemeClr val="bg2"/>
                        </a:solidFill>
                        <a:latin typeface="游ゴシック" panose="020B0400000000000000" pitchFamily="50" charset="-128"/>
                        <a:ea typeface="游ゴシック" panose="020B0400000000000000" pitchFamily="50" charset="-128"/>
                      </a:endParaRPr>
                    </a:p>
                  </a:txBody>
                  <a:tcPr marL="35999" marR="35999" marT="45722" marB="45722" anchor="ctr">
                    <a:lnL w="6350" cap="flat" cmpd="sng" algn="ctr">
                      <a:solidFill>
                        <a:schemeClr val="bg1">
                          <a:lumMod val="75000"/>
                        </a:schemeClr>
                      </a:solidFill>
                      <a:prstDash val="solid"/>
                      <a:round/>
                      <a:headEnd type="none" w="med" len="med"/>
                      <a:tailEnd type="none" w="med" len="med"/>
                    </a:lnL>
                    <a:lnR w="9525" cap="flat" cmpd="sng" algn="ctr">
                      <a:solidFill>
                        <a:schemeClr val="bg2"/>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solidFill>
                      <a:schemeClr val="accent1"/>
                    </a:solidFill>
                  </a:tcPr>
                </a:tc>
                <a:tc>
                  <a:txBody>
                    <a:bodyPr/>
                    <a:lstStyle/>
                    <a:p>
                      <a:pPr algn="r"/>
                      <a:r>
                        <a:rPr kumimoji="1" lang="en-US" altLang="ja-JP" sz="1000" b="0" dirty="0">
                          <a:solidFill>
                            <a:schemeClr val="bg2"/>
                          </a:solidFill>
                          <a:latin typeface="游ゴシック" panose="020B0400000000000000" pitchFamily="50" charset="-128"/>
                          <a:ea typeface="游ゴシック" panose="020B0400000000000000" pitchFamily="50" charset="-128"/>
                        </a:rPr>
                        <a:t>768</a:t>
                      </a:r>
                      <a:endParaRPr kumimoji="1" lang="ja-JP" altLang="en-US" sz="1000" b="0" dirty="0">
                        <a:solidFill>
                          <a:schemeClr val="bg2"/>
                        </a:solidFill>
                        <a:latin typeface="游ゴシック" panose="020B0400000000000000" pitchFamily="50" charset="-128"/>
                        <a:ea typeface="游ゴシック" panose="020B0400000000000000" pitchFamily="50" charset="-128"/>
                      </a:endParaRPr>
                    </a:p>
                  </a:txBody>
                  <a:tcPr marL="35999" marR="35999" marT="45722" marB="45722" anchor="ctr">
                    <a:lnL w="9525" cap="flat" cmpd="sng" algn="ctr">
                      <a:solidFill>
                        <a:schemeClr val="bg2"/>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c>
                  <a:txBody>
                    <a:bodyPr/>
                    <a:lstStyle/>
                    <a:p>
                      <a:pPr algn="r"/>
                      <a:r>
                        <a:rPr kumimoji="1" lang="en-US" altLang="ja-JP" sz="1000" b="0" dirty="0">
                          <a:solidFill>
                            <a:schemeClr val="bg2"/>
                          </a:solidFill>
                          <a:latin typeface="游ゴシック" panose="020B0400000000000000" pitchFamily="50" charset="-128"/>
                          <a:ea typeface="游ゴシック" panose="020B0400000000000000" pitchFamily="50" charset="-128"/>
                        </a:rPr>
                        <a:t>16,608</a:t>
                      </a:r>
                      <a:endParaRPr kumimoji="1" lang="ja-JP" altLang="en-US" sz="1000" b="0" dirty="0">
                        <a:solidFill>
                          <a:schemeClr val="bg2"/>
                        </a:solidFill>
                        <a:latin typeface="游ゴシック" panose="020B0400000000000000" pitchFamily="50" charset="-128"/>
                        <a:ea typeface="游ゴシック" panose="020B0400000000000000" pitchFamily="50" charset="-128"/>
                      </a:endParaRPr>
                    </a:p>
                  </a:txBody>
                  <a:tcPr marL="35999" marR="35999" marT="45722" marB="45722" anchor="ctr">
                    <a:lnL w="6350" cap="flat" cmpd="sng" algn="ctr">
                      <a:solidFill>
                        <a:schemeClr val="bg1">
                          <a:lumMod val="75000"/>
                        </a:schemeClr>
                      </a:solidFill>
                      <a:prstDash val="solid"/>
                      <a:round/>
                      <a:headEnd type="none" w="med" len="med"/>
                      <a:tailEnd type="none" w="med" len="med"/>
                    </a:lnL>
                    <a:lnR w="9525" cap="flat" cmpd="sng" algn="ctr">
                      <a:solidFill>
                        <a:schemeClr val="bg2"/>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solidFill>
                      <a:schemeClr val="accent1"/>
                    </a:solidFill>
                  </a:tcPr>
                </a:tc>
                <a:extLst>
                  <a:ext uri="{0D108BD9-81ED-4DB2-BD59-A6C34878D82A}">
                    <a16:rowId xmlns:a16="http://schemas.microsoft.com/office/drawing/2014/main" val="10004"/>
                  </a:ext>
                </a:extLst>
              </a:tr>
              <a:tr h="318979">
                <a:tc>
                  <a:txBody>
                    <a:bodyPr/>
                    <a:lstStyle/>
                    <a:p>
                      <a:r>
                        <a:rPr kumimoji="1" lang="ja-JP" altLang="en-US" sz="1000" b="0" dirty="0">
                          <a:solidFill>
                            <a:schemeClr val="bg2"/>
                          </a:solidFill>
                          <a:latin typeface="游ゴシック" panose="020B0400000000000000" pitchFamily="50" charset="-128"/>
                          <a:ea typeface="游ゴシック" panose="020B0400000000000000" pitchFamily="50" charset="-128"/>
                        </a:rPr>
                        <a:t>賞　与　原　資</a:t>
                      </a:r>
                    </a:p>
                  </a:txBody>
                  <a:tcPr marL="144003" marR="91442" marT="45708" marB="45708" anchor="ctr">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9525" cap="flat" cmpd="sng" algn="ctr">
                      <a:solidFill>
                        <a:schemeClr val="bg2"/>
                      </a:solidFill>
                      <a:prstDash val="solid"/>
                      <a:round/>
                      <a:headEnd type="none" w="med" len="med"/>
                      <a:tailEnd type="none" w="med" len="med"/>
                    </a:lnB>
                    <a:noFill/>
                  </a:tcPr>
                </a:tc>
                <a:tc>
                  <a:txBody>
                    <a:bodyPr/>
                    <a:lstStyle/>
                    <a:p>
                      <a:pPr algn="r"/>
                      <a:r>
                        <a:rPr kumimoji="1" lang="en-US" altLang="ja-JP" sz="1000" b="0" dirty="0">
                          <a:solidFill>
                            <a:schemeClr val="bg2"/>
                          </a:solidFill>
                          <a:latin typeface="游ゴシック" panose="020B0400000000000000" pitchFamily="50" charset="-128"/>
                          <a:ea typeface="游ゴシック" panose="020B0400000000000000" pitchFamily="50" charset="-128"/>
                        </a:rPr>
                        <a:t>616</a:t>
                      </a:r>
                      <a:endParaRPr kumimoji="1" lang="ja-JP" altLang="en-US" sz="1000" b="0" dirty="0">
                        <a:solidFill>
                          <a:schemeClr val="bg2"/>
                        </a:solidFill>
                        <a:latin typeface="游ゴシック" panose="020B0400000000000000" pitchFamily="50" charset="-128"/>
                        <a:ea typeface="游ゴシック" panose="020B0400000000000000" pitchFamily="50" charset="-128"/>
                      </a:endParaRPr>
                    </a:p>
                  </a:txBody>
                  <a:tcPr marL="36000" marR="36000" marT="45708" marB="45708" anchor="ctr">
                    <a:lnL w="9525" cap="flat" cmpd="sng" algn="ctr">
                      <a:solidFill>
                        <a:schemeClr val="bg2"/>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9525" cap="flat" cmpd="sng" algn="ctr">
                      <a:solidFill>
                        <a:schemeClr val="bg2"/>
                      </a:solidFill>
                      <a:prstDash val="solid"/>
                      <a:round/>
                      <a:headEnd type="none" w="med" len="med"/>
                      <a:tailEnd type="none" w="med" len="med"/>
                    </a:lnB>
                    <a:noFill/>
                  </a:tcPr>
                </a:tc>
                <a:tc>
                  <a:txBody>
                    <a:bodyPr/>
                    <a:lstStyle/>
                    <a:p>
                      <a:pPr algn="r"/>
                      <a:r>
                        <a:rPr kumimoji="1" lang="en-US" altLang="ja-JP" sz="1000" b="0" dirty="0">
                          <a:solidFill>
                            <a:schemeClr val="bg2"/>
                          </a:solidFill>
                          <a:latin typeface="游ゴシック" panose="020B0400000000000000" pitchFamily="50" charset="-128"/>
                          <a:ea typeface="游ゴシック" panose="020B0400000000000000" pitchFamily="50" charset="-128"/>
                        </a:rPr>
                        <a:t>1,232</a:t>
                      </a:r>
                      <a:endParaRPr kumimoji="1" lang="ja-JP" altLang="en-US" sz="1000" b="0" dirty="0">
                        <a:solidFill>
                          <a:schemeClr val="bg2"/>
                        </a:solidFill>
                        <a:latin typeface="游ゴシック" panose="020B0400000000000000" pitchFamily="50" charset="-128"/>
                        <a:ea typeface="游ゴシック" panose="020B0400000000000000" pitchFamily="50" charset="-128"/>
                      </a:endParaRPr>
                    </a:p>
                  </a:txBody>
                  <a:tcPr marL="36000" marR="36000" marT="45708" marB="45708" anchor="ctr">
                    <a:lnL w="6350" cap="flat" cmpd="sng" algn="ctr">
                      <a:solidFill>
                        <a:schemeClr val="bg1">
                          <a:lumMod val="75000"/>
                        </a:schemeClr>
                      </a:solidFill>
                      <a:prstDash val="solid"/>
                      <a:round/>
                      <a:headEnd type="none" w="med" len="med"/>
                      <a:tailEnd type="none" w="med" len="med"/>
                    </a:lnL>
                    <a:lnR w="9525" cap="flat" cmpd="sng" algn="ctr">
                      <a:solidFill>
                        <a:schemeClr val="bg2"/>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9525" cap="flat" cmpd="sng" algn="ctr">
                      <a:solidFill>
                        <a:schemeClr val="bg2"/>
                      </a:solidFill>
                      <a:prstDash val="solid"/>
                      <a:round/>
                      <a:headEnd type="none" w="med" len="med"/>
                      <a:tailEnd type="none" w="med" len="med"/>
                    </a:lnB>
                    <a:solidFill>
                      <a:schemeClr val="accent1"/>
                    </a:solidFill>
                  </a:tcPr>
                </a:tc>
                <a:tc>
                  <a:txBody>
                    <a:bodyPr/>
                    <a:lstStyle/>
                    <a:p>
                      <a:pPr algn="r"/>
                      <a:r>
                        <a:rPr kumimoji="1" lang="en-US" altLang="ja-JP" sz="1000" b="0" dirty="0">
                          <a:solidFill>
                            <a:schemeClr val="bg2"/>
                          </a:solidFill>
                          <a:latin typeface="游ゴシック" panose="020B0400000000000000" pitchFamily="50" charset="-128"/>
                          <a:ea typeface="游ゴシック" panose="020B0400000000000000" pitchFamily="50" charset="-128"/>
                        </a:rPr>
                        <a:t>616</a:t>
                      </a:r>
                      <a:endParaRPr kumimoji="1" lang="ja-JP" altLang="en-US" sz="1000" b="0" dirty="0">
                        <a:solidFill>
                          <a:schemeClr val="bg2"/>
                        </a:solidFill>
                        <a:latin typeface="游ゴシック" panose="020B0400000000000000" pitchFamily="50" charset="-128"/>
                        <a:ea typeface="游ゴシック" panose="020B0400000000000000" pitchFamily="50" charset="-128"/>
                      </a:endParaRPr>
                    </a:p>
                  </a:txBody>
                  <a:tcPr marL="36000" marR="36000" marT="45708" marB="45708" anchor="ctr">
                    <a:lnL w="9525" cap="flat" cmpd="sng" algn="ctr">
                      <a:solidFill>
                        <a:schemeClr val="bg2"/>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9525" cap="flat" cmpd="sng" algn="ctr">
                      <a:solidFill>
                        <a:schemeClr val="bg2"/>
                      </a:solidFill>
                      <a:prstDash val="solid"/>
                      <a:round/>
                      <a:headEnd type="none" w="med" len="med"/>
                      <a:tailEnd type="none" w="med" len="med"/>
                    </a:lnB>
                    <a:noFill/>
                  </a:tcPr>
                </a:tc>
                <a:tc>
                  <a:txBody>
                    <a:bodyPr/>
                    <a:lstStyle/>
                    <a:p>
                      <a:pPr algn="r"/>
                      <a:r>
                        <a:rPr kumimoji="1" lang="en-US" altLang="ja-JP" sz="1000" b="0" dirty="0">
                          <a:solidFill>
                            <a:schemeClr val="bg2"/>
                          </a:solidFill>
                          <a:latin typeface="游ゴシック" panose="020B0400000000000000" pitchFamily="50" charset="-128"/>
                          <a:ea typeface="游ゴシック" panose="020B0400000000000000" pitchFamily="50" charset="-128"/>
                        </a:rPr>
                        <a:t>1,848</a:t>
                      </a:r>
                      <a:endParaRPr kumimoji="1" lang="ja-JP" altLang="en-US" sz="1000" b="0" dirty="0">
                        <a:solidFill>
                          <a:schemeClr val="bg2"/>
                        </a:solidFill>
                        <a:latin typeface="游ゴシック" panose="020B0400000000000000" pitchFamily="50" charset="-128"/>
                        <a:ea typeface="游ゴシック" panose="020B0400000000000000" pitchFamily="50" charset="-128"/>
                      </a:endParaRPr>
                    </a:p>
                  </a:txBody>
                  <a:tcPr marL="36000" marR="36000" marT="45708" marB="45708" anchor="ctr">
                    <a:lnL w="6350" cap="flat" cmpd="sng" algn="ctr">
                      <a:solidFill>
                        <a:schemeClr val="bg1">
                          <a:lumMod val="75000"/>
                        </a:schemeClr>
                      </a:solidFill>
                      <a:prstDash val="solid"/>
                      <a:round/>
                      <a:headEnd type="none" w="med" len="med"/>
                      <a:tailEnd type="none" w="med" len="med"/>
                    </a:lnL>
                    <a:lnR w="9525" cap="flat" cmpd="sng" algn="ctr">
                      <a:solidFill>
                        <a:schemeClr val="bg2"/>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9525" cap="flat" cmpd="sng" algn="ctr">
                      <a:solidFill>
                        <a:schemeClr val="bg2"/>
                      </a:solidFill>
                      <a:prstDash val="solid"/>
                      <a:round/>
                      <a:headEnd type="none" w="med" len="med"/>
                      <a:tailEnd type="none" w="med" len="med"/>
                    </a:lnB>
                    <a:solidFill>
                      <a:schemeClr val="accent1"/>
                    </a:solidFill>
                  </a:tcPr>
                </a:tc>
                <a:tc>
                  <a:txBody>
                    <a:bodyPr/>
                    <a:lstStyle/>
                    <a:p>
                      <a:pPr algn="r"/>
                      <a:r>
                        <a:rPr kumimoji="1" lang="en-US" altLang="ja-JP" sz="1000" b="0" dirty="0">
                          <a:solidFill>
                            <a:schemeClr val="bg2"/>
                          </a:solidFill>
                          <a:latin typeface="游ゴシック" panose="020B0400000000000000" pitchFamily="50" charset="-128"/>
                          <a:ea typeface="游ゴシック" panose="020B0400000000000000" pitchFamily="50" charset="-128"/>
                        </a:rPr>
                        <a:t>-2,464</a:t>
                      </a:r>
                      <a:endParaRPr kumimoji="1" lang="ja-JP" altLang="en-US" sz="1000" b="0" dirty="0">
                        <a:solidFill>
                          <a:schemeClr val="bg2"/>
                        </a:solidFill>
                        <a:latin typeface="游ゴシック" panose="020B0400000000000000" pitchFamily="50" charset="-128"/>
                        <a:ea typeface="游ゴシック" panose="020B0400000000000000" pitchFamily="50" charset="-128"/>
                      </a:endParaRPr>
                    </a:p>
                  </a:txBody>
                  <a:tcPr marL="36000" marR="36000" marT="45708" marB="45708" anchor="ctr">
                    <a:lnL w="9525" cap="flat" cmpd="sng" algn="ctr">
                      <a:solidFill>
                        <a:schemeClr val="bg2"/>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9525" cap="flat" cmpd="sng" algn="ctr">
                      <a:solidFill>
                        <a:schemeClr val="bg2"/>
                      </a:solidFill>
                      <a:prstDash val="solid"/>
                      <a:round/>
                      <a:headEnd type="none" w="med" len="med"/>
                      <a:tailEnd type="none" w="med" len="med"/>
                    </a:lnB>
                    <a:noFill/>
                  </a:tcPr>
                </a:tc>
                <a:tc>
                  <a:txBody>
                    <a:bodyPr/>
                    <a:lstStyle/>
                    <a:p>
                      <a:pPr algn="r"/>
                      <a:r>
                        <a:rPr kumimoji="1" lang="en-US" altLang="ja-JP" sz="1000" b="0" dirty="0">
                          <a:solidFill>
                            <a:schemeClr val="bg2"/>
                          </a:solidFill>
                          <a:latin typeface="游ゴシック" panose="020B0400000000000000" pitchFamily="50" charset="-128"/>
                          <a:ea typeface="游ゴシック" panose="020B0400000000000000" pitchFamily="50" charset="-128"/>
                        </a:rPr>
                        <a:t>-616</a:t>
                      </a:r>
                      <a:endParaRPr kumimoji="1" lang="ja-JP" altLang="en-US" sz="1000" b="0" dirty="0">
                        <a:solidFill>
                          <a:schemeClr val="bg2"/>
                        </a:solidFill>
                        <a:latin typeface="游ゴシック" panose="020B0400000000000000" pitchFamily="50" charset="-128"/>
                        <a:ea typeface="游ゴシック" panose="020B0400000000000000" pitchFamily="50" charset="-128"/>
                      </a:endParaRPr>
                    </a:p>
                  </a:txBody>
                  <a:tcPr marL="36000" marR="36000" marT="45708" marB="45708" anchor="ctr">
                    <a:lnL w="6350" cap="flat" cmpd="sng" algn="ctr">
                      <a:solidFill>
                        <a:schemeClr val="bg1">
                          <a:lumMod val="75000"/>
                        </a:schemeClr>
                      </a:solidFill>
                      <a:prstDash val="solid"/>
                      <a:round/>
                      <a:headEnd type="none" w="med" len="med"/>
                      <a:tailEnd type="none" w="med" len="med"/>
                    </a:lnL>
                    <a:lnR w="9525" cap="flat" cmpd="sng" algn="ctr">
                      <a:solidFill>
                        <a:schemeClr val="bg2"/>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9525" cap="flat" cmpd="sng" algn="ctr">
                      <a:solidFill>
                        <a:schemeClr val="bg2"/>
                      </a:solidFill>
                      <a:prstDash val="solid"/>
                      <a:round/>
                      <a:headEnd type="none" w="med" len="med"/>
                      <a:tailEnd type="none" w="med" len="med"/>
                    </a:lnB>
                    <a:solidFill>
                      <a:schemeClr val="accent1"/>
                    </a:solidFill>
                  </a:tcPr>
                </a:tc>
                <a:tc>
                  <a:txBody>
                    <a:bodyPr/>
                    <a:lstStyle/>
                    <a:p>
                      <a:pPr algn="r"/>
                      <a:r>
                        <a:rPr kumimoji="1" lang="en-US" altLang="ja-JP" sz="1000" b="0" dirty="0">
                          <a:solidFill>
                            <a:schemeClr val="bg2"/>
                          </a:solidFill>
                          <a:latin typeface="游ゴシック" panose="020B0400000000000000" pitchFamily="50" charset="-128"/>
                          <a:ea typeface="游ゴシック" panose="020B0400000000000000" pitchFamily="50" charset="-128"/>
                        </a:rPr>
                        <a:t>616</a:t>
                      </a:r>
                      <a:endParaRPr kumimoji="1" lang="ja-JP" altLang="en-US" sz="1000" b="0" dirty="0">
                        <a:solidFill>
                          <a:schemeClr val="bg2"/>
                        </a:solidFill>
                        <a:latin typeface="游ゴシック" panose="020B0400000000000000" pitchFamily="50" charset="-128"/>
                        <a:ea typeface="游ゴシック" panose="020B0400000000000000" pitchFamily="50" charset="-128"/>
                      </a:endParaRPr>
                    </a:p>
                  </a:txBody>
                  <a:tcPr marL="36000" marR="36000" marT="45708" marB="45708" anchor="ctr">
                    <a:lnL w="9525" cap="flat" cmpd="sng" algn="ctr">
                      <a:solidFill>
                        <a:schemeClr val="bg2"/>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9525" cap="flat" cmpd="sng" algn="ctr">
                      <a:solidFill>
                        <a:schemeClr val="bg2"/>
                      </a:solidFill>
                      <a:prstDash val="solid"/>
                      <a:round/>
                      <a:headEnd type="none" w="med" len="med"/>
                      <a:tailEnd type="none" w="med" len="med"/>
                    </a:lnB>
                    <a:noFill/>
                  </a:tcPr>
                </a:tc>
                <a:tc>
                  <a:txBody>
                    <a:bodyPr/>
                    <a:lstStyle/>
                    <a:p>
                      <a:pPr algn="r"/>
                      <a:r>
                        <a:rPr kumimoji="1" lang="en-US" altLang="ja-JP" sz="1000" b="0" dirty="0">
                          <a:solidFill>
                            <a:schemeClr val="bg2"/>
                          </a:solidFill>
                          <a:latin typeface="游ゴシック" panose="020B0400000000000000" pitchFamily="50" charset="-128"/>
                          <a:ea typeface="游ゴシック" panose="020B0400000000000000" pitchFamily="50" charset="-128"/>
                        </a:rPr>
                        <a:t>0</a:t>
                      </a:r>
                      <a:endParaRPr kumimoji="1" lang="ja-JP" altLang="en-US" sz="1000" b="0" dirty="0">
                        <a:solidFill>
                          <a:schemeClr val="bg2"/>
                        </a:solidFill>
                        <a:latin typeface="游ゴシック" panose="020B0400000000000000" pitchFamily="50" charset="-128"/>
                        <a:ea typeface="游ゴシック" panose="020B0400000000000000" pitchFamily="50" charset="-128"/>
                      </a:endParaRPr>
                    </a:p>
                  </a:txBody>
                  <a:tcPr marL="36000" marR="36000" marT="45708" marB="45708" anchor="ctr">
                    <a:lnL w="6350" cap="flat" cmpd="sng" algn="ctr">
                      <a:solidFill>
                        <a:schemeClr val="bg1">
                          <a:lumMod val="75000"/>
                        </a:schemeClr>
                      </a:solidFill>
                      <a:prstDash val="solid"/>
                      <a:round/>
                      <a:headEnd type="none" w="med" len="med"/>
                      <a:tailEnd type="none" w="med" len="med"/>
                    </a:lnL>
                    <a:lnR w="9525" cap="flat" cmpd="sng" algn="ctr">
                      <a:solidFill>
                        <a:schemeClr val="bg2"/>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9525" cap="flat" cmpd="sng" algn="ctr">
                      <a:solidFill>
                        <a:schemeClr val="bg2"/>
                      </a:solidFill>
                      <a:prstDash val="solid"/>
                      <a:round/>
                      <a:headEnd type="none" w="med" len="med"/>
                      <a:tailEnd type="none" w="med" len="med"/>
                    </a:lnB>
                    <a:solidFill>
                      <a:schemeClr val="accent1"/>
                    </a:solidFill>
                  </a:tcPr>
                </a:tc>
                <a:tc>
                  <a:txBody>
                    <a:bodyPr/>
                    <a:lstStyle/>
                    <a:p>
                      <a:pPr algn="r"/>
                      <a:r>
                        <a:rPr kumimoji="1" lang="en-US" altLang="ja-JP" sz="1000" b="0" dirty="0">
                          <a:solidFill>
                            <a:schemeClr val="bg2"/>
                          </a:solidFill>
                          <a:latin typeface="游ゴシック" panose="020B0400000000000000" pitchFamily="50" charset="-128"/>
                          <a:ea typeface="游ゴシック" panose="020B0400000000000000" pitchFamily="50" charset="-128"/>
                        </a:rPr>
                        <a:t>616</a:t>
                      </a:r>
                      <a:endParaRPr kumimoji="1" lang="ja-JP" altLang="en-US" sz="1000" b="0" dirty="0">
                        <a:solidFill>
                          <a:schemeClr val="bg2"/>
                        </a:solidFill>
                        <a:latin typeface="游ゴシック" panose="020B0400000000000000" pitchFamily="50" charset="-128"/>
                        <a:ea typeface="游ゴシック" panose="020B0400000000000000" pitchFamily="50" charset="-128"/>
                      </a:endParaRPr>
                    </a:p>
                  </a:txBody>
                  <a:tcPr marL="36000" marR="36000" marT="45708" marB="45708" anchor="ctr">
                    <a:lnL w="9525" cap="flat" cmpd="sng" algn="ctr">
                      <a:solidFill>
                        <a:schemeClr val="bg2"/>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9525" cap="flat" cmpd="sng" algn="ctr">
                      <a:solidFill>
                        <a:schemeClr val="bg2"/>
                      </a:solidFill>
                      <a:prstDash val="solid"/>
                      <a:round/>
                      <a:headEnd type="none" w="med" len="med"/>
                      <a:tailEnd type="none" w="med" len="med"/>
                    </a:lnB>
                    <a:noFill/>
                  </a:tcPr>
                </a:tc>
                <a:tc>
                  <a:txBody>
                    <a:bodyPr/>
                    <a:lstStyle/>
                    <a:p>
                      <a:pPr algn="r"/>
                      <a:r>
                        <a:rPr kumimoji="1" lang="en-US" altLang="ja-JP" sz="1000" b="0" dirty="0">
                          <a:solidFill>
                            <a:schemeClr val="bg2"/>
                          </a:solidFill>
                          <a:latin typeface="游ゴシック" panose="020B0400000000000000" pitchFamily="50" charset="-128"/>
                          <a:ea typeface="游ゴシック" panose="020B0400000000000000" pitchFamily="50" charset="-128"/>
                        </a:rPr>
                        <a:t>616</a:t>
                      </a:r>
                      <a:endParaRPr kumimoji="1" lang="ja-JP" altLang="en-US" sz="1000" b="0" dirty="0">
                        <a:solidFill>
                          <a:schemeClr val="bg2"/>
                        </a:solidFill>
                        <a:latin typeface="游ゴシック" panose="020B0400000000000000" pitchFamily="50" charset="-128"/>
                        <a:ea typeface="游ゴシック" panose="020B0400000000000000" pitchFamily="50" charset="-128"/>
                      </a:endParaRPr>
                    </a:p>
                  </a:txBody>
                  <a:tcPr marL="36000" marR="36000" marT="45708" marB="45708" anchor="ctr">
                    <a:lnL w="6350" cap="flat" cmpd="sng" algn="ctr">
                      <a:solidFill>
                        <a:schemeClr val="bg1">
                          <a:lumMod val="75000"/>
                        </a:schemeClr>
                      </a:solidFill>
                      <a:prstDash val="solid"/>
                      <a:round/>
                      <a:headEnd type="none" w="med" len="med"/>
                      <a:tailEnd type="none" w="med" len="med"/>
                    </a:lnL>
                    <a:lnR w="9525" cap="flat" cmpd="sng" algn="ctr">
                      <a:solidFill>
                        <a:schemeClr val="bg2"/>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9525" cap="flat" cmpd="sng" algn="ctr">
                      <a:solidFill>
                        <a:schemeClr val="bg2"/>
                      </a:solidFill>
                      <a:prstDash val="solid"/>
                      <a:round/>
                      <a:headEnd type="none" w="med" len="med"/>
                      <a:tailEnd type="none" w="med" len="med"/>
                    </a:lnB>
                    <a:solidFill>
                      <a:schemeClr val="accent1"/>
                    </a:solidFill>
                  </a:tcPr>
                </a:tc>
                <a:tc>
                  <a:txBody>
                    <a:bodyPr/>
                    <a:lstStyle/>
                    <a:p>
                      <a:pPr algn="r"/>
                      <a:r>
                        <a:rPr kumimoji="1" lang="en-US" altLang="ja-JP" sz="1000" b="0" dirty="0">
                          <a:solidFill>
                            <a:schemeClr val="bg2"/>
                          </a:solidFill>
                          <a:latin typeface="游ゴシック" panose="020B0400000000000000" pitchFamily="50" charset="-128"/>
                          <a:ea typeface="游ゴシック" panose="020B0400000000000000" pitchFamily="50" charset="-128"/>
                        </a:rPr>
                        <a:t>-616</a:t>
                      </a:r>
                      <a:endParaRPr kumimoji="1" lang="ja-JP" altLang="en-US" sz="1000" b="0" dirty="0">
                        <a:solidFill>
                          <a:schemeClr val="bg2"/>
                        </a:solidFill>
                        <a:latin typeface="游ゴシック" panose="020B0400000000000000" pitchFamily="50" charset="-128"/>
                        <a:ea typeface="游ゴシック" panose="020B0400000000000000" pitchFamily="50" charset="-128"/>
                      </a:endParaRPr>
                    </a:p>
                  </a:txBody>
                  <a:tcPr marL="36000" marR="36000" marT="45708" marB="45708" anchor="ctr">
                    <a:lnL w="9525" cap="flat" cmpd="sng" algn="ctr">
                      <a:solidFill>
                        <a:schemeClr val="bg2"/>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9525" cap="flat" cmpd="sng" algn="ctr">
                      <a:solidFill>
                        <a:schemeClr val="bg2"/>
                      </a:solidFill>
                      <a:prstDash val="solid"/>
                      <a:round/>
                      <a:headEnd type="none" w="med" len="med"/>
                      <a:tailEnd type="none" w="med" len="med"/>
                    </a:lnB>
                    <a:noFill/>
                  </a:tcPr>
                </a:tc>
                <a:tc>
                  <a:txBody>
                    <a:bodyPr/>
                    <a:lstStyle/>
                    <a:p>
                      <a:pPr algn="r"/>
                      <a:r>
                        <a:rPr kumimoji="1" lang="en-US" altLang="ja-JP" sz="1000" b="0" dirty="0">
                          <a:solidFill>
                            <a:schemeClr val="bg2"/>
                          </a:solidFill>
                          <a:latin typeface="游ゴシック" panose="020B0400000000000000" pitchFamily="50" charset="-128"/>
                          <a:ea typeface="游ゴシック" panose="020B0400000000000000" pitchFamily="50" charset="-128"/>
                        </a:rPr>
                        <a:t>0</a:t>
                      </a:r>
                      <a:endParaRPr kumimoji="1" lang="ja-JP" altLang="en-US" sz="1000" b="0" dirty="0">
                        <a:solidFill>
                          <a:schemeClr val="bg2"/>
                        </a:solidFill>
                        <a:latin typeface="游ゴシック" panose="020B0400000000000000" pitchFamily="50" charset="-128"/>
                        <a:ea typeface="游ゴシック" panose="020B0400000000000000" pitchFamily="50" charset="-128"/>
                      </a:endParaRPr>
                    </a:p>
                  </a:txBody>
                  <a:tcPr marL="36000" marR="36000" marT="45708" marB="45708" anchor="ctr">
                    <a:lnL w="6350" cap="flat" cmpd="sng" algn="ctr">
                      <a:solidFill>
                        <a:schemeClr val="bg1">
                          <a:lumMod val="75000"/>
                        </a:schemeClr>
                      </a:solidFill>
                      <a:prstDash val="solid"/>
                      <a:round/>
                      <a:headEnd type="none" w="med" len="med"/>
                      <a:tailEnd type="none" w="med" len="med"/>
                    </a:lnL>
                    <a:lnR w="9525" cap="flat" cmpd="sng" algn="ctr">
                      <a:solidFill>
                        <a:schemeClr val="bg2"/>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9525" cap="flat" cmpd="sng" algn="ctr">
                      <a:solidFill>
                        <a:schemeClr val="bg2"/>
                      </a:solidFill>
                      <a:prstDash val="solid"/>
                      <a:round/>
                      <a:headEnd type="none" w="med" len="med"/>
                      <a:tailEnd type="none" w="med" len="med"/>
                    </a:lnB>
                    <a:solidFill>
                      <a:schemeClr val="accent1"/>
                    </a:solidFill>
                  </a:tcPr>
                </a:tc>
                <a:extLst>
                  <a:ext uri="{0D108BD9-81ED-4DB2-BD59-A6C34878D82A}">
                    <a16:rowId xmlns:a16="http://schemas.microsoft.com/office/drawing/2014/main" val="10005"/>
                  </a:ext>
                </a:extLst>
              </a:tr>
            </a:tbl>
          </a:graphicData>
        </a:graphic>
      </p:graphicFrame>
      <p:graphicFrame>
        <p:nvGraphicFramePr>
          <p:cNvPr id="8" name="コンテンツ プレースホルダ 5">
            <a:extLst>
              <a:ext uri="{FF2B5EF4-FFF2-40B4-BE49-F238E27FC236}">
                <a16:creationId xmlns:a16="http://schemas.microsoft.com/office/drawing/2014/main" id="{2BD59B79-0DB5-4441-BCF9-A7FDBE38B147}"/>
              </a:ext>
            </a:extLst>
          </p:cNvPr>
          <p:cNvGraphicFramePr>
            <a:graphicFrameLocks/>
          </p:cNvGraphicFramePr>
          <p:nvPr>
            <p:extLst>
              <p:ext uri="{D42A27DB-BD31-4B8C-83A1-F6EECF244321}">
                <p14:modId xmlns:p14="http://schemas.microsoft.com/office/powerpoint/2010/main" val="1842992132"/>
              </p:ext>
            </p:extLst>
          </p:nvPr>
        </p:nvGraphicFramePr>
        <p:xfrm>
          <a:off x="469900" y="1911350"/>
          <a:ext cx="8204202" cy="1787524"/>
        </p:xfrm>
        <a:graphic>
          <a:graphicData uri="http://schemas.openxmlformats.org/drawingml/2006/table">
            <a:tbl>
              <a:tblPr firstRow="1" bandRow="1">
                <a:tableStyleId>{5C22544A-7EE6-4342-B048-85BDC9FD1C3A}</a:tableStyleId>
              </a:tblPr>
              <a:tblGrid>
                <a:gridCol w="1203498">
                  <a:extLst>
                    <a:ext uri="{9D8B030D-6E8A-4147-A177-3AD203B41FA5}">
                      <a16:colId xmlns:a16="http://schemas.microsoft.com/office/drawing/2014/main" val="20000"/>
                    </a:ext>
                  </a:extLst>
                </a:gridCol>
                <a:gridCol w="583392">
                  <a:extLst>
                    <a:ext uri="{9D8B030D-6E8A-4147-A177-3AD203B41FA5}">
                      <a16:colId xmlns:a16="http://schemas.microsoft.com/office/drawing/2014/main" val="20001"/>
                    </a:ext>
                  </a:extLst>
                </a:gridCol>
                <a:gridCol w="583392">
                  <a:extLst>
                    <a:ext uri="{9D8B030D-6E8A-4147-A177-3AD203B41FA5}">
                      <a16:colId xmlns:a16="http://schemas.microsoft.com/office/drawing/2014/main" val="20002"/>
                    </a:ext>
                  </a:extLst>
                </a:gridCol>
                <a:gridCol w="583392">
                  <a:extLst>
                    <a:ext uri="{9D8B030D-6E8A-4147-A177-3AD203B41FA5}">
                      <a16:colId xmlns:a16="http://schemas.microsoft.com/office/drawing/2014/main" val="20003"/>
                    </a:ext>
                  </a:extLst>
                </a:gridCol>
                <a:gridCol w="583392">
                  <a:extLst>
                    <a:ext uri="{9D8B030D-6E8A-4147-A177-3AD203B41FA5}">
                      <a16:colId xmlns:a16="http://schemas.microsoft.com/office/drawing/2014/main" val="20004"/>
                    </a:ext>
                  </a:extLst>
                </a:gridCol>
                <a:gridCol w="583392">
                  <a:extLst>
                    <a:ext uri="{9D8B030D-6E8A-4147-A177-3AD203B41FA5}">
                      <a16:colId xmlns:a16="http://schemas.microsoft.com/office/drawing/2014/main" val="20005"/>
                    </a:ext>
                  </a:extLst>
                </a:gridCol>
                <a:gridCol w="583392">
                  <a:extLst>
                    <a:ext uri="{9D8B030D-6E8A-4147-A177-3AD203B41FA5}">
                      <a16:colId xmlns:a16="http://schemas.microsoft.com/office/drawing/2014/main" val="20006"/>
                    </a:ext>
                  </a:extLst>
                </a:gridCol>
                <a:gridCol w="583392">
                  <a:extLst>
                    <a:ext uri="{9D8B030D-6E8A-4147-A177-3AD203B41FA5}">
                      <a16:colId xmlns:a16="http://schemas.microsoft.com/office/drawing/2014/main" val="20007"/>
                    </a:ext>
                  </a:extLst>
                </a:gridCol>
                <a:gridCol w="583392">
                  <a:extLst>
                    <a:ext uri="{9D8B030D-6E8A-4147-A177-3AD203B41FA5}">
                      <a16:colId xmlns:a16="http://schemas.microsoft.com/office/drawing/2014/main" val="20008"/>
                    </a:ext>
                  </a:extLst>
                </a:gridCol>
                <a:gridCol w="583392">
                  <a:extLst>
                    <a:ext uri="{9D8B030D-6E8A-4147-A177-3AD203B41FA5}">
                      <a16:colId xmlns:a16="http://schemas.microsoft.com/office/drawing/2014/main" val="20009"/>
                    </a:ext>
                  </a:extLst>
                </a:gridCol>
                <a:gridCol w="583392">
                  <a:extLst>
                    <a:ext uri="{9D8B030D-6E8A-4147-A177-3AD203B41FA5}">
                      <a16:colId xmlns:a16="http://schemas.microsoft.com/office/drawing/2014/main" val="20010"/>
                    </a:ext>
                  </a:extLst>
                </a:gridCol>
                <a:gridCol w="583392">
                  <a:extLst>
                    <a:ext uri="{9D8B030D-6E8A-4147-A177-3AD203B41FA5}">
                      <a16:colId xmlns:a16="http://schemas.microsoft.com/office/drawing/2014/main" val="20011"/>
                    </a:ext>
                  </a:extLst>
                </a:gridCol>
                <a:gridCol w="583392">
                  <a:extLst>
                    <a:ext uri="{9D8B030D-6E8A-4147-A177-3AD203B41FA5}">
                      <a16:colId xmlns:a16="http://schemas.microsoft.com/office/drawing/2014/main" val="20012"/>
                    </a:ext>
                  </a:extLst>
                </a:gridCol>
              </a:tblGrid>
              <a:tr h="255804">
                <a:tc rowSpan="2">
                  <a:txBody>
                    <a:bodyPr/>
                    <a:lstStyle/>
                    <a:p>
                      <a:endParaRPr kumimoji="1" lang="ja-JP" altLang="en-US" sz="1000" b="0" dirty="0">
                        <a:solidFill>
                          <a:schemeClr val="bg2"/>
                        </a:solidFill>
                        <a:latin typeface="游ゴシック" panose="020B0400000000000000" pitchFamily="50" charset="-128"/>
                        <a:ea typeface="游ゴシック" panose="020B0400000000000000" pitchFamily="50" charset="-128"/>
                      </a:endParaRPr>
                    </a:p>
                  </a:txBody>
                  <a:tcPr marL="91442" marR="91442" marT="45708" marB="45708">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noFill/>
                  </a:tcPr>
                </a:tc>
                <a:tc gridSpan="2">
                  <a:txBody>
                    <a:bodyPr/>
                    <a:lstStyle/>
                    <a:p>
                      <a:pPr algn="ctr"/>
                      <a:r>
                        <a:rPr kumimoji="1" lang="en-US" altLang="ja-JP" sz="1000" b="0" dirty="0">
                          <a:solidFill>
                            <a:schemeClr val="bg2"/>
                          </a:solidFill>
                          <a:latin typeface="游ゴシック" panose="020B0400000000000000" pitchFamily="50" charset="-128"/>
                          <a:ea typeface="游ゴシック" panose="020B0400000000000000" pitchFamily="50" charset="-128"/>
                        </a:rPr>
                        <a:t>4</a:t>
                      </a:r>
                      <a:r>
                        <a:rPr kumimoji="1" lang="ja-JP" altLang="en-US" sz="1000" b="0" dirty="0">
                          <a:solidFill>
                            <a:schemeClr val="bg2"/>
                          </a:solidFill>
                          <a:latin typeface="游ゴシック" panose="020B0400000000000000" pitchFamily="50" charset="-128"/>
                          <a:ea typeface="游ゴシック" panose="020B0400000000000000" pitchFamily="50" charset="-128"/>
                        </a:rPr>
                        <a:t>月</a:t>
                      </a:r>
                    </a:p>
                  </a:txBody>
                  <a:tcPr marL="91442" marR="91442" marT="45708" marB="45708" anchor="ctr">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c hMerge="1">
                  <a:txBody>
                    <a:bodyPr/>
                    <a:lstStyle/>
                    <a:p>
                      <a:pPr algn="ctr"/>
                      <a:endParaRPr kumimoji="1" lang="ja-JP" altLang="en-US" sz="1000" b="0" dirty="0">
                        <a:solidFill>
                          <a:schemeClr val="bg2"/>
                        </a:solidFill>
                      </a:endParaRPr>
                    </a:p>
                  </a:txBody>
                  <a:tcPr anchor="ctr">
                    <a:lnL w="6350" cap="flat" cmpd="sng" algn="ctr">
                      <a:solidFill>
                        <a:schemeClr val="bg1">
                          <a:lumMod val="75000"/>
                        </a:schemeClr>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c gridSpan="2">
                  <a:txBody>
                    <a:bodyPr/>
                    <a:lstStyle/>
                    <a:p>
                      <a:pPr algn="ctr"/>
                      <a:r>
                        <a:rPr kumimoji="1" lang="en-US" altLang="ja-JP" sz="1000" b="0" dirty="0">
                          <a:solidFill>
                            <a:schemeClr val="bg2"/>
                          </a:solidFill>
                          <a:latin typeface="游ゴシック" panose="020B0400000000000000" pitchFamily="50" charset="-128"/>
                          <a:ea typeface="游ゴシック" panose="020B0400000000000000" pitchFamily="50" charset="-128"/>
                        </a:rPr>
                        <a:t>5</a:t>
                      </a:r>
                      <a:r>
                        <a:rPr kumimoji="1" lang="ja-JP" altLang="en-US" sz="1000" b="0" dirty="0">
                          <a:solidFill>
                            <a:schemeClr val="bg2"/>
                          </a:solidFill>
                          <a:latin typeface="游ゴシック" panose="020B0400000000000000" pitchFamily="50" charset="-128"/>
                          <a:ea typeface="游ゴシック" panose="020B0400000000000000" pitchFamily="50" charset="-128"/>
                        </a:rPr>
                        <a:t>月</a:t>
                      </a:r>
                    </a:p>
                  </a:txBody>
                  <a:tcPr marL="91422" marR="91422" marT="45713" marB="45713" anchor="ctr">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c hMerge="1">
                  <a:txBody>
                    <a:bodyPr/>
                    <a:lstStyle/>
                    <a:p>
                      <a:endParaRPr kumimoji="1" lang="ja-JP" altLang="en-US" sz="1000" b="0" dirty="0">
                        <a:solidFill>
                          <a:schemeClr val="bg2"/>
                        </a:solidFill>
                      </a:endParaRPr>
                    </a:p>
                  </a:txBody>
                  <a:tcPr marL="36000" marR="36000" marT="36000" marB="36000" anchor="ctr">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c gridSpan="2">
                  <a:txBody>
                    <a:bodyPr/>
                    <a:lstStyle/>
                    <a:p>
                      <a:pPr algn="ctr"/>
                      <a:r>
                        <a:rPr kumimoji="1" lang="en-US" altLang="ja-JP" sz="1000" b="0" dirty="0">
                          <a:solidFill>
                            <a:schemeClr val="bg2"/>
                          </a:solidFill>
                          <a:latin typeface="游ゴシック" panose="020B0400000000000000" pitchFamily="50" charset="-128"/>
                          <a:ea typeface="游ゴシック" panose="020B0400000000000000" pitchFamily="50" charset="-128"/>
                        </a:rPr>
                        <a:t>6</a:t>
                      </a:r>
                      <a:r>
                        <a:rPr kumimoji="1" lang="ja-JP" altLang="en-US" sz="1000" b="0" dirty="0">
                          <a:solidFill>
                            <a:schemeClr val="bg2"/>
                          </a:solidFill>
                          <a:latin typeface="游ゴシック" panose="020B0400000000000000" pitchFamily="50" charset="-128"/>
                          <a:ea typeface="游ゴシック" panose="020B0400000000000000" pitchFamily="50" charset="-128"/>
                        </a:rPr>
                        <a:t>月</a:t>
                      </a:r>
                    </a:p>
                  </a:txBody>
                  <a:tcPr marL="91422" marR="91422" marT="45713" marB="45713" anchor="ctr">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c hMerge="1">
                  <a:txBody>
                    <a:bodyPr/>
                    <a:lstStyle/>
                    <a:p>
                      <a:endParaRPr kumimoji="1" lang="ja-JP" altLang="en-US" sz="1000" b="0" dirty="0">
                        <a:solidFill>
                          <a:schemeClr val="bg2"/>
                        </a:solidFill>
                      </a:endParaRPr>
                    </a:p>
                  </a:txBody>
                  <a:tcPr>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c gridSpan="2">
                  <a:txBody>
                    <a:bodyPr/>
                    <a:lstStyle/>
                    <a:p>
                      <a:pPr algn="ctr"/>
                      <a:r>
                        <a:rPr kumimoji="1" lang="en-US" altLang="ja-JP" sz="1000" b="0" dirty="0">
                          <a:solidFill>
                            <a:schemeClr val="bg2"/>
                          </a:solidFill>
                          <a:latin typeface="游ゴシック" panose="020B0400000000000000" pitchFamily="50" charset="-128"/>
                          <a:ea typeface="游ゴシック" panose="020B0400000000000000" pitchFamily="50" charset="-128"/>
                        </a:rPr>
                        <a:t>7</a:t>
                      </a:r>
                      <a:r>
                        <a:rPr kumimoji="1" lang="ja-JP" altLang="en-US" sz="1000" b="0" dirty="0">
                          <a:solidFill>
                            <a:schemeClr val="bg2"/>
                          </a:solidFill>
                          <a:latin typeface="游ゴシック" panose="020B0400000000000000" pitchFamily="50" charset="-128"/>
                          <a:ea typeface="游ゴシック" panose="020B0400000000000000" pitchFamily="50" charset="-128"/>
                        </a:rPr>
                        <a:t>月</a:t>
                      </a:r>
                    </a:p>
                  </a:txBody>
                  <a:tcPr marL="91422" marR="91422" marT="45713" marB="45713" anchor="ctr">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c hMerge="1">
                  <a:txBody>
                    <a:bodyPr/>
                    <a:lstStyle/>
                    <a:p>
                      <a:endParaRPr kumimoji="1" lang="ja-JP" altLang="en-US" sz="1000" b="0" dirty="0">
                        <a:solidFill>
                          <a:schemeClr val="bg2"/>
                        </a:solidFill>
                      </a:endParaRPr>
                    </a:p>
                  </a:txBody>
                  <a:tcPr>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c gridSpan="2">
                  <a:txBody>
                    <a:bodyPr/>
                    <a:lstStyle/>
                    <a:p>
                      <a:pPr algn="ctr"/>
                      <a:r>
                        <a:rPr kumimoji="1" lang="en-US" altLang="ja-JP" sz="1000" b="0" dirty="0">
                          <a:solidFill>
                            <a:schemeClr val="bg2"/>
                          </a:solidFill>
                          <a:latin typeface="游ゴシック" panose="020B0400000000000000" pitchFamily="50" charset="-128"/>
                          <a:ea typeface="游ゴシック" panose="020B0400000000000000" pitchFamily="50" charset="-128"/>
                        </a:rPr>
                        <a:t>8</a:t>
                      </a:r>
                      <a:r>
                        <a:rPr kumimoji="1" lang="ja-JP" altLang="en-US" sz="1000" b="0" dirty="0">
                          <a:solidFill>
                            <a:schemeClr val="bg2"/>
                          </a:solidFill>
                          <a:latin typeface="游ゴシック" panose="020B0400000000000000" pitchFamily="50" charset="-128"/>
                          <a:ea typeface="游ゴシック" panose="020B0400000000000000" pitchFamily="50" charset="-128"/>
                        </a:rPr>
                        <a:t>月</a:t>
                      </a:r>
                    </a:p>
                  </a:txBody>
                  <a:tcPr marL="91422" marR="91422" marT="45713" marB="45713" anchor="ctr">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c hMerge="1">
                  <a:txBody>
                    <a:bodyPr/>
                    <a:lstStyle/>
                    <a:p>
                      <a:endParaRPr kumimoji="1" lang="ja-JP" altLang="en-US" sz="1000" b="0" dirty="0">
                        <a:solidFill>
                          <a:schemeClr val="bg2"/>
                        </a:solidFill>
                      </a:endParaRPr>
                    </a:p>
                  </a:txBody>
                  <a:tcPr>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c gridSpan="2">
                  <a:txBody>
                    <a:bodyPr/>
                    <a:lstStyle/>
                    <a:p>
                      <a:pPr algn="ctr"/>
                      <a:r>
                        <a:rPr kumimoji="1" lang="en-US" altLang="ja-JP" sz="1000" b="0" dirty="0">
                          <a:solidFill>
                            <a:schemeClr val="bg2"/>
                          </a:solidFill>
                          <a:latin typeface="游ゴシック" panose="020B0400000000000000" pitchFamily="50" charset="-128"/>
                          <a:ea typeface="游ゴシック" panose="020B0400000000000000" pitchFamily="50" charset="-128"/>
                        </a:rPr>
                        <a:t>9</a:t>
                      </a:r>
                      <a:r>
                        <a:rPr kumimoji="1" lang="ja-JP" altLang="en-US" sz="1000" b="0" dirty="0">
                          <a:solidFill>
                            <a:schemeClr val="bg2"/>
                          </a:solidFill>
                          <a:latin typeface="游ゴシック" panose="020B0400000000000000" pitchFamily="50" charset="-128"/>
                          <a:ea typeface="游ゴシック" panose="020B0400000000000000" pitchFamily="50" charset="-128"/>
                        </a:rPr>
                        <a:t>月</a:t>
                      </a:r>
                    </a:p>
                  </a:txBody>
                  <a:tcPr marL="91422" marR="91422" marT="45713" marB="45713" anchor="ctr">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c hMerge="1">
                  <a:txBody>
                    <a:bodyPr/>
                    <a:lstStyle/>
                    <a:p>
                      <a:endParaRPr kumimoji="1" lang="ja-JP" altLang="en-US" sz="1000" b="0" dirty="0">
                        <a:solidFill>
                          <a:schemeClr val="bg2"/>
                        </a:solidFill>
                      </a:endParaRPr>
                    </a:p>
                  </a:txBody>
                  <a:tcPr>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extLst>
                  <a:ext uri="{0D108BD9-81ED-4DB2-BD59-A6C34878D82A}">
                    <a16:rowId xmlns:a16="http://schemas.microsoft.com/office/drawing/2014/main" val="10000"/>
                  </a:ext>
                </a:extLst>
              </a:tr>
              <a:tr h="255804">
                <a:tc vMerge="1">
                  <a:txBody>
                    <a:bodyPr/>
                    <a:lstStyle/>
                    <a:p>
                      <a:endParaRPr kumimoji="1" lang="ja-JP" altLang="en-US" sz="1000" b="0">
                        <a:solidFill>
                          <a:schemeClr val="bg2"/>
                        </a:solidFill>
                      </a:endParaRPr>
                    </a:p>
                  </a:txBody>
                  <a:tcPr>
                    <a:lnL w="9525" cap="flat" cmpd="sng" algn="ctr">
                      <a:solidFill>
                        <a:schemeClr val="bg2"/>
                      </a:solidFill>
                      <a:prstDash val="solid"/>
                      <a:round/>
                      <a:headEnd type="none" w="med" len="med"/>
                      <a:tailEnd type="none" w="med" len="med"/>
                    </a:lnL>
                    <a:lnB w="9525" cap="flat" cmpd="sng" algn="ctr">
                      <a:solidFill>
                        <a:schemeClr val="bg2"/>
                      </a:solidFill>
                      <a:prstDash val="solid"/>
                      <a:round/>
                      <a:headEnd type="none" w="med" len="med"/>
                      <a:tailEnd type="none" w="med" len="med"/>
                    </a:lnB>
                    <a:noFill/>
                  </a:tcPr>
                </a:tc>
                <a:tc>
                  <a:txBody>
                    <a:bodyPr/>
                    <a:lstStyle/>
                    <a:p>
                      <a:pPr algn="ctr"/>
                      <a:r>
                        <a:rPr kumimoji="1" lang="ja-JP" altLang="en-US" sz="1000" b="0" dirty="0">
                          <a:solidFill>
                            <a:schemeClr val="bg2"/>
                          </a:solidFill>
                          <a:latin typeface="游ゴシック" panose="020B0400000000000000" pitchFamily="50" charset="-128"/>
                          <a:ea typeface="游ゴシック" panose="020B0400000000000000" pitchFamily="50" charset="-128"/>
                        </a:rPr>
                        <a:t>当月</a:t>
                      </a:r>
                    </a:p>
                  </a:txBody>
                  <a:tcPr marL="91442" marR="91442" marT="45708" marB="45708" anchor="ctr">
                    <a:lnL w="9525" cap="flat" cmpd="sng" algn="ctr">
                      <a:solidFill>
                        <a:schemeClr val="bg2"/>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9525" cap="flat" cmpd="sng" algn="ctr">
                      <a:solidFill>
                        <a:schemeClr val="bg2"/>
                      </a:solidFill>
                      <a:prstDash val="solid"/>
                      <a:round/>
                      <a:headEnd type="none" w="med" len="med"/>
                      <a:tailEnd type="none" w="med" len="med"/>
                    </a:lnB>
                    <a:noFill/>
                  </a:tcPr>
                </a:tc>
                <a:tc>
                  <a:txBody>
                    <a:bodyPr/>
                    <a:lstStyle/>
                    <a:p>
                      <a:pPr algn="ctr"/>
                      <a:r>
                        <a:rPr kumimoji="1" lang="ja-JP" altLang="en-US" sz="1000" b="0" dirty="0">
                          <a:solidFill>
                            <a:schemeClr val="bg2"/>
                          </a:solidFill>
                          <a:latin typeface="游ゴシック" panose="020B0400000000000000" pitchFamily="50" charset="-128"/>
                          <a:ea typeface="游ゴシック" panose="020B0400000000000000" pitchFamily="50" charset="-128"/>
                        </a:rPr>
                        <a:t>累計</a:t>
                      </a:r>
                    </a:p>
                  </a:txBody>
                  <a:tcPr marL="91442" marR="91442" marT="45708" marB="45708" anchor="ctr">
                    <a:lnL w="6350" cap="flat" cmpd="sng" algn="ctr">
                      <a:solidFill>
                        <a:schemeClr val="bg1">
                          <a:lumMod val="75000"/>
                        </a:schemeClr>
                      </a:solidFill>
                      <a:prstDash val="solid"/>
                      <a:round/>
                      <a:headEnd type="none" w="med" len="med"/>
                      <a:tailEnd type="none" w="med" len="med"/>
                    </a:lnL>
                    <a:lnR w="9525" cap="flat" cmpd="sng" algn="ctr">
                      <a:solidFill>
                        <a:schemeClr val="bg2"/>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9525" cap="flat" cmpd="sng" algn="ctr">
                      <a:solidFill>
                        <a:schemeClr val="bg2"/>
                      </a:solidFill>
                      <a:prstDash val="solid"/>
                      <a:round/>
                      <a:headEnd type="none" w="med" len="med"/>
                      <a:tailEnd type="none" w="med" len="med"/>
                    </a:lnB>
                    <a:noFill/>
                  </a:tcPr>
                </a:tc>
                <a:tc>
                  <a:txBody>
                    <a:bodyPr/>
                    <a:lstStyle/>
                    <a:p>
                      <a:pPr algn="ctr"/>
                      <a:r>
                        <a:rPr kumimoji="1" lang="ja-JP" altLang="en-US" sz="1000" b="0" dirty="0">
                          <a:solidFill>
                            <a:schemeClr val="bg2"/>
                          </a:solidFill>
                          <a:latin typeface="游ゴシック" panose="020B0400000000000000" pitchFamily="50" charset="-128"/>
                          <a:ea typeface="游ゴシック" panose="020B0400000000000000" pitchFamily="50" charset="-128"/>
                        </a:rPr>
                        <a:t>当月</a:t>
                      </a:r>
                    </a:p>
                  </a:txBody>
                  <a:tcPr marL="91422" marR="91422" marT="45713" marB="45713" anchor="ctr">
                    <a:lnL w="9525" cap="flat" cmpd="sng" algn="ctr">
                      <a:solidFill>
                        <a:schemeClr val="bg2"/>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9525" cap="flat" cmpd="sng" algn="ctr">
                      <a:solidFill>
                        <a:schemeClr val="bg2"/>
                      </a:solidFill>
                      <a:prstDash val="solid"/>
                      <a:round/>
                      <a:headEnd type="none" w="med" len="med"/>
                      <a:tailEnd type="none" w="med" len="med"/>
                    </a:lnB>
                    <a:noFill/>
                  </a:tcPr>
                </a:tc>
                <a:tc>
                  <a:txBody>
                    <a:bodyPr/>
                    <a:lstStyle/>
                    <a:p>
                      <a:pPr algn="ctr"/>
                      <a:r>
                        <a:rPr kumimoji="1" lang="ja-JP" altLang="en-US" sz="1000" b="0" dirty="0">
                          <a:solidFill>
                            <a:schemeClr val="bg2"/>
                          </a:solidFill>
                          <a:latin typeface="游ゴシック" panose="020B0400000000000000" pitchFamily="50" charset="-128"/>
                          <a:ea typeface="游ゴシック" panose="020B0400000000000000" pitchFamily="50" charset="-128"/>
                        </a:rPr>
                        <a:t>累計</a:t>
                      </a:r>
                    </a:p>
                  </a:txBody>
                  <a:tcPr marL="91422" marR="91422" marT="45713" marB="45713" anchor="ctr">
                    <a:lnL w="6350" cap="flat" cmpd="sng" algn="ctr">
                      <a:solidFill>
                        <a:schemeClr val="bg1">
                          <a:lumMod val="75000"/>
                        </a:schemeClr>
                      </a:solidFill>
                      <a:prstDash val="solid"/>
                      <a:round/>
                      <a:headEnd type="none" w="med" len="med"/>
                      <a:tailEnd type="none" w="med" len="med"/>
                    </a:lnL>
                    <a:lnR w="9525" cap="flat" cmpd="sng" algn="ctr">
                      <a:solidFill>
                        <a:schemeClr val="bg2"/>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9525" cap="flat" cmpd="sng" algn="ctr">
                      <a:solidFill>
                        <a:schemeClr val="bg2"/>
                      </a:solidFill>
                      <a:prstDash val="solid"/>
                      <a:round/>
                      <a:headEnd type="none" w="med" len="med"/>
                      <a:tailEnd type="none" w="med" len="med"/>
                    </a:lnB>
                    <a:noFill/>
                  </a:tcPr>
                </a:tc>
                <a:tc>
                  <a:txBody>
                    <a:bodyPr/>
                    <a:lstStyle/>
                    <a:p>
                      <a:pPr algn="ctr"/>
                      <a:r>
                        <a:rPr kumimoji="1" lang="ja-JP" altLang="en-US" sz="1000" b="0" dirty="0">
                          <a:solidFill>
                            <a:schemeClr val="bg2"/>
                          </a:solidFill>
                          <a:latin typeface="游ゴシック" panose="020B0400000000000000" pitchFamily="50" charset="-128"/>
                          <a:ea typeface="游ゴシック" panose="020B0400000000000000" pitchFamily="50" charset="-128"/>
                        </a:rPr>
                        <a:t>当月</a:t>
                      </a:r>
                    </a:p>
                  </a:txBody>
                  <a:tcPr marL="91422" marR="91422" marT="45713" marB="45713" anchor="ctr">
                    <a:lnL w="9525" cap="flat" cmpd="sng" algn="ctr">
                      <a:solidFill>
                        <a:schemeClr val="bg2"/>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9525" cap="flat" cmpd="sng" algn="ctr">
                      <a:solidFill>
                        <a:schemeClr val="bg2"/>
                      </a:solidFill>
                      <a:prstDash val="solid"/>
                      <a:round/>
                      <a:headEnd type="none" w="med" len="med"/>
                      <a:tailEnd type="none" w="med" len="med"/>
                    </a:lnB>
                    <a:noFill/>
                  </a:tcPr>
                </a:tc>
                <a:tc>
                  <a:txBody>
                    <a:bodyPr/>
                    <a:lstStyle/>
                    <a:p>
                      <a:pPr algn="ctr"/>
                      <a:r>
                        <a:rPr kumimoji="1" lang="ja-JP" altLang="en-US" sz="1000" b="0" dirty="0">
                          <a:solidFill>
                            <a:schemeClr val="bg2"/>
                          </a:solidFill>
                          <a:latin typeface="游ゴシック" panose="020B0400000000000000" pitchFamily="50" charset="-128"/>
                          <a:ea typeface="游ゴシック" panose="020B0400000000000000" pitchFamily="50" charset="-128"/>
                        </a:rPr>
                        <a:t>累計</a:t>
                      </a:r>
                    </a:p>
                  </a:txBody>
                  <a:tcPr marL="91422" marR="91422" marT="45713" marB="45713" anchor="ctr">
                    <a:lnL w="6350" cap="flat" cmpd="sng" algn="ctr">
                      <a:solidFill>
                        <a:schemeClr val="bg1">
                          <a:lumMod val="75000"/>
                        </a:schemeClr>
                      </a:solidFill>
                      <a:prstDash val="solid"/>
                      <a:round/>
                      <a:headEnd type="none" w="med" len="med"/>
                      <a:tailEnd type="none" w="med" len="med"/>
                    </a:lnL>
                    <a:lnR w="9525" cap="flat" cmpd="sng" algn="ctr">
                      <a:solidFill>
                        <a:schemeClr val="bg2"/>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9525" cap="flat" cmpd="sng" algn="ctr">
                      <a:solidFill>
                        <a:schemeClr val="bg2"/>
                      </a:solidFill>
                      <a:prstDash val="solid"/>
                      <a:round/>
                      <a:headEnd type="none" w="med" len="med"/>
                      <a:tailEnd type="none" w="med" len="med"/>
                    </a:lnB>
                    <a:noFill/>
                  </a:tcPr>
                </a:tc>
                <a:tc>
                  <a:txBody>
                    <a:bodyPr/>
                    <a:lstStyle/>
                    <a:p>
                      <a:pPr algn="ctr"/>
                      <a:r>
                        <a:rPr kumimoji="1" lang="ja-JP" altLang="en-US" sz="1000" b="0" dirty="0">
                          <a:solidFill>
                            <a:schemeClr val="bg2"/>
                          </a:solidFill>
                          <a:latin typeface="游ゴシック" panose="020B0400000000000000" pitchFamily="50" charset="-128"/>
                          <a:ea typeface="游ゴシック" panose="020B0400000000000000" pitchFamily="50" charset="-128"/>
                        </a:rPr>
                        <a:t>当月</a:t>
                      </a:r>
                    </a:p>
                  </a:txBody>
                  <a:tcPr marL="91422" marR="91422" marT="45713" marB="45713" anchor="ctr">
                    <a:lnL w="9525" cap="flat" cmpd="sng" algn="ctr">
                      <a:solidFill>
                        <a:schemeClr val="bg2"/>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9525" cap="flat" cmpd="sng" algn="ctr">
                      <a:solidFill>
                        <a:schemeClr val="bg2"/>
                      </a:solidFill>
                      <a:prstDash val="solid"/>
                      <a:round/>
                      <a:headEnd type="none" w="med" len="med"/>
                      <a:tailEnd type="none" w="med" len="med"/>
                    </a:lnB>
                    <a:noFill/>
                  </a:tcPr>
                </a:tc>
                <a:tc>
                  <a:txBody>
                    <a:bodyPr/>
                    <a:lstStyle/>
                    <a:p>
                      <a:pPr algn="ctr"/>
                      <a:r>
                        <a:rPr kumimoji="1" lang="ja-JP" altLang="en-US" sz="1000" b="0" dirty="0">
                          <a:solidFill>
                            <a:schemeClr val="bg2"/>
                          </a:solidFill>
                          <a:latin typeface="游ゴシック" panose="020B0400000000000000" pitchFamily="50" charset="-128"/>
                          <a:ea typeface="游ゴシック" panose="020B0400000000000000" pitchFamily="50" charset="-128"/>
                        </a:rPr>
                        <a:t>累計</a:t>
                      </a:r>
                    </a:p>
                  </a:txBody>
                  <a:tcPr marL="91422" marR="91422" marT="45713" marB="45713" anchor="ctr">
                    <a:lnL w="6350" cap="flat" cmpd="sng" algn="ctr">
                      <a:solidFill>
                        <a:schemeClr val="bg1">
                          <a:lumMod val="75000"/>
                        </a:schemeClr>
                      </a:solidFill>
                      <a:prstDash val="solid"/>
                      <a:round/>
                      <a:headEnd type="none" w="med" len="med"/>
                      <a:tailEnd type="none" w="med" len="med"/>
                    </a:lnL>
                    <a:lnR w="9525" cap="flat" cmpd="sng" algn="ctr">
                      <a:solidFill>
                        <a:schemeClr val="bg2"/>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9525" cap="flat" cmpd="sng" algn="ctr">
                      <a:solidFill>
                        <a:schemeClr val="bg2"/>
                      </a:solidFill>
                      <a:prstDash val="solid"/>
                      <a:round/>
                      <a:headEnd type="none" w="med" len="med"/>
                      <a:tailEnd type="none" w="med" len="med"/>
                    </a:lnB>
                    <a:noFill/>
                  </a:tcPr>
                </a:tc>
                <a:tc>
                  <a:txBody>
                    <a:bodyPr/>
                    <a:lstStyle/>
                    <a:p>
                      <a:pPr algn="ctr"/>
                      <a:r>
                        <a:rPr kumimoji="1" lang="ja-JP" altLang="en-US" sz="1000" b="0" dirty="0">
                          <a:solidFill>
                            <a:schemeClr val="bg2"/>
                          </a:solidFill>
                          <a:latin typeface="游ゴシック" panose="020B0400000000000000" pitchFamily="50" charset="-128"/>
                          <a:ea typeface="游ゴシック" panose="020B0400000000000000" pitchFamily="50" charset="-128"/>
                        </a:rPr>
                        <a:t>当月</a:t>
                      </a:r>
                    </a:p>
                  </a:txBody>
                  <a:tcPr marL="91422" marR="91422" marT="45713" marB="45713" anchor="ctr">
                    <a:lnL w="9525" cap="flat" cmpd="sng" algn="ctr">
                      <a:solidFill>
                        <a:schemeClr val="bg2"/>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9525" cap="flat" cmpd="sng" algn="ctr">
                      <a:solidFill>
                        <a:schemeClr val="bg2"/>
                      </a:solidFill>
                      <a:prstDash val="solid"/>
                      <a:round/>
                      <a:headEnd type="none" w="med" len="med"/>
                      <a:tailEnd type="none" w="med" len="med"/>
                    </a:lnB>
                    <a:noFill/>
                  </a:tcPr>
                </a:tc>
                <a:tc>
                  <a:txBody>
                    <a:bodyPr/>
                    <a:lstStyle/>
                    <a:p>
                      <a:pPr algn="ctr"/>
                      <a:r>
                        <a:rPr kumimoji="1" lang="ja-JP" altLang="en-US" sz="1000" b="0" dirty="0">
                          <a:solidFill>
                            <a:schemeClr val="bg2"/>
                          </a:solidFill>
                          <a:latin typeface="游ゴシック" panose="020B0400000000000000" pitchFamily="50" charset="-128"/>
                          <a:ea typeface="游ゴシック" panose="020B0400000000000000" pitchFamily="50" charset="-128"/>
                        </a:rPr>
                        <a:t>累計</a:t>
                      </a:r>
                    </a:p>
                  </a:txBody>
                  <a:tcPr marL="91422" marR="91422" marT="45713" marB="45713" anchor="ctr">
                    <a:lnL w="6350" cap="flat" cmpd="sng" algn="ctr">
                      <a:solidFill>
                        <a:schemeClr val="bg1">
                          <a:lumMod val="75000"/>
                        </a:schemeClr>
                      </a:solidFill>
                      <a:prstDash val="solid"/>
                      <a:round/>
                      <a:headEnd type="none" w="med" len="med"/>
                      <a:tailEnd type="none" w="med" len="med"/>
                    </a:lnL>
                    <a:lnR w="9525" cap="flat" cmpd="sng" algn="ctr">
                      <a:solidFill>
                        <a:schemeClr val="bg2"/>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9525" cap="flat" cmpd="sng" algn="ctr">
                      <a:solidFill>
                        <a:schemeClr val="bg2"/>
                      </a:solidFill>
                      <a:prstDash val="solid"/>
                      <a:round/>
                      <a:headEnd type="none" w="med" len="med"/>
                      <a:tailEnd type="none" w="med" len="med"/>
                    </a:lnB>
                    <a:noFill/>
                  </a:tcPr>
                </a:tc>
                <a:tc>
                  <a:txBody>
                    <a:bodyPr/>
                    <a:lstStyle/>
                    <a:p>
                      <a:pPr algn="ctr"/>
                      <a:r>
                        <a:rPr kumimoji="1" lang="ja-JP" altLang="en-US" sz="1000" b="0" dirty="0">
                          <a:solidFill>
                            <a:schemeClr val="bg2"/>
                          </a:solidFill>
                          <a:latin typeface="游ゴシック" panose="020B0400000000000000" pitchFamily="50" charset="-128"/>
                          <a:ea typeface="游ゴシック" panose="020B0400000000000000" pitchFamily="50" charset="-128"/>
                        </a:rPr>
                        <a:t>当月</a:t>
                      </a:r>
                    </a:p>
                  </a:txBody>
                  <a:tcPr marL="91422" marR="91422" marT="45713" marB="45713" anchor="ctr">
                    <a:lnL w="9525" cap="flat" cmpd="sng" algn="ctr">
                      <a:solidFill>
                        <a:schemeClr val="bg2"/>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9525" cap="flat" cmpd="sng" algn="ctr">
                      <a:solidFill>
                        <a:schemeClr val="bg2"/>
                      </a:solidFill>
                      <a:prstDash val="solid"/>
                      <a:round/>
                      <a:headEnd type="none" w="med" len="med"/>
                      <a:tailEnd type="none" w="med" len="med"/>
                    </a:lnB>
                    <a:noFill/>
                  </a:tcPr>
                </a:tc>
                <a:tc>
                  <a:txBody>
                    <a:bodyPr/>
                    <a:lstStyle/>
                    <a:p>
                      <a:pPr algn="ctr"/>
                      <a:r>
                        <a:rPr kumimoji="1" lang="ja-JP" altLang="en-US" sz="1000" b="0" dirty="0">
                          <a:solidFill>
                            <a:schemeClr val="bg2"/>
                          </a:solidFill>
                          <a:latin typeface="游ゴシック" panose="020B0400000000000000" pitchFamily="50" charset="-128"/>
                          <a:ea typeface="游ゴシック" panose="020B0400000000000000" pitchFamily="50" charset="-128"/>
                        </a:rPr>
                        <a:t>累計</a:t>
                      </a:r>
                    </a:p>
                  </a:txBody>
                  <a:tcPr marL="91422" marR="91422" marT="45713" marB="45713" anchor="ctr">
                    <a:lnL w="6350" cap="flat" cmpd="sng" algn="ctr">
                      <a:solidFill>
                        <a:schemeClr val="bg1">
                          <a:lumMod val="75000"/>
                        </a:schemeClr>
                      </a:solidFill>
                      <a:prstDash val="solid"/>
                      <a:round/>
                      <a:headEnd type="none" w="med" len="med"/>
                      <a:tailEnd type="none" w="med" len="med"/>
                    </a:lnL>
                    <a:lnR w="9525" cap="flat" cmpd="sng" algn="ctr">
                      <a:solidFill>
                        <a:schemeClr val="bg2"/>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9525" cap="flat" cmpd="sng" algn="ctr">
                      <a:solidFill>
                        <a:schemeClr val="bg2"/>
                      </a:solidFill>
                      <a:prstDash val="solid"/>
                      <a:round/>
                      <a:headEnd type="none" w="med" len="med"/>
                      <a:tailEnd type="none" w="med" len="med"/>
                    </a:lnB>
                    <a:noFill/>
                  </a:tcPr>
                </a:tc>
                <a:extLst>
                  <a:ext uri="{0D108BD9-81ED-4DB2-BD59-A6C34878D82A}">
                    <a16:rowId xmlns:a16="http://schemas.microsoft.com/office/drawing/2014/main" val="10001"/>
                  </a:ext>
                </a:extLst>
              </a:tr>
              <a:tr h="318979">
                <a:tc>
                  <a:txBody>
                    <a:bodyPr/>
                    <a:lstStyle/>
                    <a:p>
                      <a:r>
                        <a:rPr kumimoji="1" lang="ja-JP" altLang="en-US" sz="1000" b="0" dirty="0">
                          <a:solidFill>
                            <a:schemeClr val="bg2"/>
                          </a:solidFill>
                          <a:latin typeface="游ゴシック" panose="020B0400000000000000" pitchFamily="50" charset="-128"/>
                          <a:ea typeface="游ゴシック" panose="020B0400000000000000" pitchFamily="50" charset="-128"/>
                        </a:rPr>
                        <a:t>売　　上　　高</a:t>
                      </a:r>
                    </a:p>
                  </a:txBody>
                  <a:tcPr marL="144003" marR="144003" marT="45708" marB="45708" anchor="ctr">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c>
                  <a:txBody>
                    <a:bodyPr/>
                    <a:lstStyle/>
                    <a:p>
                      <a:pPr algn="r"/>
                      <a:r>
                        <a:rPr kumimoji="1" lang="en-US" altLang="ja-JP" sz="1000" b="0" dirty="0">
                          <a:solidFill>
                            <a:schemeClr val="bg2"/>
                          </a:solidFill>
                          <a:latin typeface="游ゴシック" panose="020B0400000000000000" pitchFamily="50" charset="-128"/>
                          <a:ea typeface="游ゴシック" panose="020B0400000000000000" pitchFamily="50" charset="-128"/>
                        </a:rPr>
                        <a:t>40,000</a:t>
                      </a:r>
                      <a:endParaRPr kumimoji="1" lang="ja-JP" altLang="en-US" sz="1000" b="0" dirty="0">
                        <a:solidFill>
                          <a:schemeClr val="bg2"/>
                        </a:solidFill>
                        <a:latin typeface="游ゴシック" panose="020B0400000000000000" pitchFamily="50" charset="-128"/>
                        <a:ea typeface="游ゴシック" panose="020B0400000000000000" pitchFamily="50" charset="-128"/>
                      </a:endParaRPr>
                    </a:p>
                  </a:txBody>
                  <a:tcPr marL="36000" marR="36000" marT="45708" marB="45708" anchor="ctr">
                    <a:lnL w="9525" cap="flat" cmpd="sng" algn="ctr">
                      <a:solidFill>
                        <a:schemeClr val="bg2"/>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9525" cap="flat" cmpd="sng" algn="ctr">
                      <a:solidFill>
                        <a:schemeClr val="bg2"/>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c>
                  <a:txBody>
                    <a:bodyPr/>
                    <a:lstStyle/>
                    <a:p>
                      <a:pPr algn="r"/>
                      <a:r>
                        <a:rPr kumimoji="1" lang="en-US" altLang="ja-JP" sz="1000" b="0" dirty="0">
                          <a:solidFill>
                            <a:schemeClr val="bg2"/>
                          </a:solidFill>
                          <a:latin typeface="游ゴシック" panose="020B0400000000000000" pitchFamily="50" charset="-128"/>
                          <a:ea typeface="游ゴシック" panose="020B0400000000000000" pitchFamily="50" charset="-128"/>
                        </a:rPr>
                        <a:t>0</a:t>
                      </a:r>
                    </a:p>
                  </a:txBody>
                  <a:tcPr marL="36000" marR="36000" marT="45708" marB="45708" anchor="ctr">
                    <a:lnL w="6350" cap="flat" cmpd="sng" algn="ctr">
                      <a:solidFill>
                        <a:schemeClr val="bg1">
                          <a:lumMod val="75000"/>
                        </a:schemeClr>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solidFill>
                      <a:schemeClr val="accent1"/>
                    </a:solidFill>
                  </a:tcPr>
                </a:tc>
                <a:tc>
                  <a:txBody>
                    <a:bodyPr/>
                    <a:lstStyle/>
                    <a:p>
                      <a:pPr algn="r"/>
                      <a:r>
                        <a:rPr kumimoji="1" lang="en-US" altLang="ja-JP" sz="1000" b="0" dirty="0">
                          <a:solidFill>
                            <a:schemeClr val="bg2"/>
                          </a:solidFill>
                          <a:latin typeface="游ゴシック" panose="020B0400000000000000" pitchFamily="50" charset="-128"/>
                          <a:ea typeface="游ゴシック" panose="020B0400000000000000" pitchFamily="50" charset="-128"/>
                        </a:rPr>
                        <a:t>40,000</a:t>
                      </a:r>
                      <a:endParaRPr kumimoji="1" lang="ja-JP" altLang="en-US" sz="1000" b="0" dirty="0">
                        <a:solidFill>
                          <a:schemeClr val="bg2"/>
                        </a:solidFill>
                        <a:latin typeface="游ゴシック" panose="020B0400000000000000" pitchFamily="50" charset="-128"/>
                        <a:ea typeface="游ゴシック" panose="020B0400000000000000" pitchFamily="50" charset="-128"/>
                      </a:endParaRPr>
                    </a:p>
                  </a:txBody>
                  <a:tcPr marL="35993" marR="35993" marT="45713" marB="45713" anchor="ctr">
                    <a:lnL w="9525" cap="flat" cmpd="sng" algn="ctr">
                      <a:solidFill>
                        <a:schemeClr val="bg2"/>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9525" cap="flat" cmpd="sng" algn="ctr">
                      <a:solidFill>
                        <a:schemeClr val="bg2"/>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c>
                  <a:txBody>
                    <a:bodyPr/>
                    <a:lstStyle/>
                    <a:p>
                      <a:pPr algn="r"/>
                      <a:r>
                        <a:rPr kumimoji="1" lang="en-US" altLang="ja-JP" sz="1000" b="0" dirty="0">
                          <a:solidFill>
                            <a:schemeClr val="bg2"/>
                          </a:solidFill>
                          <a:latin typeface="游ゴシック" panose="020B0400000000000000" pitchFamily="50" charset="-128"/>
                          <a:ea typeface="游ゴシック" panose="020B0400000000000000" pitchFamily="50" charset="-128"/>
                        </a:rPr>
                        <a:t>80,000</a:t>
                      </a:r>
                      <a:endParaRPr kumimoji="1" lang="ja-JP" altLang="en-US" sz="1000" b="0" dirty="0">
                        <a:solidFill>
                          <a:schemeClr val="bg2"/>
                        </a:solidFill>
                        <a:latin typeface="游ゴシック" panose="020B0400000000000000" pitchFamily="50" charset="-128"/>
                        <a:ea typeface="游ゴシック" panose="020B0400000000000000" pitchFamily="50" charset="-128"/>
                      </a:endParaRPr>
                    </a:p>
                  </a:txBody>
                  <a:tcPr marL="35993" marR="35993" marT="45713" marB="45713" anchor="ctr">
                    <a:lnL w="6350" cap="flat" cmpd="sng" algn="ctr">
                      <a:solidFill>
                        <a:schemeClr val="bg1">
                          <a:lumMod val="75000"/>
                        </a:schemeClr>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solidFill>
                      <a:schemeClr val="accent1"/>
                    </a:solidFill>
                  </a:tcPr>
                </a:tc>
                <a:tc>
                  <a:txBody>
                    <a:bodyPr/>
                    <a:lstStyle/>
                    <a:p>
                      <a:pPr algn="r"/>
                      <a:r>
                        <a:rPr kumimoji="1" lang="en-US" altLang="ja-JP" sz="1000" b="0" dirty="0">
                          <a:solidFill>
                            <a:schemeClr val="bg2"/>
                          </a:solidFill>
                          <a:latin typeface="游ゴシック" panose="020B0400000000000000" pitchFamily="50" charset="-128"/>
                          <a:ea typeface="游ゴシック" panose="020B0400000000000000" pitchFamily="50" charset="-128"/>
                        </a:rPr>
                        <a:t>40,000</a:t>
                      </a:r>
                      <a:endParaRPr kumimoji="1" lang="ja-JP" altLang="en-US" sz="1000" b="0" dirty="0">
                        <a:solidFill>
                          <a:schemeClr val="bg2"/>
                        </a:solidFill>
                        <a:latin typeface="游ゴシック" panose="020B0400000000000000" pitchFamily="50" charset="-128"/>
                        <a:ea typeface="游ゴシック" panose="020B0400000000000000" pitchFamily="50" charset="-128"/>
                      </a:endParaRPr>
                    </a:p>
                  </a:txBody>
                  <a:tcPr marL="35993" marR="35993" marT="45713" marB="45713" anchor="ctr">
                    <a:lnL w="9525" cap="flat" cmpd="sng" algn="ctr">
                      <a:solidFill>
                        <a:schemeClr val="bg2"/>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9525" cap="flat" cmpd="sng" algn="ctr">
                      <a:solidFill>
                        <a:schemeClr val="bg2"/>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c>
                  <a:txBody>
                    <a:bodyPr/>
                    <a:lstStyle/>
                    <a:p>
                      <a:pPr algn="r"/>
                      <a:r>
                        <a:rPr kumimoji="1" lang="en-US" altLang="ja-JP" sz="1000" b="0" dirty="0">
                          <a:solidFill>
                            <a:schemeClr val="bg2"/>
                          </a:solidFill>
                          <a:latin typeface="游ゴシック" panose="020B0400000000000000" pitchFamily="50" charset="-128"/>
                          <a:ea typeface="游ゴシック" panose="020B0400000000000000" pitchFamily="50" charset="-128"/>
                        </a:rPr>
                        <a:t>120,000</a:t>
                      </a:r>
                      <a:endParaRPr kumimoji="1" lang="ja-JP" altLang="en-US" sz="1000" b="0" dirty="0">
                        <a:solidFill>
                          <a:schemeClr val="bg2"/>
                        </a:solidFill>
                        <a:latin typeface="游ゴシック" panose="020B0400000000000000" pitchFamily="50" charset="-128"/>
                        <a:ea typeface="游ゴシック" panose="020B0400000000000000" pitchFamily="50" charset="-128"/>
                      </a:endParaRPr>
                    </a:p>
                  </a:txBody>
                  <a:tcPr marL="35993" marR="35993" marT="45713" marB="45713" anchor="ctr">
                    <a:lnL w="6350" cap="flat" cmpd="sng" algn="ctr">
                      <a:solidFill>
                        <a:schemeClr val="bg1">
                          <a:lumMod val="75000"/>
                        </a:schemeClr>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solidFill>
                      <a:schemeClr val="accent1"/>
                    </a:solidFill>
                  </a:tcPr>
                </a:tc>
                <a:tc>
                  <a:txBody>
                    <a:bodyPr/>
                    <a:lstStyle/>
                    <a:p>
                      <a:pPr algn="r"/>
                      <a:r>
                        <a:rPr kumimoji="1" lang="en-US" altLang="ja-JP" sz="1000" b="0" dirty="0">
                          <a:solidFill>
                            <a:schemeClr val="bg2"/>
                          </a:solidFill>
                          <a:latin typeface="游ゴシック" panose="020B0400000000000000" pitchFamily="50" charset="-128"/>
                          <a:ea typeface="游ゴシック" panose="020B0400000000000000" pitchFamily="50" charset="-128"/>
                        </a:rPr>
                        <a:t>40,000</a:t>
                      </a:r>
                      <a:endParaRPr kumimoji="1" lang="ja-JP" altLang="en-US" sz="1000" b="0" dirty="0">
                        <a:solidFill>
                          <a:schemeClr val="bg2"/>
                        </a:solidFill>
                        <a:latin typeface="游ゴシック" panose="020B0400000000000000" pitchFamily="50" charset="-128"/>
                        <a:ea typeface="游ゴシック" panose="020B0400000000000000" pitchFamily="50" charset="-128"/>
                      </a:endParaRPr>
                    </a:p>
                  </a:txBody>
                  <a:tcPr marL="35993" marR="35993" marT="45713" marB="45713" anchor="ctr">
                    <a:lnL w="9525" cap="flat" cmpd="sng" algn="ctr">
                      <a:solidFill>
                        <a:schemeClr val="bg2"/>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9525" cap="flat" cmpd="sng" algn="ctr">
                      <a:solidFill>
                        <a:schemeClr val="bg2"/>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c>
                  <a:txBody>
                    <a:bodyPr/>
                    <a:lstStyle/>
                    <a:p>
                      <a:pPr algn="r"/>
                      <a:r>
                        <a:rPr kumimoji="1" lang="en-US" altLang="ja-JP" sz="1000" b="0" dirty="0">
                          <a:solidFill>
                            <a:schemeClr val="bg2"/>
                          </a:solidFill>
                          <a:latin typeface="游ゴシック" panose="020B0400000000000000" pitchFamily="50" charset="-128"/>
                          <a:ea typeface="游ゴシック" panose="020B0400000000000000" pitchFamily="50" charset="-128"/>
                        </a:rPr>
                        <a:t>160,000</a:t>
                      </a:r>
                      <a:endParaRPr kumimoji="1" lang="ja-JP" altLang="en-US" sz="1000" b="0" dirty="0">
                        <a:solidFill>
                          <a:schemeClr val="bg2"/>
                        </a:solidFill>
                        <a:latin typeface="游ゴシック" panose="020B0400000000000000" pitchFamily="50" charset="-128"/>
                        <a:ea typeface="游ゴシック" panose="020B0400000000000000" pitchFamily="50" charset="-128"/>
                      </a:endParaRPr>
                    </a:p>
                  </a:txBody>
                  <a:tcPr marL="35993" marR="35993" marT="45713" marB="45713" anchor="ctr">
                    <a:lnL w="6350" cap="flat" cmpd="sng" algn="ctr">
                      <a:solidFill>
                        <a:schemeClr val="bg1">
                          <a:lumMod val="75000"/>
                        </a:schemeClr>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solidFill>
                      <a:schemeClr val="accent1"/>
                    </a:solidFill>
                  </a:tcPr>
                </a:tc>
                <a:tc>
                  <a:txBody>
                    <a:bodyPr/>
                    <a:lstStyle/>
                    <a:p>
                      <a:pPr algn="r"/>
                      <a:r>
                        <a:rPr kumimoji="1" lang="en-US" altLang="ja-JP" sz="1000" b="0" dirty="0">
                          <a:solidFill>
                            <a:schemeClr val="bg2"/>
                          </a:solidFill>
                          <a:latin typeface="游ゴシック" panose="020B0400000000000000" pitchFamily="50" charset="-128"/>
                          <a:ea typeface="游ゴシック" panose="020B0400000000000000" pitchFamily="50" charset="-128"/>
                        </a:rPr>
                        <a:t>40,000</a:t>
                      </a:r>
                      <a:endParaRPr kumimoji="1" lang="ja-JP" altLang="en-US" sz="1000" b="0" dirty="0">
                        <a:solidFill>
                          <a:schemeClr val="bg2"/>
                        </a:solidFill>
                        <a:latin typeface="游ゴシック" panose="020B0400000000000000" pitchFamily="50" charset="-128"/>
                        <a:ea typeface="游ゴシック" panose="020B0400000000000000" pitchFamily="50" charset="-128"/>
                      </a:endParaRPr>
                    </a:p>
                  </a:txBody>
                  <a:tcPr marL="35993" marR="35993" marT="45713" marB="45713" anchor="ctr">
                    <a:lnL w="9525" cap="flat" cmpd="sng" algn="ctr">
                      <a:solidFill>
                        <a:schemeClr val="bg2"/>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9525" cap="flat" cmpd="sng" algn="ctr">
                      <a:solidFill>
                        <a:schemeClr val="bg2"/>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c>
                  <a:txBody>
                    <a:bodyPr/>
                    <a:lstStyle/>
                    <a:p>
                      <a:pPr algn="r"/>
                      <a:r>
                        <a:rPr kumimoji="1" lang="en-US" altLang="ja-JP" sz="1000" b="0" dirty="0">
                          <a:solidFill>
                            <a:schemeClr val="bg2"/>
                          </a:solidFill>
                          <a:latin typeface="游ゴシック" panose="020B0400000000000000" pitchFamily="50" charset="-128"/>
                          <a:ea typeface="游ゴシック" panose="020B0400000000000000" pitchFamily="50" charset="-128"/>
                        </a:rPr>
                        <a:t>200,000</a:t>
                      </a:r>
                      <a:endParaRPr kumimoji="1" lang="ja-JP" altLang="en-US" sz="1000" b="0" dirty="0">
                        <a:solidFill>
                          <a:schemeClr val="bg2"/>
                        </a:solidFill>
                        <a:latin typeface="游ゴシック" panose="020B0400000000000000" pitchFamily="50" charset="-128"/>
                        <a:ea typeface="游ゴシック" panose="020B0400000000000000" pitchFamily="50" charset="-128"/>
                      </a:endParaRPr>
                    </a:p>
                  </a:txBody>
                  <a:tcPr marL="35993" marR="35993" marT="45713" marB="45713" anchor="ctr">
                    <a:lnL w="6350" cap="flat" cmpd="sng" algn="ctr">
                      <a:solidFill>
                        <a:schemeClr val="bg1">
                          <a:lumMod val="75000"/>
                        </a:schemeClr>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solidFill>
                      <a:schemeClr val="accent1"/>
                    </a:solidFill>
                  </a:tcPr>
                </a:tc>
                <a:tc>
                  <a:txBody>
                    <a:bodyPr/>
                    <a:lstStyle/>
                    <a:p>
                      <a:pPr algn="r"/>
                      <a:r>
                        <a:rPr kumimoji="1" lang="en-US" altLang="ja-JP" sz="1000" b="0" dirty="0">
                          <a:solidFill>
                            <a:schemeClr val="bg2"/>
                          </a:solidFill>
                          <a:latin typeface="游ゴシック" panose="020B0400000000000000" pitchFamily="50" charset="-128"/>
                          <a:ea typeface="游ゴシック" panose="020B0400000000000000" pitchFamily="50" charset="-128"/>
                        </a:rPr>
                        <a:t>40,000</a:t>
                      </a:r>
                      <a:endParaRPr kumimoji="1" lang="ja-JP" altLang="en-US" sz="1000" b="0" dirty="0">
                        <a:solidFill>
                          <a:schemeClr val="bg2"/>
                        </a:solidFill>
                        <a:latin typeface="游ゴシック" panose="020B0400000000000000" pitchFamily="50" charset="-128"/>
                        <a:ea typeface="游ゴシック" panose="020B0400000000000000" pitchFamily="50" charset="-128"/>
                      </a:endParaRPr>
                    </a:p>
                  </a:txBody>
                  <a:tcPr marL="35993" marR="35993" marT="45713" marB="45713" anchor="ctr">
                    <a:lnL w="9525" cap="flat" cmpd="sng" algn="ctr">
                      <a:solidFill>
                        <a:schemeClr val="bg2"/>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9525" cap="flat" cmpd="sng" algn="ctr">
                      <a:solidFill>
                        <a:schemeClr val="bg2"/>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c>
                  <a:txBody>
                    <a:bodyPr/>
                    <a:lstStyle/>
                    <a:p>
                      <a:pPr algn="r"/>
                      <a:r>
                        <a:rPr kumimoji="1" lang="en-US" altLang="ja-JP" sz="1000" b="0" dirty="0">
                          <a:solidFill>
                            <a:schemeClr val="bg2"/>
                          </a:solidFill>
                          <a:latin typeface="游ゴシック" panose="020B0400000000000000" pitchFamily="50" charset="-128"/>
                          <a:ea typeface="游ゴシック" panose="020B0400000000000000" pitchFamily="50" charset="-128"/>
                        </a:rPr>
                        <a:t>240,000</a:t>
                      </a:r>
                      <a:endParaRPr kumimoji="1" lang="ja-JP" altLang="en-US" sz="1000" b="0" dirty="0">
                        <a:solidFill>
                          <a:schemeClr val="bg2"/>
                        </a:solidFill>
                        <a:latin typeface="游ゴシック" panose="020B0400000000000000" pitchFamily="50" charset="-128"/>
                        <a:ea typeface="游ゴシック" panose="020B0400000000000000" pitchFamily="50" charset="-128"/>
                      </a:endParaRPr>
                    </a:p>
                  </a:txBody>
                  <a:tcPr marL="35993" marR="35993" marT="45713" marB="45713" anchor="ctr">
                    <a:lnL w="6350" cap="flat" cmpd="sng" algn="ctr">
                      <a:solidFill>
                        <a:schemeClr val="bg1">
                          <a:lumMod val="75000"/>
                        </a:schemeClr>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solidFill>
                      <a:schemeClr val="accent1"/>
                    </a:solidFill>
                  </a:tcPr>
                </a:tc>
                <a:extLst>
                  <a:ext uri="{0D108BD9-81ED-4DB2-BD59-A6C34878D82A}">
                    <a16:rowId xmlns:a16="http://schemas.microsoft.com/office/drawing/2014/main" val="10002"/>
                  </a:ext>
                </a:extLst>
              </a:tr>
              <a:tr h="318979">
                <a:tc>
                  <a:txBody>
                    <a:bodyPr/>
                    <a:lstStyle/>
                    <a:p>
                      <a:r>
                        <a:rPr kumimoji="1" lang="ja-JP" altLang="en-US" sz="1000" b="0" dirty="0">
                          <a:solidFill>
                            <a:schemeClr val="bg2"/>
                          </a:solidFill>
                          <a:latin typeface="游ゴシック" panose="020B0400000000000000" pitchFamily="50" charset="-128"/>
                          <a:ea typeface="游ゴシック" panose="020B0400000000000000" pitchFamily="50" charset="-128"/>
                        </a:rPr>
                        <a:t>粗　利　益　高</a:t>
                      </a:r>
                    </a:p>
                  </a:txBody>
                  <a:tcPr marL="144003" marR="144003" marT="45708" marB="45708" anchor="ctr">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c>
                  <a:txBody>
                    <a:bodyPr/>
                    <a:lstStyle/>
                    <a:p>
                      <a:pPr algn="r"/>
                      <a:r>
                        <a:rPr kumimoji="1" lang="en-US" altLang="ja-JP" sz="1000" b="0" dirty="0">
                          <a:solidFill>
                            <a:schemeClr val="bg2"/>
                          </a:solidFill>
                          <a:latin typeface="游ゴシック" panose="020B0400000000000000" pitchFamily="50" charset="-128"/>
                          <a:ea typeface="游ゴシック" panose="020B0400000000000000" pitchFamily="50" charset="-128"/>
                        </a:rPr>
                        <a:t>8,800</a:t>
                      </a:r>
                      <a:endParaRPr kumimoji="1" lang="ja-JP" altLang="en-US" sz="1000" b="0" dirty="0">
                        <a:solidFill>
                          <a:schemeClr val="bg2"/>
                        </a:solidFill>
                        <a:latin typeface="游ゴシック" panose="020B0400000000000000" pitchFamily="50" charset="-128"/>
                        <a:ea typeface="游ゴシック" panose="020B0400000000000000" pitchFamily="50" charset="-128"/>
                      </a:endParaRPr>
                    </a:p>
                  </a:txBody>
                  <a:tcPr marL="36000" marR="36000" marT="45708" marB="45708" anchor="ctr">
                    <a:lnL w="9525" cap="flat" cmpd="sng" algn="ctr">
                      <a:solidFill>
                        <a:schemeClr val="bg2"/>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c>
                  <a:txBody>
                    <a:bodyPr/>
                    <a:lstStyle/>
                    <a:p>
                      <a:pPr algn="r"/>
                      <a:r>
                        <a:rPr kumimoji="1" lang="en-US" altLang="ja-JP" sz="1000" b="0" dirty="0">
                          <a:solidFill>
                            <a:schemeClr val="bg2"/>
                          </a:solidFill>
                          <a:latin typeface="游ゴシック" panose="020B0400000000000000" pitchFamily="50" charset="-128"/>
                          <a:ea typeface="游ゴシック" panose="020B0400000000000000" pitchFamily="50" charset="-128"/>
                        </a:rPr>
                        <a:t>0</a:t>
                      </a:r>
                      <a:endParaRPr kumimoji="1" lang="ja-JP" altLang="en-US" sz="1000" b="0" dirty="0">
                        <a:solidFill>
                          <a:schemeClr val="bg2"/>
                        </a:solidFill>
                        <a:latin typeface="游ゴシック" panose="020B0400000000000000" pitchFamily="50" charset="-128"/>
                        <a:ea typeface="游ゴシック" panose="020B0400000000000000" pitchFamily="50" charset="-128"/>
                      </a:endParaRPr>
                    </a:p>
                  </a:txBody>
                  <a:tcPr marL="36000" marR="36000" marT="45708" marB="45708" anchor="ctr">
                    <a:lnL w="6350" cap="flat" cmpd="sng" algn="ctr">
                      <a:solidFill>
                        <a:schemeClr val="bg1">
                          <a:lumMod val="75000"/>
                        </a:schemeClr>
                      </a:solidFill>
                      <a:prstDash val="solid"/>
                      <a:round/>
                      <a:headEnd type="none" w="med" len="med"/>
                      <a:tailEnd type="none" w="med" len="med"/>
                    </a:lnL>
                    <a:lnR w="9525" cap="flat" cmpd="sng" algn="ctr">
                      <a:solidFill>
                        <a:schemeClr val="bg2"/>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solidFill>
                      <a:schemeClr val="accent1"/>
                    </a:solidFill>
                  </a:tcPr>
                </a:tc>
                <a:tc>
                  <a:txBody>
                    <a:bodyPr/>
                    <a:lstStyle/>
                    <a:p>
                      <a:pPr algn="r"/>
                      <a:r>
                        <a:rPr kumimoji="1" lang="en-US" altLang="ja-JP" sz="1000" b="0" dirty="0">
                          <a:solidFill>
                            <a:schemeClr val="bg2"/>
                          </a:solidFill>
                          <a:latin typeface="游ゴシック" panose="020B0400000000000000" pitchFamily="50" charset="-128"/>
                          <a:ea typeface="游ゴシック" panose="020B0400000000000000" pitchFamily="50" charset="-128"/>
                        </a:rPr>
                        <a:t>8,800</a:t>
                      </a:r>
                      <a:endParaRPr kumimoji="1" lang="ja-JP" altLang="en-US" sz="1000" b="0" dirty="0">
                        <a:solidFill>
                          <a:schemeClr val="bg2"/>
                        </a:solidFill>
                        <a:latin typeface="游ゴシック" panose="020B0400000000000000" pitchFamily="50" charset="-128"/>
                        <a:ea typeface="游ゴシック" panose="020B0400000000000000" pitchFamily="50" charset="-128"/>
                      </a:endParaRPr>
                    </a:p>
                  </a:txBody>
                  <a:tcPr marL="35993" marR="35993" marT="45713" marB="45713" anchor="ctr">
                    <a:lnL w="9525" cap="flat" cmpd="sng" algn="ctr">
                      <a:solidFill>
                        <a:schemeClr val="bg2"/>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c>
                  <a:txBody>
                    <a:bodyPr/>
                    <a:lstStyle/>
                    <a:p>
                      <a:pPr algn="r"/>
                      <a:r>
                        <a:rPr kumimoji="1" lang="en-US" altLang="ja-JP" sz="1000" b="0" dirty="0">
                          <a:solidFill>
                            <a:schemeClr val="bg2"/>
                          </a:solidFill>
                          <a:latin typeface="游ゴシック" panose="020B0400000000000000" pitchFamily="50" charset="-128"/>
                          <a:ea typeface="游ゴシック" panose="020B0400000000000000" pitchFamily="50" charset="-128"/>
                        </a:rPr>
                        <a:t>17,600</a:t>
                      </a:r>
                      <a:endParaRPr kumimoji="1" lang="ja-JP" altLang="en-US" sz="1000" b="0" dirty="0">
                        <a:solidFill>
                          <a:schemeClr val="bg2"/>
                        </a:solidFill>
                        <a:latin typeface="游ゴシック" panose="020B0400000000000000" pitchFamily="50" charset="-128"/>
                        <a:ea typeface="游ゴシック" panose="020B0400000000000000" pitchFamily="50" charset="-128"/>
                      </a:endParaRPr>
                    </a:p>
                  </a:txBody>
                  <a:tcPr marL="35993" marR="35993" marT="45713" marB="45713" anchor="ctr">
                    <a:lnL w="6350" cap="flat" cmpd="sng" algn="ctr">
                      <a:solidFill>
                        <a:schemeClr val="bg1">
                          <a:lumMod val="75000"/>
                        </a:schemeClr>
                      </a:solidFill>
                      <a:prstDash val="solid"/>
                      <a:round/>
                      <a:headEnd type="none" w="med" len="med"/>
                      <a:tailEnd type="none" w="med" len="med"/>
                    </a:lnL>
                    <a:lnR w="9525" cap="flat" cmpd="sng" algn="ctr">
                      <a:solidFill>
                        <a:schemeClr val="bg2"/>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solidFill>
                      <a:schemeClr val="accent1"/>
                    </a:solidFill>
                  </a:tcPr>
                </a:tc>
                <a:tc>
                  <a:txBody>
                    <a:bodyPr/>
                    <a:lstStyle/>
                    <a:p>
                      <a:pPr algn="r"/>
                      <a:r>
                        <a:rPr kumimoji="1" lang="en-US" altLang="ja-JP" sz="1000" b="0" dirty="0">
                          <a:solidFill>
                            <a:schemeClr val="bg2"/>
                          </a:solidFill>
                          <a:latin typeface="游ゴシック" panose="020B0400000000000000" pitchFamily="50" charset="-128"/>
                          <a:ea typeface="游ゴシック" panose="020B0400000000000000" pitchFamily="50" charset="-128"/>
                        </a:rPr>
                        <a:t>8,800</a:t>
                      </a:r>
                      <a:endParaRPr kumimoji="1" lang="ja-JP" altLang="en-US" sz="1000" b="0" dirty="0">
                        <a:solidFill>
                          <a:schemeClr val="bg2"/>
                        </a:solidFill>
                        <a:latin typeface="游ゴシック" panose="020B0400000000000000" pitchFamily="50" charset="-128"/>
                        <a:ea typeface="游ゴシック" panose="020B0400000000000000" pitchFamily="50" charset="-128"/>
                      </a:endParaRPr>
                    </a:p>
                  </a:txBody>
                  <a:tcPr marL="35993" marR="35993" marT="45713" marB="45713" anchor="ctr">
                    <a:lnL w="9525" cap="flat" cmpd="sng" algn="ctr">
                      <a:solidFill>
                        <a:schemeClr val="bg2"/>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c>
                  <a:txBody>
                    <a:bodyPr/>
                    <a:lstStyle/>
                    <a:p>
                      <a:pPr algn="r"/>
                      <a:r>
                        <a:rPr kumimoji="1" lang="en-US" altLang="ja-JP" sz="1000" b="0" dirty="0">
                          <a:solidFill>
                            <a:schemeClr val="bg2"/>
                          </a:solidFill>
                          <a:latin typeface="游ゴシック" panose="020B0400000000000000" pitchFamily="50" charset="-128"/>
                          <a:ea typeface="游ゴシック" panose="020B0400000000000000" pitchFamily="50" charset="-128"/>
                        </a:rPr>
                        <a:t>26,400</a:t>
                      </a:r>
                      <a:endParaRPr kumimoji="1" lang="ja-JP" altLang="en-US" sz="1000" b="0" dirty="0">
                        <a:solidFill>
                          <a:schemeClr val="bg2"/>
                        </a:solidFill>
                        <a:latin typeface="游ゴシック" panose="020B0400000000000000" pitchFamily="50" charset="-128"/>
                        <a:ea typeface="游ゴシック" panose="020B0400000000000000" pitchFamily="50" charset="-128"/>
                      </a:endParaRPr>
                    </a:p>
                  </a:txBody>
                  <a:tcPr marL="35993" marR="35993" marT="45713" marB="45713" anchor="ctr">
                    <a:lnL w="6350" cap="flat" cmpd="sng" algn="ctr">
                      <a:solidFill>
                        <a:schemeClr val="bg1">
                          <a:lumMod val="75000"/>
                        </a:schemeClr>
                      </a:solidFill>
                      <a:prstDash val="solid"/>
                      <a:round/>
                      <a:headEnd type="none" w="med" len="med"/>
                      <a:tailEnd type="none" w="med" len="med"/>
                    </a:lnL>
                    <a:lnR w="9525" cap="flat" cmpd="sng" algn="ctr">
                      <a:solidFill>
                        <a:schemeClr val="bg2"/>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solidFill>
                      <a:schemeClr val="accent1"/>
                    </a:solidFill>
                  </a:tcPr>
                </a:tc>
                <a:tc>
                  <a:txBody>
                    <a:bodyPr/>
                    <a:lstStyle/>
                    <a:p>
                      <a:pPr algn="r"/>
                      <a:r>
                        <a:rPr kumimoji="1" lang="en-US" altLang="ja-JP" sz="1000" b="0" dirty="0">
                          <a:solidFill>
                            <a:schemeClr val="bg2"/>
                          </a:solidFill>
                          <a:latin typeface="游ゴシック" panose="020B0400000000000000" pitchFamily="50" charset="-128"/>
                          <a:ea typeface="游ゴシック" panose="020B0400000000000000" pitchFamily="50" charset="-128"/>
                        </a:rPr>
                        <a:t>8,800</a:t>
                      </a:r>
                      <a:endParaRPr kumimoji="1" lang="ja-JP" altLang="en-US" sz="1000" b="0" dirty="0">
                        <a:solidFill>
                          <a:schemeClr val="bg2"/>
                        </a:solidFill>
                        <a:latin typeface="游ゴシック" panose="020B0400000000000000" pitchFamily="50" charset="-128"/>
                        <a:ea typeface="游ゴシック" panose="020B0400000000000000" pitchFamily="50" charset="-128"/>
                      </a:endParaRPr>
                    </a:p>
                  </a:txBody>
                  <a:tcPr marL="35993" marR="35993" marT="45713" marB="45713" anchor="ctr">
                    <a:lnL w="9525" cap="flat" cmpd="sng" algn="ctr">
                      <a:solidFill>
                        <a:schemeClr val="bg2"/>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c>
                  <a:txBody>
                    <a:bodyPr/>
                    <a:lstStyle/>
                    <a:p>
                      <a:pPr algn="r"/>
                      <a:r>
                        <a:rPr kumimoji="1" lang="en-US" altLang="ja-JP" sz="1000" b="0" dirty="0">
                          <a:solidFill>
                            <a:schemeClr val="bg2"/>
                          </a:solidFill>
                          <a:latin typeface="游ゴシック" panose="020B0400000000000000" pitchFamily="50" charset="-128"/>
                          <a:ea typeface="游ゴシック" panose="020B0400000000000000" pitchFamily="50" charset="-128"/>
                        </a:rPr>
                        <a:t>35,200</a:t>
                      </a:r>
                      <a:endParaRPr kumimoji="1" lang="ja-JP" altLang="en-US" sz="1000" b="0" dirty="0">
                        <a:solidFill>
                          <a:schemeClr val="bg2"/>
                        </a:solidFill>
                        <a:latin typeface="游ゴシック" panose="020B0400000000000000" pitchFamily="50" charset="-128"/>
                        <a:ea typeface="游ゴシック" panose="020B0400000000000000" pitchFamily="50" charset="-128"/>
                      </a:endParaRPr>
                    </a:p>
                  </a:txBody>
                  <a:tcPr marL="35993" marR="35993" marT="45713" marB="45713" anchor="ctr">
                    <a:lnL w="6350" cap="flat" cmpd="sng" algn="ctr">
                      <a:solidFill>
                        <a:schemeClr val="bg1">
                          <a:lumMod val="75000"/>
                        </a:schemeClr>
                      </a:solidFill>
                      <a:prstDash val="solid"/>
                      <a:round/>
                      <a:headEnd type="none" w="med" len="med"/>
                      <a:tailEnd type="none" w="med" len="med"/>
                    </a:lnL>
                    <a:lnR w="9525" cap="flat" cmpd="sng" algn="ctr">
                      <a:solidFill>
                        <a:schemeClr val="bg2"/>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solidFill>
                      <a:schemeClr val="accent1"/>
                    </a:solidFill>
                  </a:tcPr>
                </a:tc>
                <a:tc>
                  <a:txBody>
                    <a:bodyPr/>
                    <a:lstStyle/>
                    <a:p>
                      <a:pPr algn="r"/>
                      <a:r>
                        <a:rPr kumimoji="1" lang="en-US" altLang="ja-JP" sz="1000" b="0" dirty="0">
                          <a:solidFill>
                            <a:schemeClr val="bg2"/>
                          </a:solidFill>
                          <a:latin typeface="游ゴシック" panose="020B0400000000000000" pitchFamily="50" charset="-128"/>
                          <a:ea typeface="游ゴシック" panose="020B0400000000000000" pitchFamily="50" charset="-128"/>
                        </a:rPr>
                        <a:t>8,800</a:t>
                      </a:r>
                      <a:endParaRPr kumimoji="1" lang="ja-JP" altLang="en-US" sz="1000" b="0" dirty="0">
                        <a:solidFill>
                          <a:schemeClr val="bg2"/>
                        </a:solidFill>
                        <a:latin typeface="游ゴシック" panose="020B0400000000000000" pitchFamily="50" charset="-128"/>
                        <a:ea typeface="游ゴシック" panose="020B0400000000000000" pitchFamily="50" charset="-128"/>
                      </a:endParaRPr>
                    </a:p>
                  </a:txBody>
                  <a:tcPr marL="35993" marR="35993" marT="45713" marB="45713" anchor="ctr">
                    <a:lnL w="9525" cap="flat" cmpd="sng" algn="ctr">
                      <a:solidFill>
                        <a:schemeClr val="bg2"/>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c>
                  <a:txBody>
                    <a:bodyPr/>
                    <a:lstStyle/>
                    <a:p>
                      <a:pPr algn="r"/>
                      <a:r>
                        <a:rPr kumimoji="1" lang="en-US" altLang="ja-JP" sz="1000" b="0" dirty="0">
                          <a:solidFill>
                            <a:schemeClr val="bg2"/>
                          </a:solidFill>
                          <a:latin typeface="游ゴシック" panose="020B0400000000000000" pitchFamily="50" charset="-128"/>
                          <a:ea typeface="游ゴシック" panose="020B0400000000000000" pitchFamily="50" charset="-128"/>
                        </a:rPr>
                        <a:t>44,000</a:t>
                      </a:r>
                      <a:endParaRPr kumimoji="1" lang="ja-JP" altLang="en-US" sz="1000" b="0" dirty="0">
                        <a:solidFill>
                          <a:schemeClr val="bg2"/>
                        </a:solidFill>
                        <a:latin typeface="游ゴシック" panose="020B0400000000000000" pitchFamily="50" charset="-128"/>
                        <a:ea typeface="游ゴシック" panose="020B0400000000000000" pitchFamily="50" charset="-128"/>
                      </a:endParaRPr>
                    </a:p>
                  </a:txBody>
                  <a:tcPr marL="35993" marR="35993" marT="45713" marB="45713" anchor="ctr">
                    <a:lnL w="6350" cap="flat" cmpd="sng" algn="ctr">
                      <a:solidFill>
                        <a:schemeClr val="bg1">
                          <a:lumMod val="75000"/>
                        </a:schemeClr>
                      </a:solidFill>
                      <a:prstDash val="solid"/>
                      <a:round/>
                      <a:headEnd type="none" w="med" len="med"/>
                      <a:tailEnd type="none" w="med" len="med"/>
                    </a:lnL>
                    <a:lnR w="9525" cap="flat" cmpd="sng" algn="ctr">
                      <a:solidFill>
                        <a:schemeClr val="bg2"/>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solidFill>
                      <a:schemeClr val="accent1"/>
                    </a:solidFill>
                  </a:tcPr>
                </a:tc>
                <a:tc>
                  <a:txBody>
                    <a:bodyPr/>
                    <a:lstStyle/>
                    <a:p>
                      <a:pPr algn="r"/>
                      <a:r>
                        <a:rPr kumimoji="1" lang="en-US" altLang="ja-JP" sz="1000" b="0" dirty="0">
                          <a:solidFill>
                            <a:schemeClr val="bg2"/>
                          </a:solidFill>
                          <a:latin typeface="游ゴシック" panose="020B0400000000000000" pitchFamily="50" charset="-128"/>
                          <a:ea typeface="游ゴシック" panose="020B0400000000000000" pitchFamily="50" charset="-128"/>
                        </a:rPr>
                        <a:t>8,800</a:t>
                      </a:r>
                      <a:endParaRPr kumimoji="1" lang="ja-JP" altLang="en-US" sz="1000" b="0" dirty="0">
                        <a:solidFill>
                          <a:schemeClr val="bg2"/>
                        </a:solidFill>
                        <a:latin typeface="游ゴシック" panose="020B0400000000000000" pitchFamily="50" charset="-128"/>
                        <a:ea typeface="游ゴシック" panose="020B0400000000000000" pitchFamily="50" charset="-128"/>
                      </a:endParaRPr>
                    </a:p>
                  </a:txBody>
                  <a:tcPr marL="35993" marR="35993" marT="45713" marB="45713" anchor="ctr">
                    <a:lnL w="9525" cap="flat" cmpd="sng" algn="ctr">
                      <a:solidFill>
                        <a:schemeClr val="bg2"/>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c>
                  <a:txBody>
                    <a:bodyPr/>
                    <a:lstStyle/>
                    <a:p>
                      <a:pPr algn="r"/>
                      <a:r>
                        <a:rPr kumimoji="1" lang="en-US" altLang="ja-JP" sz="1000" b="0" dirty="0">
                          <a:solidFill>
                            <a:schemeClr val="bg2"/>
                          </a:solidFill>
                          <a:latin typeface="游ゴシック" panose="020B0400000000000000" pitchFamily="50" charset="-128"/>
                          <a:ea typeface="游ゴシック" panose="020B0400000000000000" pitchFamily="50" charset="-128"/>
                        </a:rPr>
                        <a:t>52,800</a:t>
                      </a:r>
                      <a:endParaRPr kumimoji="1" lang="ja-JP" altLang="en-US" sz="1000" b="0" dirty="0">
                        <a:solidFill>
                          <a:schemeClr val="bg2"/>
                        </a:solidFill>
                        <a:latin typeface="游ゴシック" panose="020B0400000000000000" pitchFamily="50" charset="-128"/>
                        <a:ea typeface="游ゴシック" panose="020B0400000000000000" pitchFamily="50" charset="-128"/>
                      </a:endParaRPr>
                    </a:p>
                  </a:txBody>
                  <a:tcPr marL="35993" marR="35993" marT="45713" marB="45713" anchor="ctr">
                    <a:lnL w="6350" cap="flat" cmpd="sng" algn="ctr">
                      <a:solidFill>
                        <a:schemeClr val="bg1">
                          <a:lumMod val="75000"/>
                        </a:schemeClr>
                      </a:solidFill>
                      <a:prstDash val="solid"/>
                      <a:round/>
                      <a:headEnd type="none" w="med" len="med"/>
                      <a:tailEnd type="none" w="med" len="med"/>
                    </a:lnL>
                    <a:lnR w="9525" cap="flat" cmpd="sng" algn="ctr">
                      <a:solidFill>
                        <a:schemeClr val="bg2"/>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solidFill>
                      <a:schemeClr val="accent1"/>
                    </a:solidFill>
                  </a:tcPr>
                </a:tc>
                <a:extLst>
                  <a:ext uri="{0D108BD9-81ED-4DB2-BD59-A6C34878D82A}">
                    <a16:rowId xmlns:a16="http://schemas.microsoft.com/office/drawing/2014/main" val="10003"/>
                  </a:ext>
                </a:extLst>
              </a:tr>
              <a:tr h="318979">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00" b="0" dirty="0">
                          <a:solidFill>
                            <a:schemeClr val="bg2"/>
                          </a:solidFill>
                          <a:latin typeface="游ゴシック" panose="020B0400000000000000" pitchFamily="50" charset="-128"/>
                          <a:ea typeface="游ゴシック" panose="020B0400000000000000" pitchFamily="50" charset="-128"/>
                        </a:rPr>
                        <a:t>営　業　利　益</a:t>
                      </a:r>
                    </a:p>
                  </a:txBody>
                  <a:tcPr marL="144003" marR="91442" marT="45708" marB="45708" anchor="ctr">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1" lang="en-US" altLang="ja-JP" sz="1000" b="0" dirty="0">
                          <a:solidFill>
                            <a:schemeClr val="bg2"/>
                          </a:solidFill>
                          <a:latin typeface="游ゴシック" panose="020B0400000000000000" pitchFamily="50" charset="-128"/>
                          <a:ea typeface="游ゴシック" panose="020B0400000000000000" pitchFamily="50" charset="-128"/>
                        </a:rPr>
                        <a:t>2,000</a:t>
                      </a:r>
                      <a:endParaRPr kumimoji="1" lang="ja-JP" altLang="en-US" sz="1000" b="0" dirty="0">
                        <a:solidFill>
                          <a:schemeClr val="bg2"/>
                        </a:solidFill>
                        <a:latin typeface="游ゴシック" panose="020B0400000000000000" pitchFamily="50" charset="-128"/>
                        <a:ea typeface="游ゴシック" panose="020B0400000000000000" pitchFamily="50" charset="-128"/>
                      </a:endParaRPr>
                    </a:p>
                  </a:txBody>
                  <a:tcPr marL="36000" marR="36000" marT="45719" marB="45719" anchor="ctr">
                    <a:lnL w="9525" cap="flat" cmpd="sng" algn="ctr">
                      <a:solidFill>
                        <a:schemeClr val="bg2"/>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c>
                  <a:txBody>
                    <a:bodyPr/>
                    <a:lstStyle/>
                    <a:p>
                      <a:pPr algn="r"/>
                      <a:r>
                        <a:rPr kumimoji="1" lang="en-US" altLang="ja-JP" sz="1000" b="0" dirty="0">
                          <a:solidFill>
                            <a:schemeClr val="bg2"/>
                          </a:solidFill>
                          <a:latin typeface="游ゴシック" panose="020B0400000000000000" pitchFamily="50" charset="-128"/>
                          <a:ea typeface="游ゴシック" panose="020B0400000000000000" pitchFamily="50" charset="-128"/>
                        </a:rPr>
                        <a:t>0</a:t>
                      </a:r>
                      <a:endParaRPr kumimoji="1" lang="ja-JP" altLang="en-US" sz="1000" b="0" dirty="0">
                        <a:solidFill>
                          <a:schemeClr val="bg2"/>
                        </a:solidFill>
                        <a:latin typeface="游ゴシック" panose="020B0400000000000000" pitchFamily="50" charset="-128"/>
                        <a:ea typeface="游ゴシック" panose="020B0400000000000000" pitchFamily="50" charset="-128"/>
                      </a:endParaRPr>
                    </a:p>
                  </a:txBody>
                  <a:tcPr marL="36000" marR="36000" marT="45719" marB="45719" anchor="ctr">
                    <a:lnL w="6350" cap="flat" cmpd="sng" algn="ctr">
                      <a:solidFill>
                        <a:schemeClr val="bg1">
                          <a:lumMod val="75000"/>
                        </a:schemeClr>
                      </a:solidFill>
                      <a:prstDash val="solid"/>
                      <a:round/>
                      <a:headEnd type="none" w="med" len="med"/>
                      <a:tailEnd type="none" w="med" len="med"/>
                    </a:lnL>
                    <a:lnR w="9525" cap="flat" cmpd="sng" algn="ctr">
                      <a:solidFill>
                        <a:schemeClr val="bg2"/>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solidFill>
                      <a:schemeClr val="accent1"/>
                    </a:solidFill>
                  </a:tcPr>
                </a:tc>
                <a:tc>
                  <a:txBody>
                    <a:bodyPr/>
                    <a:lstStyle/>
                    <a:p>
                      <a:pPr algn="r"/>
                      <a:r>
                        <a:rPr kumimoji="1" lang="en-US" altLang="ja-JP" sz="1000" b="0" dirty="0">
                          <a:solidFill>
                            <a:schemeClr val="bg2"/>
                          </a:solidFill>
                          <a:latin typeface="游ゴシック" panose="020B0400000000000000" pitchFamily="50" charset="-128"/>
                          <a:ea typeface="游ゴシック" panose="020B0400000000000000" pitchFamily="50" charset="-128"/>
                        </a:rPr>
                        <a:t>2,000</a:t>
                      </a:r>
                      <a:endParaRPr kumimoji="1" lang="ja-JP" altLang="en-US" sz="1000" b="0" dirty="0">
                        <a:solidFill>
                          <a:schemeClr val="bg2"/>
                        </a:solidFill>
                        <a:latin typeface="游ゴシック" panose="020B0400000000000000" pitchFamily="50" charset="-128"/>
                        <a:ea typeface="游ゴシック" panose="020B0400000000000000" pitchFamily="50" charset="-128"/>
                      </a:endParaRPr>
                    </a:p>
                  </a:txBody>
                  <a:tcPr marL="36000" marR="36000" marT="45719" marB="45719" anchor="ctr">
                    <a:lnL w="9525" cap="flat" cmpd="sng" algn="ctr">
                      <a:solidFill>
                        <a:schemeClr val="bg2"/>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c>
                  <a:txBody>
                    <a:bodyPr/>
                    <a:lstStyle/>
                    <a:p>
                      <a:pPr algn="r"/>
                      <a:r>
                        <a:rPr kumimoji="1" lang="en-US" altLang="ja-JP" sz="1000" b="0" dirty="0">
                          <a:solidFill>
                            <a:schemeClr val="bg2"/>
                          </a:solidFill>
                          <a:latin typeface="游ゴシック" panose="020B0400000000000000" pitchFamily="50" charset="-128"/>
                          <a:ea typeface="游ゴシック" panose="020B0400000000000000" pitchFamily="50" charset="-128"/>
                        </a:rPr>
                        <a:t>4,000</a:t>
                      </a:r>
                      <a:endParaRPr kumimoji="1" lang="ja-JP" altLang="en-US" sz="1000" b="0" dirty="0">
                        <a:solidFill>
                          <a:schemeClr val="bg2"/>
                        </a:solidFill>
                        <a:latin typeface="游ゴシック" panose="020B0400000000000000" pitchFamily="50" charset="-128"/>
                        <a:ea typeface="游ゴシック" panose="020B0400000000000000" pitchFamily="50" charset="-128"/>
                      </a:endParaRPr>
                    </a:p>
                  </a:txBody>
                  <a:tcPr marL="36000" marR="36000" marT="45719" marB="45719" anchor="ctr">
                    <a:lnL w="6350" cap="flat" cmpd="sng" algn="ctr">
                      <a:solidFill>
                        <a:schemeClr val="bg1">
                          <a:lumMod val="75000"/>
                        </a:schemeClr>
                      </a:solidFill>
                      <a:prstDash val="solid"/>
                      <a:round/>
                      <a:headEnd type="none" w="med" len="med"/>
                      <a:tailEnd type="none" w="med" len="med"/>
                    </a:lnL>
                    <a:lnR w="9525" cap="flat" cmpd="sng" algn="ctr">
                      <a:solidFill>
                        <a:schemeClr val="bg2"/>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solidFill>
                      <a:schemeClr val="accent1"/>
                    </a:solidFill>
                  </a:tcPr>
                </a:tc>
                <a:tc>
                  <a:txBody>
                    <a:bodyPr/>
                    <a:lstStyle/>
                    <a:p>
                      <a:pPr algn="r"/>
                      <a:r>
                        <a:rPr kumimoji="1" lang="en-US" altLang="ja-JP" sz="1000" b="0" dirty="0">
                          <a:solidFill>
                            <a:schemeClr val="bg2"/>
                          </a:solidFill>
                          <a:latin typeface="游ゴシック" panose="020B0400000000000000" pitchFamily="50" charset="-128"/>
                          <a:ea typeface="游ゴシック" panose="020B0400000000000000" pitchFamily="50" charset="-128"/>
                        </a:rPr>
                        <a:t>2,000</a:t>
                      </a:r>
                      <a:endParaRPr kumimoji="1" lang="ja-JP" altLang="en-US" sz="1000" b="0" dirty="0">
                        <a:solidFill>
                          <a:schemeClr val="bg2"/>
                        </a:solidFill>
                        <a:latin typeface="游ゴシック" panose="020B0400000000000000" pitchFamily="50" charset="-128"/>
                        <a:ea typeface="游ゴシック" panose="020B0400000000000000" pitchFamily="50" charset="-128"/>
                      </a:endParaRPr>
                    </a:p>
                  </a:txBody>
                  <a:tcPr marL="36000" marR="36000" marT="45719" marB="45719" anchor="ctr">
                    <a:lnL w="9525" cap="flat" cmpd="sng" algn="ctr">
                      <a:solidFill>
                        <a:schemeClr val="bg2"/>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c>
                  <a:txBody>
                    <a:bodyPr/>
                    <a:lstStyle/>
                    <a:p>
                      <a:pPr algn="r"/>
                      <a:r>
                        <a:rPr kumimoji="1" lang="en-US" altLang="ja-JP" sz="1000" b="0" dirty="0">
                          <a:solidFill>
                            <a:schemeClr val="bg2"/>
                          </a:solidFill>
                          <a:latin typeface="游ゴシック" panose="020B0400000000000000" pitchFamily="50" charset="-128"/>
                          <a:ea typeface="游ゴシック" panose="020B0400000000000000" pitchFamily="50" charset="-128"/>
                        </a:rPr>
                        <a:t>6,000</a:t>
                      </a:r>
                      <a:endParaRPr kumimoji="1" lang="ja-JP" altLang="en-US" sz="1000" b="0" dirty="0">
                        <a:solidFill>
                          <a:schemeClr val="bg2"/>
                        </a:solidFill>
                        <a:latin typeface="游ゴシック" panose="020B0400000000000000" pitchFamily="50" charset="-128"/>
                        <a:ea typeface="游ゴシック" panose="020B0400000000000000" pitchFamily="50" charset="-128"/>
                      </a:endParaRPr>
                    </a:p>
                  </a:txBody>
                  <a:tcPr marL="36000" marR="36000" marT="45719" marB="45719" anchor="ctr">
                    <a:lnL w="6350" cap="flat" cmpd="sng" algn="ctr">
                      <a:solidFill>
                        <a:schemeClr val="bg1">
                          <a:lumMod val="75000"/>
                        </a:schemeClr>
                      </a:solidFill>
                      <a:prstDash val="solid"/>
                      <a:round/>
                      <a:headEnd type="none" w="med" len="med"/>
                      <a:tailEnd type="none" w="med" len="med"/>
                    </a:lnL>
                    <a:lnR w="9525" cap="flat" cmpd="sng" algn="ctr">
                      <a:solidFill>
                        <a:schemeClr val="bg2"/>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solidFill>
                      <a:schemeClr val="accent1"/>
                    </a:solidFill>
                  </a:tcPr>
                </a:tc>
                <a:tc>
                  <a:txBody>
                    <a:bodyPr/>
                    <a:lstStyle/>
                    <a:p>
                      <a:pPr algn="r"/>
                      <a:r>
                        <a:rPr kumimoji="1" lang="en-US" altLang="ja-JP" sz="1000" b="0" dirty="0">
                          <a:solidFill>
                            <a:schemeClr val="bg2"/>
                          </a:solidFill>
                          <a:latin typeface="游ゴシック" panose="020B0400000000000000" pitchFamily="50" charset="-128"/>
                          <a:ea typeface="游ゴシック" panose="020B0400000000000000" pitchFamily="50" charset="-128"/>
                        </a:rPr>
                        <a:t>-1,080</a:t>
                      </a:r>
                      <a:endParaRPr kumimoji="1" lang="ja-JP" altLang="en-US" sz="1000" b="0" dirty="0">
                        <a:solidFill>
                          <a:schemeClr val="bg2"/>
                        </a:solidFill>
                        <a:latin typeface="游ゴシック" panose="020B0400000000000000" pitchFamily="50" charset="-128"/>
                        <a:ea typeface="游ゴシック" panose="020B0400000000000000" pitchFamily="50" charset="-128"/>
                      </a:endParaRPr>
                    </a:p>
                  </a:txBody>
                  <a:tcPr marL="36000" marR="36000" marT="45719" marB="45719" anchor="ctr">
                    <a:lnL w="9525" cap="flat" cmpd="sng" algn="ctr">
                      <a:solidFill>
                        <a:schemeClr val="bg2"/>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c>
                  <a:txBody>
                    <a:bodyPr/>
                    <a:lstStyle/>
                    <a:p>
                      <a:pPr algn="r"/>
                      <a:r>
                        <a:rPr kumimoji="1" lang="en-US" altLang="ja-JP" sz="1000" b="0" dirty="0">
                          <a:solidFill>
                            <a:schemeClr val="bg2"/>
                          </a:solidFill>
                          <a:latin typeface="游ゴシック" panose="020B0400000000000000" pitchFamily="50" charset="-128"/>
                          <a:ea typeface="游ゴシック" panose="020B0400000000000000" pitchFamily="50" charset="-128"/>
                        </a:rPr>
                        <a:t>4,920</a:t>
                      </a:r>
                      <a:endParaRPr kumimoji="1" lang="ja-JP" altLang="en-US" sz="1000" b="0" dirty="0">
                        <a:solidFill>
                          <a:schemeClr val="bg2"/>
                        </a:solidFill>
                        <a:latin typeface="游ゴシック" panose="020B0400000000000000" pitchFamily="50" charset="-128"/>
                        <a:ea typeface="游ゴシック" panose="020B0400000000000000" pitchFamily="50" charset="-128"/>
                      </a:endParaRPr>
                    </a:p>
                  </a:txBody>
                  <a:tcPr marL="36000" marR="36000" marT="45719" marB="45719" anchor="ctr">
                    <a:lnL w="6350" cap="flat" cmpd="sng" algn="ctr">
                      <a:solidFill>
                        <a:schemeClr val="bg1">
                          <a:lumMod val="75000"/>
                        </a:schemeClr>
                      </a:solidFill>
                      <a:prstDash val="solid"/>
                      <a:round/>
                      <a:headEnd type="none" w="med" len="med"/>
                      <a:tailEnd type="none" w="med" len="med"/>
                    </a:lnL>
                    <a:lnR w="9525" cap="flat" cmpd="sng" algn="ctr">
                      <a:solidFill>
                        <a:schemeClr val="bg2"/>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solidFill>
                      <a:schemeClr val="accent1"/>
                    </a:solidFill>
                  </a:tcPr>
                </a:tc>
                <a:tc>
                  <a:txBody>
                    <a:bodyPr/>
                    <a:lstStyle/>
                    <a:p>
                      <a:pPr algn="r"/>
                      <a:r>
                        <a:rPr kumimoji="1" lang="en-US" altLang="ja-JP" sz="1000" b="0" dirty="0">
                          <a:solidFill>
                            <a:schemeClr val="bg2"/>
                          </a:solidFill>
                          <a:latin typeface="游ゴシック" panose="020B0400000000000000" pitchFamily="50" charset="-128"/>
                          <a:ea typeface="游ゴシック" panose="020B0400000000000000" pitchFamily="50" charset="-128"/>
                        </a:rPr>
                        <a:t>2,000</a:t>
                      </a:r>
                      <a:endParaRPr kumimoji="1" lang="ja-JP" altLang="en-US" sz="1000" b="0" dirty="0">
                        <a:solidFill>
                          <a:schemeClr val="bg2"/>
                        </a:solidFill>
                        <a:latin typeface="游ゴシック" panose="020B0400000000000000" pitchFamily="50" charset="-128"/>
                        <a:ea typeface="游ゴシック" panose="020B0400000000000000" pitchFamily="50" charset="-128"/>
                      </a:endParaRPr>
                    </a:p>
                  </a:txBody>
                  <a:tcPr marL="36000" marR="36000" marT="45719" marB="45719" anchor="ctr">
                    <a:lnL w="9525" cap="flat" cmpd="sng" algn="ctr">
                      <a:solidFill>
                        <a:schemeClr val="bg2"/>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c>
                  <a:txBody>
                    <a:bodyPr/>
                    <a:lstStyle/>
                    <a:p>
                      <a:pPr algn="r"/>
                      <a:r>
                        <a:rPr kumimoji="1" lang="en-US" altLang="ja-JP" sz="1000" b="0" dirty="0">
                          <a:solidFill>
                            <a:schemeClr val="bg2"/>
                          </a:solidFill>
                          <a:latin typeface="游ゴシック" panose="020B0400000000000000" pitchFamily="50" charset="-128"/>
                          <a:ea typeface="游ゴシック" panose="020B0400000000000000" pitchFamily="50" charset="-128"/>
                        </a:rPr>
                        <a:t>6,920</a:t>
                      </a:r>
                      <a:endParaRPr kumimoji="1" lang="ja-JP" altLang="en-US" sz="1000" b="0" dirty="0">
                        <a:solidFill>
                          <a:schemeClr val="bg2"/>
                        </a:solidFill>
                        <a:latin typeface="游ゴシック" panose="020B0400000000000000" pitchFamily="50" charset="-128"/>
                        <a:ea typeface="游ゴシック" panose="020B0400000000000000" pitchFamily="50" charset="-128"/>
                      </a:endParaRPr>
                    </a:p>
                  </a:txBody>
                  <a:tcPr marL="36000" marR="36000" marT="45719" marB="45719" anchor="ctr">
                    <a:lnL w="6350" cap="flat" cmpd="sng" algn="ctr">
                      <a:solidFill>
                        <a:schemeClr val="bg1">
                          <a:lumMod val="75000"/>
                        </a:schemeClr>
                      </a:solidFill>
                      <a:prstDash val="solid"/>
                      <a:round/>
                      <a:headEnd type="none" w="med" len="med"/>
                      <a:tailEnd type="none" w="med" len="med"/>
                    </a:lnL>
                    <a:lnR w="9525" cap="flat" cmpd="sng" algn="ctr">
                      <a:solidFill>
                        <a:schemeClr val="bg2"/>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solidFill>
                      <a:schemeClr val="accent1"/>
                    </a:solidFill>
                  </a:tcPr>
                </a:tc>
                <a:tc>
                  <a:txBody>
                    <a:bodyPr/>
                    <a:lstStyle/>
                    <a:p>
                      <a:pPr algn="r"/>
                      <a:r>
                        <a:rPr kumimoji="1" lang="en-US" altLang="ja-JP" sz="1000" b="0" dirty="0">
                          <a:solidFill>
                            <a:schemeClr val="bg2"/>
                          </a:solidFill>
                          <a:latin typeface="游ゴシック" panose="020B0400000000000000" pitchFamily="50" charset="-128"/>
                          <a:ea typeface="游ゴシック" panose="020B0400000000000000" pitchFamily="50" charset="-128"/>
                        </a:rPr>
                        <a:t>2,000</a:t>
                      </a:r>
                      <a:endParaRPr kumimoji="1" lang="ja-JP" altLang="en-US" sz="1000" b="0" dirty="0">
                        <a:solidFill>
                          <a:schemeClr val="bg2"/>
                        </a:solidFill>
                        <a:latin typeface="游ゴシック" panose="020B0400000000000000" pitchFamily="50" charset="-128"/>
                        <a:ea typeface="游ゴシック" panose="020B0400000000000000" pitchFamily="50" charset="-128"/>
                      </a:endParaRPr>
                    </a:p>
                  </a:txBody>
                  <a:tcPr marL="36000" marR="36000" marT="45719" marB="45719" anchor="ctr">
                    <a:lnL w="9525" cap="flat" cmpd="sng" algn="ctr">
                      <a:solidFill>
                        <a:schemeClr val="bg2"/>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c>
                  <a:txBody>
                    <a:bodyPr/>
                    <a:lstStyle/>
                    <a:p>
                      <a:pPr algn="r"/>
                      <a:r>
                        <a:rPr kumimoji="1" lang="en-US" altLang="ja-JP" sz="1000" b="0" dirty="0">
                          <a:solidFill>
                            <a:schemeClr val="bg2"/>
                          </a:solidFill>
                          <a:latin typeface="游ゴシック" panose="020B0400000000000000" pitchFamily="50" charset="-128"/>
                          <a:ea typeface="游ゴシック" panose="020B0400000000000000" pitchFamily="50" charset="-128"/>
                        </a:rPr>
                        <a:t>8,920</a:t>
                      </a:r>
                      <a:endParaRPr kumimoji="1" lang="ja-JP" altLang="en-US" sz="1000" b="0" dirty="0">
                        <a:solidFill>
                          <a:schemeClr val="bg2"/>
                        </a:solidFill>
                        <a:latin typeface="游ゴシック" panose="020B0400000000000000" pitchFamily="50" charset="-128"/>
                        <a:ea typeface="游ゴシック" panose="020B0400000000000000" pitchFamily="50" charset="-128"/>
                      </a:endParaRPr>
                    </a:p>
                  </a:txBody>
                  <a:tcPr marL="36000" marR="36000" marT="45719" marB="45719" anchor="ctr">
                    <a:lnL w="6350" cap="flat" cmpd="sng" algn="ctr">
                      <a:solidFill>
                        <a:schemeClr val="bg1">
                          <a:lumMod val="75000"/>
                        </a:schemeClr>
                      </a:solidFill>
                      <a:prstDash val="solid"/>
                      <a:round/>
                      <a:headEnd type="none" w="med" len="med"/>
                      <a:tailEnd type="none" w="med" len="med"/>
                    </a:lnL>
                    <a:lnR w="9525" cap="flat" cmpd="sng" algn="ctr">
                      <a:solidFill>
                        <a:schemeClr val="bg2"/>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solidFill>
                      <a:schemeClr val="accent1"/>
                    </a:solidFill>
                  </a:tcPr>
                </a:tc>
                <a:extLst>
                  <a:ext uri="{0D108BD9-81ED-4DB2-BD59-A6C34878D82A}">
                    <a16:rowId xmlns:a16="http://schemas.microsoft.com/office/drawing/2014/main" val="10004"/>
                  </a:ext>
                </a:extLst>
              </a:tr>
              <a:tr h="318979">
                <a:tc>
                  <a:txBody>
                    <a:bodyPr/>
                    <a:lstStyle/>
                    <a:p>
                      <a:r>
                        <a:rPr kumimoji="1" lang="ja-JP" altLang="en-US" sz="1000" b="0" dirty="0">
                          <a:solidFill>
                            <a:schemeClr val="bg2"/>
                          </a:solidFill>
                          <a:latin typeface="游ゴシック" panose="020B0400000000000000" pitchFamily="50" charset="-128"/>
                          <a:ea typeface="游ゴシック" panose="020B0400000000000000" pitchFamily="50" charset="-128"/>
                        </a:rPr>
                        <a:t>賞　与　原　資</a:t>
                      </a:r>
                    </a:p>
                  </a:txBody>
                  <a:tcPr marL="144003" marR="91442" marT="45708" marB="45708" anchor="ctr">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9525" cap="flat" cmpd="sng" algn="ctr">
                      <a:solidFill>
                        <a:schemeClr val="bg2"/>
                      </a:solidFill>
                      <a:prstDash val="solid"/>
                      <a:round/>
                      <a:headEnd type="none" w="med" len="med"/>
                      <a:tailEnd type="none" w="med" len="med"/>
                    </a:lnB>
                    <a:noFill/>
                  </a:tcPr>
                </a:tc>
                <a:tc>
                  <a:txBody>
                    <a:bodyPr/>
                    <a:lstStyle/>
                    <a:p>
                      <a:pPr algn="r"/>
                      <a:r>
                        <a:rPr kumimoji="1" lang="en-US" altLang="ja-JP" sz="1000" b="0" dirty="0">
                          <a:solidFill>
                            <a:schemeClr val="bg2"/>
                          </a:solidFill>
                          <a:latin typeface="游ゴシック" panose="020B0400000000000000" pitchFamily="50" charset="-128"/>
                          <a:ea typeface="游ゴシック" panose="020B0400000000000000" pitchFamily="50" charset="-128"/>
                        </a:rPr>
                        <a:t>616</a:t>
                      </a:r>
                      <a:endParaRPr kumimoji="1" lang="ja-JP" altLang="en-US" sz="1000" b="0" dirty="0">
                        <a:solidFill>
                          <a:schemeClr val="bg2"/>
                        </a:solidFill>
                        <a:latin typeface="游ゴシック" panose="020B0400000000000000" pitchFamily="50" charset="-128"/>
                        <a:ea typeface="游ゴシック" panose="020B0400000000000000" pitchFamily="50" charset="-128"/>
                      </a:endParaRPr>
                    </a:p>
                  </a:txBody>
                  <a:tcPr marL="36000" marR="36000" marT="45708" marB="45708" anchor="ctr">
                    <a:lnL w="9525" cap="flat" cmpd="sng" algn="ctr">
                      <a:solidFill>
                        <a:schemeClr val="bg2"/>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9525" cap="flat" cmpd="sng" algn="ctr">
                      <a:solidFill>
                        <a:schemeClr val="bg2"/>
                      </a:solidFill>
                      <a:prstDash val="solid"/>
                      <a:round/>
                      <a:headEnd type="none" w="med" len="med"/>
                      <a:tailEnd type="none" w="med" len="med"/>
                    </a:lnB>
                    <a:noFill/>
                  </a:tcPr>
                </a:tc>
                <a:tc>
                  <a:txBody>
                    <a:bodyPr/>
                    <a:lstStyle/>
                    <a:p>
                      <a:pPr algn="r"/>
                      <a:r>
                        <a:rPr kumimoji="1" lang="en-US" altLang="ja-JP" sz="1000" b="0" dirty="0">
                          <a:solidFill>
                            <a:schemeClr val="bg2"/>
                          </a:solidFill>
                          <a:latin typeface="游ゴシック" panose="020B0400000000000000" pitchFamily="50" charset="-128"/>
                          <a:ea typeface="游ゴシック" panose="020B0400000000000000" pitchFamily="50" charset="-128"/>
                        </a:rPr>
                        <a:t>0</a:t>
                      </a:r>
                      <a:endParaRPr kumimoji="1" lang="ja-JP" altLang="en-US" sz="1000" b="0" dirty="0">
                        <a:solidFill>
                          <a:schemeClr val="bg2"/>
                        </a:solidFill>
                        <a:latin typeface="游ゴシック" panose="020B0400000000000000" pitchFamily="50" charset="-128"/>
                        <a:ea typeface="游ゴシック" panose="020B0400000000000000" pitchFamily="50" charset="-128"/>
                      </a:endParaRPr>
                    </a:p>
                  </a:txBody>
                  <a:tcPr marL="36000" marR="36000" marT="45708" marB="45708" anchor="ctr">
                    <a:lnL w="6350" cap="flat" cmpd="sng" algn="ctr">
                      <a:solidFill>
                        <a:schemeClr val="bg1">
                          <a:lumMod val="75000"/>
                        </a:schemeClr>
                      </a:solidFill>
                      <a:prstDash val="solid"/>
                      <a:round/>
                      <a:headEnd type="none" w="med" len="med"/>
                      <a:tailEnd type="none" w="med" len="med"/>
                    </a:lnL>
                    <a:lnR w="9525" cap="flat" cmpd="sng" algn="ctr">
                      <a:solidFill>
                        <a:schemeClr val="bg2"/>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9525" cap="flat" cmpd="sng" algn="ctr">
                      <a:solidFill>
                        <a:schemeClr val="bg2"/>
                      </a:solidFill>
                      <a:prstDash val="solid"/>
                      <a:round/>
                      <a:headEnd type="none" w="med" len="med"/>
                      <a:tailEnd type="none" w="med" len="med"/>
                    </a:lnB>
                    <a:solidFill>
                      <a:schemeClr val="accent1"/>
                    </a:solidFill>
                  </a:tcPr>
                </a:tc>
                <a:tc>
                  <a:txBody>
                    <a:bodyPr/>
                    <a:lstStyle/>
                    <a:p>
                      <a:pPr algn="r"/>
                      <a:r>
                        <a:rPr kumimoji="1" lang="en-US" altLang="ja-JP" sz="1000" b="0" dirty="0">
                          <a:solidFill>
                            <a:schemeClr val="bg2"/>
                          </a:solidFill>
                          <a:latin typeface="游ゴシック" panose="020B0400000000000000" pitchFamily="50" charset="-128"/>
                          <a:ea typeface="游ゴシック" panose="020B0400000000000000" pitchFamily="50" charset="-128"/>
                        </a:rPr>
                        <a:t>616</a:t>
                      </a:r>
                      <a:endParaRPr kumimoji="1" lang="ja-JP" altLang="en-US" sz="1000" b="0" dirty="0">
                        <a:solidFill>
                          <a:schemeClr val="bg2"/>
                        </a:solidFill>
                        <a:latin typeface="游ゴシック" panose="020B0400000000000000" pitchFamily="50" charset="-128"/>
                        <a:ea typeface="游ゴシック" panose="020B0400000000000000" pitchFamily="50" charset="-128"/>
                      </a:endParaRPr>
                    </a:p>
                  </a:txBody>
                  <a:tcPr marL="35993" marR="35993" marT="45713" marB="45713" anchor="ctr">
                    <a:lnL w="9525" cap="flat" cmpd="sng" algn="ctr">
                      <a:solidFill>
                        <a:schemeClr val="bg2"/>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9525" cap="flat" cmpd="sng" algn="ctr">
                      <a:solidFill>
                        <a:schemeClr val="bg2"/>
                      </a:solidFill>
                      <a:prstDash val="solid"/>
                      <a:round/>
                      <a:headEnd type="none" w="med" len="med"/>
                      <a:tailEnd type="none" w="med" len="med"/>
                    </a:lnB>
                    <a:noFill/>
                  </a:tcPr>
                </a:tc>
                <a:tc>
                  <a:txBody>
                    <a:bodyPr/>
                    <a:lstStyle/>
                    <a:p>
                      <a:pPr algn="r"/>
                      <a:r>
                        <a:rPr kumimoji="1" lang="en-US" altLang="ja-JP" sz="1000" b="0" dirty="0">
                          <a:solidFill>
                            <a:schemeClr val="bg2"/>
                          </a:solidFill>
                          <a:latin typeface="游ゴシック" panose="020B0400000000000000" pitchFamily="50" charset="-128"/>
                          <a:ea typeface="游ゴシック" panose="020B0400000000000000" pitchFamily="50" charset="-128"/>
                        </a:rPr>
                        <a:t>1,232</a:t>
                      </a:r>
                      <a:endParaRPr kumimoji="1" lang="ja-JP" altLang="en-US" sz="1000" b="0" dirty="0">
                        <a:solidFill>
                          <a:schemeClr val="bg2"/>
                        </a:solidFill>
                        <a:latin typeface="游ゴシック" panose="020B0400000000000000" pitchFamily="50" charset="-128"/>
                        <a:ea typeface="游ゴシック" panose="020B0400000000000000" pitchFamily="50" charset="-128"/>
                      </a:endParaRPr>
                    </a:p>
                  </a:txBody>
                  <a:tcPr marL="35993" marR="35993" marT="45713" marB="45713" anchor="ctr">
                    <a:lnL w="6350" cap="flat" cmpd="sng" algn="ctr">
                      <a:solidFill>
                        <a:schemeClr val="bg1">
                          <a:lumMod val="75000"/>
                        </a:schemeClr>
                      </a:solidFill>
                      <a:prstDash val="solid"/>
                      <a:round/>
                      <a:headEnd type="none" w="med" len="med"/>
                      <a:tailEnd type="none" w="med" len="med"/>
                    </a:lnL>
                    <a:lnR w="9525" cap="flat" cmpd="sng" algn="ctr">
                      <a:solidFill>
                        <a:schemeClr val="bg2"/>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9525" cap="flat" cmpd="sng" algn="ctr">
                      <a:solidFill>
                        <a:schemeClr val="bg2"/>
                      </a:solidFill>
                      <a:prstDash val="solid"/>
                      <a:round/>
                      <a:headEnd type="none" w="med" len="med"/>
                      <a:tailEnd type="none" w="med" len="med"/>
                    </a:lnB>
                    <a:solidFill>
                      <a:schemeClr val="accent1"/>
                    </a:solidFill>
                  </a:tcPr>
                </a:tc>
                <a:tc>
                  <a:txBody>
                    <a:bodyPr/>
                    <a:lstStyle/>
                    <a:p>
                      <a:pPr algn="r"/>
                      <a:r>
                        <a:rPr kumimoji="1" lang="en-US" altLang="ja-JP" sz="1000" b="0" dirty="0">
                          <a:solidFill>
                            <a:schemeClr val="bg2"/>
                          </a:solidFill>
                          <a:latin typeface="游ゴシック" panose="020B0400000000000000" pitchFamily="50" charset="-128"/>
                          <a:ea typeface="游ゴシック" panose="020B0400000000000000" pitchFamily="50" charset="-128"/>
                        </a:rPr>
                        <a:t>616</a:t>
                      </a:r>
                      <a:endParaRPr kumimoji="1" lang="ja-JP" altLang="en-US" sz="1000" b="0" dirty="0">
                        <a:solidFill>
                          <a:schemeClr val="bg2"/>
                        </a:solidFill>
                        <a:latin typeface="游ゴシック" panose="020B0400000000000000" pitchFamily="50" charset="-128"/>
                        <a:ea typeface="游ゴシック" panose="020B0400000000000000" pitchFamily="50" charset="-128"/>
                      </a:endParaRPr>
                    </a:p>
                  </a:txBody>
                  <a:tcPr marL="35993" marR="35993" marT="45713" marB="45713" anchor="ctr">
                    <a:lnL w="9525" cap="flat" cmpd="sng" algn="ctr">
                      <a:solidFill>
                        <a:schemeClr val="bg2"/>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9525" cap="flat" cmpd="sng" algn="ctr">
                      <a:solidFill>
                        <a:schemeClr val="bg2"/>
                      </a:solidFill>
                      <a:prstDash val="solid"/>
                      <a:round/>
                      <a:headEnd type="none" w="med" len="med"/>
                      <a:tailEnd type="none" w="med" len="med"/>
                    </a:lnB>
                    <a:noFill/>
                  </a:tcPr>
                </a:tc>
                <a:tc>
                  <a:txBody>
                    <a:bodyPr/>
                    <a:lstStyle/>
                    <a:p>
                      <a:pPr algn="r"/>
                      <a:r>
                        <a:rPr kumimoji="1" lang="en-US" altLang="ja-JP" sz="1000" b="0" dirty="0">
                          <a:solidFill>
                            <a:schemeClr val="bg2"/>
                          </a:solidFill>
                          <a:latin typeface="游ゴシック" panose="020B0400000000000000" pitchFamily="50" charset="-128"/>
                          <a:ea typeface="游ゴシック" panose="020B0400000000000000" pitchFamily="50" charset="-128"/>
                        </a:rPr>
                        <a:t>1,848</a:t>
                      </a:r>
                      <a:endParaRPr kumimoji="1" lang="ja-JP" altLang="en-US" sz="1000" b="0" dirty="0">
                        <a:solidFill>
                          <a:schemeClr val="bg2"/>
                        </a:solidFill>
                        <a:latin typeface="游ゴシック" panose="020B0400000000000000" pitchFamily="50" charset="-128"/>
                        <a:ea typeface="游ゴシック" panose="020B0400000000000000" pitchFamily="50" charset="-128"/>
                      </a:endParaRPr>
                    </a:p>
                  </a:txBody>
                  <a:tcPr marL="35993" marR="35993" marT="45713" marB="45713" anchor="ctr">
                    <a:lnL w="6350" cap="flat" cmpd="sng" algn="ctr">
                      <a:solidFill>
                        <a:schemeClr val="bg1">
                          <a:lumMod val="75000"/>
                        </a:schemeClr>
                      </a:solidFill>
                      <a:prstDash val="solid"/>
                      <a:round/>
                      <a:headEnd type="none" w="med" len="med"/>
                      <a:tailEnd type="none" w="med" len="med"/>
                    </a:lnL>
                    <a:lnR w="9525" cap="flat" cmpd="sng" algn="ctr">
                      <a:solidFill>
                        <a:schemeClr val="bg2"/>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9525" cap="flat" cmpd="sng" algn="ctr">
                      <a:solidFill>
                        <a:schemeClr val="bg2"/>
                      </a:solidFill>
                      <a:prstDash val="solid"/>
                      <a:round/>
                      <a:headEnd type="none" w="med" len="med"/>
                      <a:tailEnd type="none" w="med" len="med"/>
                    </a:lnB>
                    <a:solidFill>
                      <a:schemeClr val="accent1"/>
                    </a:solidFill>
                  </a:tcPr>
                </a:tc>
                <a:tc>
                  <a:txBody>
                    <a:bodyPr/>
                    <a:lstStyle/>
                    <a:p>
                      <a:pPr algn="r"/>
                      <a:r>
                        <a:rPr kumimoji="1" lang="en-US" altLang="ja-JP" sz="1000" b="0" dirty="0">
                          <a:solidFill>
                            <a:schemeClr val="bg2"/>
                          </a:solidFill>
                          <a:latin typeface="游ゴシック" panose="020B0400000000000000" pitchFamily="50" charset="-128"/>
                          <a:ea typeface="游ゴシック" panose="020B0400000000000000" pitchFamily="50" charset="-128"/>
                        </a:rPr>
                        <a:t>-2,464</a:t>
                      </a:r>
                      <a:endParaRPr kumimoji="1" lang="ja-JP" altLang="en-US" sz="1000" b="0" dirty="0">
                        <a:solidFill>
                          <a:schemeClr val="bg2"/>
                        </a:solidFill>
                        <a:latin typeface="游ゴシック" panose="020B0400000000000000" pitchFamily="50" charset="-128"/>
                        <a:ea typeface="游ゴシック" panose="020B0400000000000000" pitchFamily="50" charset="-128"/>
                      </a:endParaRPr>
                    </a:p>
                  </a:txBody>
                  <a:tcPr marL="35993" marR="35993" marT="45713" marB="45713" anchor="ctr">
                    <a:lnL w="9525" cap="flat" cmpd="sng" algn="ctr">
                      <a:solidFill>
                        <a:schemeClr val="bg2"/>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9525" cap="flat" cmpd="sng" algn="ctr">
                      <a:solidFill>
                        <a:schemeClr val="bg2"/>
                      </a:solidFill>
                      <a:prstDash val="solid"/>
                      <a:round/>
                      <a:headEnd type="none" w="med" len="med"/>
                      <a:tailEnd type="none" w="med" len="med"/>
                    </a:lnB>
                    <a:noFill/>
                  </a:tcPr>
                </a:tc>
                <a:tc>
                  <a:txBody>
                    <a:bodyPr/>
                    <a:lstStyle/>
                    <a:p>
                      <a:pPr algn="r"/>
                      <a:r>
                        <a:rPr kumimoji="1" lang="en-US" altLang="ja-JP" sz="1000" b="0" dirty="0">
                          <a:solidFill>
                            <a:schemeClr val="bg2"/>
                          </a:solidFill>
                          <a:latin typeface="游ゴシック" panose="020B0400000000000000" pitchFamily="50" charset="-128"/>
                          <a:ea typeface="游ゴシック" panose="020B0400000000000000" pitchFamily="50" charset="-128"/>
                        </a:rPr>
                        <a:t>-616</a:t>
                      </a:r>
                      <a:endParaRPr kumimoji="1" lang="ja-JP" altLang="en-US" sz="1000" b="0" dirty="0">
                        <a:solidFill>
                          <a:schemeClr val="bg2"/>
                        </a:solidFill>
                        <a:latin typeface="游ゴシック" panose="020B0400000000000000" pitchFamily="50" charset="-128"/>
                        <a:ea typeface="游ゴシック" panose="020B0400000000000000" pitchFamily="50" charset="-128"/>
                      </a:endParaRPr>
                    </a:p>
                  </a:txBody>
                  <a:tcPr marL="35993" marR="35993" marT="45713" marB="45713" anchor="ctr">
                    <a:lnL w="6350" cap="flat" cmpd="sng" algn="ctr">
                      <a:solidFill>
                        <a:schemeClr val="bg1">
                          <a:lumMod val="75000"/>
                        </a:schemeClr>
                      </a:solidFill>
                      <a:prstDash val="solid"/>
                      <a:round/>
                      <a:headEnd type="none" w="med" len="med"/>
                      <a:tailEnd type="none" w="med" len="med"/>
                    </a:lnL>
                    <a:lnR w="9525" cap="flat" cmpd="sng" algn="ctr">
                      <a:solidFill>
                        <a:schemeClr val="bg2"/>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9525" cap="flat" cmpd="sng" algn="ctr">
                      <a:solidFill>
                        <a:schemeClr val="bg2"/>
                      </a:solidFill>
                      <a:prstDash val="solid"/>
                      <a:round/>
                      <a:headEnd type="none" w="med" len="med"/>
                      <a:tailEnd type="none" w="med" len="med"/>
                    </a:lnB>
                    <a:solidFill>
                      <a:schemeClr val="accent1"/>
                    </a:solidFill>
                  </a:tcPr>
                </a:tc>
                <a:tc>
                  <a:txBody>
                    <a:bodyPr/>
                    <a:lstStyle/>
                    <a:p>
                      <a:pPr algn="r"/>
                      <a:r>
                        <a:rPr kumimoji="1" lang="en-US" altLang="ja-JP" sz="1000" b="0" dirty="0">
                          <a:solidFill>
                            <a:schemeClr val="bg2"/>
                          </a:solidFill>
                          <a:latin typeface="游ゴシック" panose="020B0400000000000000" pitchFamily="50" charset="-128"/>
                          <a:ea typeface="游ゴシック" panose="020B0400000000000000" pitchFamily="50" charset="-128"/>
                        </a:rPr>
                        <a:t>616</a:t>
                      </a:r>
                      <a:endParaRPr kumimoji="1" lang="ja-JP" altLang="en-US" sz="1000" b="0" dirty="0">
                        <a:solidFill>
                          <a:schemeClr val="bg2"/>
                        </a:solidFill>
                        <a:latin typeface="游ゴシック" panose="020B0400000000000000" pitchFamily="50" charset="-128"/>
                        <a:ea typeface="游ゴシック" panose="020B0400000000000000" pitchFamily="50" charset="-128"/>
                      </a:endParaRPr>
                    </a:p>
                  </a:txBody>
                  <a:tcPr marL="35993" marR="35993" marT="45713" marB="45713" anchor="ctr">
                    <a:lnL w="9525" cap="flat" cmpd="sng" algn="ctr">
                      <a:solidFill>
                        <a:schemeClr val="bg2"/>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9525" cap="flat" cmpd="sng" algn="ctr">
                      <a:solidFill>
                        <a:schemeClr val="bg2"/>
                      </a:solidFill>
                      <a:prstDash val="solid"/>
                      <a:round/>
                      <a:headEnd type="none" w="med" len="med"/>
                      <a:tailEnd type="none" w="med" len="med"/>
                    </a:lnB>
                    <a:noFill/>
                  </a:tcPr>
                </a:tc>
                <a:tc>
                  <a:txBody>
                    <a:bodyPr/>
                    <a:lstStyle/>
                    <a:p>
                      <a:pPr algn="r"/>
                      <a:r>
                        <a:rPr kumimoji="1" lang="en-US" altLang="ja-JP" sz="1000" b="0" dirty="0">
                          <a:solidFill>
                            <a:schemeClr val="bg2"/>
                          </a:solidFill>
                          <a:latin typeface="游ゴシック" panose="020B0400000000000000" pitchFamily="50" charset="-128"/>
                          <a:ea typeface="游ゴシック" panose="020B0400000000000000" pitchFamily="50" charset="-128"/>
                        </a:rPr>
                        <a:t>0</a:t>
                      </a:r>
                      <a:endParaRPr kumimoji="1" lang="ja-JP" altLang="en-US" sz="1000" b="0" dirty="0">
                        <a:solidFill>
                          <a:schemeClr val="bg2"/>
                        </a:solidFill>
                        <a:latin typeface="游ゴシック" panose="020B0400000000000000" pitchFamily="50" charset="-128"/>
                        <a:ea typeface="游ゴシック" panose="020B0400000000000000" pitchFamily="50" charset="-128"/>
                      </a:endParaRPr>
                    </a:p>
                  </a:txBody>
                  <a:tcPr marL="35993" marR="35993" marT="45713" marB="45713" anchor="ctr">
                    <a:lnL w="6350" cap="flat" cmpd="sng" algn="ctr">
                      <a:solidFill>
                        <a:schemeClr val="bg1">
                          <a:lumMod val="75000"/>
                        </a:schemeClr>
                      </a:solidFill>
                      <a:prstDash val="solid"/>
                      <a:round/>
                      <a:headEnd type="none" w="med" len="med"/>
                      <a:tailEnd type="none" w="med" len="med"/>
                    </a:lnL>
                    <a:lnR w="9525" cap="flat" cmpd="sng" algn="ctr">
                      <a:solidFill>
                        <a:schemeClr val="bg2"/>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9525" cap="flat" cmpd="sng" algn="ctr">
                      <a:solidFill>
                        <a:schemeClr val="bg2"/>
                      </a:solidFill>
                      <a:prstDash val="solid"/>
                      <a:round/>
                      <a:headEnd type="none" w="med" len="med"/>
                      <a:tailEnd type="none" w="med" len="med"/>
                    </a:lnB>
                    <a:solidFill>
                      <a:schemeClr val="accent1"/>
                    </a:solidFill>
                  </a:tcPr>
                </a:tc>
                <a:tc>
                  <a:txBody>
                    <a:bodyPr/>
                    <a:lstStyle/>
                    <a:p>
                      <a:pPr algn="r"/>
                      <a:r>
                        <a:rPr kumimoji="1" lang="en-US" altLang="ja-JP" sz="1000" b="0" dirty="0">
                          <a:solidFill>
                            <a:schemeClr val="bg2"/>
                          </a:solidFill>
                          <a:latin typeface="游ゴシック" panose="020B0400000000000000" pitchFamily="50" charset="-128"/>
                          <a:ea typeface="游ゴシック" panose="020B0400000000000000" pitchFamily="50" charset="-128"/>
                        </a:rPr>
                        <a:t>616</a:t>
                      </a:r>
                      <a:endParaRPr kumimoji="1" lang="ja-JP" altLang="en-US" sz="1000" b="0" dirty="0">
                        <a:solidFill>
                          <a:schemeClr val="bg2"/>
                        </a:solidFill>
                        <a:latin typeface="游ゴシック" panose="020B0400000000000000" pitchFamily="50" charset="-128"/>
                        <a:ea typeface="游ゴシック" panose="020B0400000000000000" pitchFamily="50" charset="-128"/>
                      </a:endParaRPr>
                    </a:p>
                  </a:txBody>
                  <a:tcPr marL="35993" marR="35993" marT="45713" marB="45713" anchor="ctr">
                    <a:lnL w="9525" cap="flat" cmpd="sng" algn="ctr">
                      <a:solidFill>
                        <a:schemeClr val="bg2"/>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9525" cap="flat" cmpd="sng" algn="ctr">
                      <a:solidFill>
                        <a:schemeClr val="bg2"/>
                      </a:solidFill>
                      <a:prstDash val="solid"/>
                      <a:round/>
                      <a:headEnd type="none" w="med" len="med"/>
                      <a:tailEnd type="none" w="med" len="med"/>
                    </a:lnB>
                    <a:noFill/>
                  </a:tcPr>
                </a:tc>
                <a:tc>
                  <a:txBody>
                    <a:bodyPr/>
                    <a:lstStyle/>
                    <a:p>
                      <a:pPr algn="r"/>
                      <a:r>
                        <a:rPr kumimoji="1" lang="en-US" altLang="ja-JP" sz="1000" b="0" dirty="0">
                          <a:solidFill>
                            <a:schemeClr val="bg2"/>
                          </a:solidFill>
                          <a:latin typeface="游ゴシック" panose="020B0400000000000000" pitchFamily="50" charset="-128"/>
                          <a:ea typeface="游ゴシック" panose="020B0400000000000000" pitchFamily="50" charset="-128"/>
                        </a:rPr>
                        <a:t>616</a:t>
                      </a:r>
                      <a:endParaRPr kumimoji="1" lang="ja-JP" altLang="en-US" sz="1000" b="0" dirty="0">
                        <a:solidFill>
                          <a:schemeClr val="bg2"/>
                        </a:solidFill>
                        <a:latin typeface="游ゴシック" panose="020B0400000000000000" pitchFamily="50" charset="-128"/>
                        <a:ea typeface="游ゴシック" panose="020B0400000000000000" pitchFamily="50" charset="-128"/>
                      </a:endParaRPr>
                    </a:p>
                  </a:txBody>
                  <a:tcPr marL="35993" marR="35993" marT="45713" marB="45713" anchor="ctr">
                    <a:lnL w="6350" cap="flat" cmpd="sng" algn="ctr">
                      <a:solidFill>
                        <a:schemeClr val="bg1">
                          <a:lumMod val="75000"/>
                        </a:schemeClr>
                      </a:solidFill>
                      <a:prstDash val="solid"/>
                      <a:round/>
                      <a:headEnd type="none" w="med" len="med"/>
                      <a:tailEnd type="none" w="med" len="med"/>
                    </a:lnL>
                    <a:lnR w="9525" cap="flat" cmpd="sng" algn="ctr">
                      <a:solidFill>
                        <a:schemeClr val="bg2"/>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9525" cap="flat" cmpd="sng" algn="ctr">
                      <a:solidFill>
                        <a:schemeClr val="bg2"/>
                      </a:solidFill>
                      <a:prstDash val="solid"/>
                      <a:round/>
                      <a:headEnd type="none" w="med" len="med"/>
                      <a:tailEnd type="none" w="med" len="med"/>
                    </a:lnB>
                    <a:solidFill>
                      <a:schemeClr val="accent1"/>
                    </a:solidFill>
                  </a:tcPr>
                </a:tc>
                <a:extLst>
                  <a:ext uri="{0D108BD9-81ED-4DB2-BD59-A6C34878D82A}">
                    <a16:rowId xmlns:a16="http://schemas.microsoft.com/office/drawing/2014/main" val="10005"/>
                  </a:ext>
                </a:extLst>
              </a:tr>
            </a:tbl>
          </a:graphicData>
        </a:graphic>
      </p:graphicFrame>
      <p:sp>
        <p:nvSpPr>
          <p:cNvPr id="9" name="テキスト ボックス 8">
            <a:extLst>
              <a:ext uri="{FF2B5EF4-FFF2-40B4-BE49-F238E27FC236}">
                <a16:creationId xmlns:a16="http://schemas.microsoft.com/office/drawing/2014/main" id="{3F13B5E3-D3ED-4282-ADF6-80A87CA14FAC}"/>
              </a:ext>
            </a:extLst>
          </p:cNvPr>
          <p:cNvSpPr txBox="1">
            <a:spLocks noChangeArrowheads="1"/>
          </p:cNvSpPr>
          <p:nvPr/>
        </p:nvSpPr>
        <p:spPr bwMode="auto">
          <a:xfrm>
            <a:off x="5533504" y="0"/>
            <a:ext cx="3610496" cy="276999"/>
          </a:xfrm>
          <a:prstGeom prst="rect">
            <a:avLst/>
          </a:prstGeom>
          <a:solidFill>
            <a:srgbClr val="FFFF99"/>
          </a:solidFill>
          <a:ln>
            <a:solidFill>
              <a:schemeClr val="accent1">
                <a:lumMod val="50000"/>
              </a:schemeClr>
            </a:solidFill>
          </a:ln>
        </p:spPr>
        <p:txBody>
          <a:bodyPr wrap="square">
            <a:spAutoFit/>
          </a:bodyPr>
          <a:lstStyle>
            <a:lvl1pPr eaLnBrk="0" hangingPunct="0">
              <a:spcBef>
                <a:spcPct val="20000"/>
              </a:spcBef>
              <a:buClr>
                <a:srgbClr val="3C8C93"/>
              </a:buClr>
              <a:buSzPct val="100000"/>
              <a:buFont typeface="Wingdings" pitchFamily="2" charset="2"/>
              <a:defRPr kumimoji="1" sz="1400">
                <a:solidFill>
                  <a:schemeClr val="tx1"/>
                </a:solidFill>
                <a:latin typeface="メイリオ" pitchFamily="50" charset="-128"/>
                <a:ea typeface="メイリオ" pitchFamily="50" charset="-128"/>
                <a:cs typeface="メイリオ" pitchFamily="50" charset="-128"/>
              </a:defRPr>
            </a:lvl1pPr>
            <a:lvl2pPr marL="742950" indent="-285750" eaLnBrk="0" hangingPunct="0">
              <a:spcBef>
                <a:spcPct val="20000"/>
              </a:spcBef>
              <a:buClr>
                <a:srgbClr val="3C8C93"/>
              </a:buClr>
              <a:buSzPct val="100000"/>
              <a:buFont typeface="Wingdings" pitchFamily="2" charset="2"/>
              <a:buChar char="l"/>
              <a:defRPr kumimoji="1" sz="2200">
                <a:solidFill>
                  <a:schemeClr val="tx1"/>
                </a:solidFill>
                <a:latin typeface="HGP平成丸ｺﾞｼｯｸ体W4" pitchFamily="50" charset="-128"/>
                <a:ea typeface="HGP平成丸ｺﾞｼｯｸ体W4" pitchFamily="50" charset="-128"/>
                <a:cs typeface="メイリオ" pitchFamily="50" charset="-128"/>
              </a:defRPr>
            </a:lvl2pPr>
            <a:lvl3pPr marL="1371600" indent="-457200" eaLnBrk="0" hangingPunct="0">
              <a:spcBef>
                <a:spcPct val="20000"/>
              </a:spcBef>
              <a:buClr>
                <a:srgbClr val="3C8C93"/>
              </a:buClr>
              <a:buSzPct val="100000"/>
              <a:buFont typeface="ヒラギノ角ゴ Pro W6"/>
              <a:buAutoNum type="circleNumDbPlain"/>
              <a:defRPr kumimoji="1" sz="2000">
                <a:solidFill>
                  <a:schemeClr val="tx1"/>
                </a:solidFill>
                <a:latin typeface="HGP平成丸ｺﾞｼｯｸ体W4" pitchFamily="50" charset="-128"/>
                <a:ea typeface="HGP平成丸ｺﾞｼｯｸ体W4" pitchFamily="50" charset="-128"/>
                <a:cs typeface="メイリオ" pitchFamily="50" charset="-128"/>
              </a:defRPr>
            </a:lvl3pPr>
            <a:lvl4pPr marL="1600200" indent="-228600" eaLnBrk="0" hangingPunct="0">
              <a:spcBef>
                <a:spcPct val="20000"/>
              </a:spcBef>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4pPr>
            <a:lvl5pPr marL="2057400" indent="-228600" eaLnBrk="0" hangingPunct="0">
              <a:spcBef>
                <a:spcPct val="20000"/>
              </a:spcBef>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5pPr>
            <a:lvl6pPr marL="2514600" indent="-228600" eaLnBrk="0" fontAlgn="base" hangingPunct="0">
              <a:spcBef>
                <a:spcPct val="20000"/>
              </a:spcBef>
              <a:spcAft>
                <a:spcPct val="0"/>
              </a:spcAft>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6pPr>
            <a:lvl7pPr marL="2971800" indent="-228600" eaLnBrk="0" fontAlgn="base" hangingPunct="0">
              <a:spcBef>
                <a:spcPct val="20000"/>
              </a:spcBef>
              <a:spcAft>
                <a:spcPct val="0"/>
              </a:spcAft>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7pPr>
            <a:lvl8pPr marL="3429000" indent="-228600" eaLnBrk="0" fontAlgn="base" hangingPunct="0">
              <a:spcBef>
                <a:spcPct val="20000"/>
              </a:spcBef>
              <a:spcAft>
                <a:spcPct val="0"/>
              </a:spcAft>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8pPr>
            <a:lvl9pPr marL="3886200" indent="-228600" eaLnBrk="0" fontAlgn="base" hangingPunct="0">
              <a:spcBef>
                <a:spcPct val="20000"/>
              </a:spcBef>
              <a:spcAft>
                <a:spcPct val="0"/>
              </a:spcAft>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9pPr>
          </a:lstStyle>
          <a:p>
            <a:pPr marL="285750" indent="-285750" eaLnBrk="1" hangingPunct="1">
              <a:spcBef>
                <a:spcPct val="0"/>
              </a:spcBef>
              <a:buClrTx/>
              <a:buSzTx/>
              <a:buFont typeface="HGS平成丸ｺﾞｼｯｸ体W4" panose="020F0500000000000000" pitchFamily="50" charset="-128"/>
              <a:buChar char="※"/>
            </a:pPr>
            <a:r>
              <a:rPr lang="ja-JP" altLang="en-US" sz="1200" dirty="0">
                <a:solidFill>
                  <a:schemeClr val="accent1">
                    <a:lumMod val="50000"/>
                  </a:schemeClr>
                </a:solidFill>
                <a:latin typeface="游ゴシック" panose="020B0400000000000000" pitchFamily="50" charset="-128"/>
                <a:ea typeface="游ゴシック" panose="020B0400000000000000" pitchFamily="50" charset="-128"/>
              </a:rPr>
              <a:t>御社のものに変更してください</a:t>
            </a:r>
            <a:endParaRPr lang="en-US" altLang="ja-JP" sz="1200" dirty="0">
              <a:solidFill>
                <a:schemeClr val="accent1">
                  <a:lumMod val="50000"/>
                </a:schemeClr>
              </a:solidFill>
              <a:latin typeface="游ゴシック" panose="020B0400000000000000" pitchFamily="50" charset="-128"/>
              <a:ea typeface="游ゴシック" panose="020B0400000000000000" pitchFamily="50" charset="-128"/>
            </a:endParaRPr>
          </a:p>
        </p:txBody>
      </p:sp>
    </p:spTree>
    <p:extLst>
      <p:ext uri="{BB962C8B-B14F-4D97-AF65-F5344CB8AC3E}">
        <p14:creationId xmlns:p14="http://schemas.microsoft.com/office/powerpoint/2010/main" val="426828440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タイトル 1">
            <a:extLst>
              <a:ext uri="{FF2B5EF4-FFF2-40B4-BE49-F238E27FC236}">
                <a16:creationId xmlns:a16="http://schemas.microsoft.com/office/drawing/2014/main" id="{C2CBC38A-6518-4F1D-BDF0-5C5485A37C33}"/>
              </a:ext>
            </a:extLst>
          </p:cNvPr>
          <p:cNvSpPr>
            <a:spLocks noGrp="1" noChangeArrowheads="1"/>
          </p:cNvSpPr>
          <p:nvPr>
            <p:ph type="title"/>
          </p:nvPr>
        </p:nvSpPr>
        <p:spPr>
          <a:xfrm>
            <a:off x="323850" y="260350"/>
            <a:ext cx="8134350" cy="865188"/>
          </a:xfrm>
        </p:spPr>
        <p:txBody>
          <a:bodyPr/>
          <a:lstStyle/>
          <a:p>
            <a:pPr eaLnBrk="1" hangingPunct="1"/>
            <a:r>
              <a:rPr lang="ja-JP" altLang="en-US" dirty="0"/>
              <a:t>６．成長結果と処遇について</a:t>
            </a:r>
          </a:p>
        </p:txBody>
      </p:sp>
      <p:sp>
        <p:nvSpPr>
          <p:cNvPr id="29699" name="コンテンツ プレースホルダー 2">
            <a:extLst>
              <a:ext uri="{FF2B5EF4-FFF2-40B4-BE49-F238E27FC236}">
                <a16:creationId xmlns:a16="http://schemas.microsoft.com/office/drawing/2014/main" id="{8E43B064-F602-45A7-ACFC-C81B57BE543D}"/>
              </a:ext>
            </a:extLst>
          </p:cNvPr>
          <p:cNvSpPr>
            <a:spLocks noGrp="1" noChangeArrowheads="1"/>
          </p:cNvSpPr>
          <p:nvPr>
            <p:ph idx="1"/>
          </p:nvPr>
        </p:nvSpPr>
        <p:spPr>
          <a:xfrm>
            <a:off x="685800" y="1268413"/>
            <a:ext cx="7989888" cy="4897437"/>
          </a:xfrm>
        </p:spPr>
        <p:txBody>
          <a:bodyPr/>
          <a:lstStyle/>
          <a:p>
            <a:pPr marL="0" indent="0" eaLnBrk="1" hangingPunct="1">
              <a:buClr>
                <a:srgbClr val="3C8C93"/>
              </a:buClr>
              <a:buFont typeface="Wingdings" panose="05000000000000000000" pitchFamily="2" charset="2"/>
              <a:buNone/>
            </a:pPr>
            <a:r>
              <a:rPr lang="ja-JP" altLang="en-US" dirty="0"/>
              <a:t>Ｄ．個人配分額の計算について</a:t>
            </a:r>
            <a:endParaRPr lang="en-US" altLang="ja-JP" dirty="0"/>
          </a:p>
          <a:p>
            <a:pPr marL="538163" indent="0" eaLnBrk="1" hangingPunct="1">
              <a:spcBef>
                <a:spcPts val="200"/>
              </a:spcBef>
              <a:buClr>
                <a:srgbClr val="3C8C93"/>
              </a:buClr>
              <a:buFont typeface="Wingdings" panose="05000000000000000000" pitchFamily="2" charset="2"/>
              <a:buNone/>
            </a:pPr>
            <a:r>
              <a:rPr lang="ja-JP" altLang="en-US" sz="1600" dirty="0">
                <a:solidFill>
                  <a:schemeClr val="accent1">
                    <a:lumMod val="50000"/>
                  </a:schemeClr>
                </a:solidFill>
              </a:rPr>
              <a:t>成長結果により、毎回の賞与の中の成長賞与分が決定されます。</a:t>
            </a:r>
            <a:endParaRPr lang="en-US" altLang="ja-JP" sz="1800" dirty="0">
              <a:solidFill>
                <a:schemeClr val="accent1">
                  <a:lumMod val="50000"/>
                </a:schemeClr>
              </a:solidFill>
            </a:endParaRPr>
          </a:p>
          <a:p>
            <a:pPr marL="857250" lvl="1" indent="-457200" eaLnBrk="1" hangingPunct="1">
              <a:buClr>
                <a:srgbClr val="3C8C93"/>
              </a:buClr>
              <a:buFont typeface="+mj-ea"/>
              <a:buAutoNum type="circleNumDbPlain"/>
            </a:pPr>
            <a:r>
              <a:rPr lang="ja-JP" altLang="en-US" dirty="0"/>
              <a:t>個人配分額の計算</a:t>
            </a:r>
            <a:endParaRPr lang="en-US" altLang="ja-JP" dirty="0"/>
          </a:p>
          <a:p>
            <a:pPr marL="1028700" lvl="2" indent="0" eaLnBrk="1" hangingPunct="1">
              <a:lnSpc>
                <a:spcPct val="130000"/>
              </a:lnSpc>
              <a:spcBef>
                <a:spcPts val="1200"/>
              </a:spcBef>
              <a:buClr>
                <a:srgbClr val="3C8C93"/>
              </a:buClr>
              <a:buFont typeface="+mj-ea"/>
              <a:buNone/>
            </a:pPr>
            <a:r>
              <a:rPr lang="ja-JP" altLang="en-US" sz="1200" dirty="0"/>
              <a:t>イ．　各個人の賞与額　＝（基礎賞与額　＋　成長賞与分）　</a:t>
            </a:r>
            <a:r>
              <a:rPr lang="en-US" altLang="ja-JP" sz="1200" dirty="0"/>
              <a:t>×</a:t>
            </a:r>
            <a:r>
              <a:rPr lang="ja-JP" altLang="en-US" sz="1200" dirty="0"/>
              <a:t>　勤怠係数　</a:t>
            </a:r>
            <a:r>
              <a:rPr lang="en-US" altLang="ja-JP" sz="1200" dirty="0"/>
              <a:t>×</a:t>
            </a:r>
            <a:r>
              <a:rPr lang="ja-JP" altLang="en-US" sz="1200" dirty="0"/>
              <a:t>　勤続係数</a:t>
            </a:r>
            <a:endParaRPr lang="en-US" altLang="ja-JP" sz="1200" dirty="0"/>
          </a:p>
          <a:p>
            <a:pPr marL="1028700" lvl="2" indent="0" eaLnBrk="1" hangingPunct="1">
              <a:lnSpc>
                <a:spcPct val="130000"/>
              </a:lnSpc>
              <a:spcBef>
                <a:spcPts val="1200"/>
              </a:spcBef>
              <a:buClr>
                <a:srgbClr val="3C8C93"/>
              </a:buClr>
              <a:buFont typeface="+mj-ea"/>
              <a:buNone/>
            </a:pPr>
            <a:r>
              <a:rPr lang="ja-JP" altLang="en-US" sz="1200" dirty="0"/>
              <a:t>ロ．　成長賞与分　＝　１点単価　</a:t>
            </a:r>
            <a:r>
              <a:rPr lang="en-US" altLang="ja-JP" sz="1200" dirty="0"/>
              <a:t>×</a:t>
            </a:r>
            <a:r>
              <a:rPr lang="ja-JP" altLang="en-US" sz="1200" dirty="0"/>
              <a:t>　成長賞与ポイント</a:t>
            </a:r>
            <a:endParaRPr lang="en-US" altLang="ja-JP" sz="1200" dirty="0"/>
          </a:p>
          <a:p>
            <a:pPr marL="1028700" lvl="2" indent="0" eaLnBrk="1" hangingPunct="1">
              <a:lnSpc>
                <a:spcPct val="130000"/>
              </a:lnSpc>
              <a:spcBef>
                <a:spcPts val="1200"/>
              </a:spcBef>
              <a:buClr>
                <a:srgbClr val="3C8C93"/>
              </a:buClr>
              <a:buFont typeface="+mj-ea"/>
              <a:buNone/>
            </a:pPr>
            <a:r>
              <a:rPr lang="ja-JP" altLang="en-US" sz="1200" dirty="0"/>
              <a:t>ハ．　１点単価　＝</a:t>
            </a:r>
            <a:endParaRPr lang="en-US" altLang="ja-JP" sz="1200" dirty="0"/>
          </a:p>
          <a:p>
            <a:pPr marL="1200150" lvl="2" indent="-171450" eaLnBrk="1" hangingPunct="1">
              <a:spcBef>
                <a:spcPts val="1800"/>
              </a:spcBef>
              <a:buClr>
                <a:srgbClr val="3C8C93"/>
              </a:buClr>
              <a:buFont typeface="游ゴシック" panose="020B0400000000000000" pitchFamily="50" charset="-128"/>
              <a:buChar char="※"/>
            </a:pPr>
            <a:r>
              <a:rPr lang="ja-JP" altLang="en-US" sz="1100" dirty="0"/>
              <a:t>基礎賞与額とは賞与基礎額（各社員の年齢給・勤続給・成長給・役職手当）の合計に支給月数を掛け算したものです。</a:t>
            </a:r>
            <a:endParaRPr lang="en-US" altLang="ja-JP" sz="1100" dirty="0"/>
          </a:p>
          <a:p>
            <a:pPr marL="857250" lvl="1" indent="-457200" eaLnBrk="1" hangingPunct="1">
              <a:spcBef>
                <a:spcPts val="1800"/>
              </a:spcBef>
              <a:buClr>
                <a:srgbClr val="3C8C93"/>
              </a:buClr>
              <a:buFont typeface="ヒラギノ角ゴ Pro W6"/>
              <a:buAutoNum type="circleNumDbPlain"/>
            </a:pPr>
            <a:r>
              <a:rPr lang="ja-JP" altLang="en-US" dirty="0"/>
              <a:t>成長賞与ポイント表</a:t>
            </a:r>
            <a:endParaRPr lang="en-US" altLang="ja-JP" sz="1600" dirty="0"/>
          </a:p>
        </p:txBody>
      </p:sp>
      <p:grpSp>
        <p:nvGrpSpPr>
          <p:cNvPr id="29701" name="グループ化 3">
            <a:extLst>
              <a:ext uri="{FF2B5EF4-FFF2-40B4-BE49-F238E27FC236}">
                <a16:creationId xmlns:a16="http://schemas.microsoft.com/office/drawing/2014/main" id="{04C0AB35-E204-4EBA-BF08-F82130D73C59}"/>
              </a:ext>
            </a:extLst>
          </p:cNvPr>
          <p:cNvGrpSpPr>
            <a:grpSpLocks/>
          </p:cNvGrpSpPr>
          <p:nvPr/>
        </p:nvGrpSpPr>
        <p:grpSpPr bwMode="auto">
          <a:xfrm>
            <a:off x="2699792" y="2925273"/>
            <a:ext cx="5040313" cy="575735"/>
            <a:chOff x="3035763" y="4040596"/>
            <a:chExt cx="4035884" cy="574681"/>
          </a:xfrm>
        </p:grpSpPr>
        <p:sp>
          <p:nvSpPr>
            <p:cNvPr id="29796" name="テキスト ボックス 9">
              <a:extLst>
                <a:ext uri="{FF2B5EF4-FFF2-40B4-BE49-F238E27FC236}">
                  <a16:creationId xmlns:a16="http://schemas.microsoft.com/office/drawing/2014/main" id="{F7E0A9D2-95BC-4EF9-B329-FF2EB4F0DB6B}"/>
                </a:ext>
              </a:extLst>
            </p:cNvPr>
            <p:cNvSpPr txBox="1">
              <a:spLocks noChangeArrowheads="1"/>
            </p:cNvSpPr>
            <p:nvPr/>
          </p:nvSpPr>
          <p:spPr bwMode="auto">
            <a:xfrm>
              <a:off x="3035763" y="4040596"/>
              <a:ext cx="4035884" cy="5746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rgbClr val="3C8C93"/>
                </a:buClr>
                <a:buSzPct val="100000"/>
                <a:buFont typeface="Wingdings" panose="05000000000000000000" pitchFamily="2" charset="2"/>
                <a:buChar char="l"/>
                <a:defRPr kumimoji="1" sz="2600">
                  <a:solidFill>
                    <a:schemeClr val="tx1"/>
                  </a:solidFill>
                  <a:latin typeface="HGP平成丸ｺﾞｼｯｸ体W4" panose="020F0500000000000000" pitchFamily="50" charset="-128"/>
                  <a:ea typeface="HGP平成丸ｺﾞｼｯｸ体W4" panose="020F0500000000000000" pitchFamily="50" charset="-128"/>
                </a:defRPr>
              </a:lvl1pPr>
              <a:lvl2pPr marL="742950" indent="-285750">
                <a:spcBef>
                  <a:spcPct val="20000"/>
                </a:spcBef>
                <a:buClr>
                  <a:srgbClr val="3C8C93"/>
                </a:buClr>
                <a:buSzPct val="100000"/>
                <a:buFont typeface="Wingdings" panose="05000000000000000000" pitchFamily="2" charset="2"/>
                <a:buChar char="l"/>
                <a:defRPr kumimoji="1" sz="2200">
                  <a:solidFill>
                    <a:schemeClr val="tx1"/>
                  </a:solidFill>
                  <a:latin typeface="HGP平成丸ｺﾞｼｯｸ体W4" panose="020F0500000000000000" pitchFamily="50" charset="-128"/>
                  <a:ea typeface="HGP平成丸ｺﾞｼｯｸ体W4" panose="020F0500000000000000" pitchFamily="50" charset="-128"/>
                </a:defRPr>
              </a:lvl2pPr>
              <a:lvl3pPr marL="1143000" indent="-228600">
                <a:spcBef>
                  <a:spcPct val="20000"/>
                </a:spcBef>
                <a:buClr>
                  <a:srgbClr val="3C8C93"/>
                </a:buClr>
                <a:buSzPct val="100000"/>
                <a:buFont typeface="ヒラギノ角ゴ Pro W6"/>
                <a:buAutoNum type="circleNumDbPlain"/>
                <a:defRPr kumimoji="1" sz="2000">
                  <a:solidFill>
                    <a:schemeClr val="tx1"/>
                  </a:solidFill>
                  <a:latin typeface="HGP平成丸ｺﾞｼｯｸ体W4" panose="020F0500000000000000" pitchFamily="50" charset="-128"/>
                  <a:ea typeface="HGP平成丸ｺﾞｼｯｸ体W4" panose="020F0500000000000000" pitchFamily="50" charset="-128"/>
                </a:defRPr>
              </a:lvl3pPr>
              <a:lvl4pPr marL="1600200" indent="-228600">
                <a:spcBef>
                  <a:spcPct val="20000"/>
                </a:spcBef>
                <a:buClr>
                  <a:srgbClr val="3C8C93"/>
                </a:buClr>
                <a:buSzPct val="100000"/>
                <a:buFont typeface="Wingdings" panose="05000000000000000000" pitchFamily="2" charset="2"/>
                <a:buChar char="l"/>
                <a:defRPr kumimoji="1">
                  <a:solidFill>
                    <a:schemeClr val="tx1"/>
                  </a:solidFill>
                  <a:latin typeface="HGP平成丸ｺﾞｼｯｸ体W4" panose="020F0500000000000000" pitchFamily="50" charset="-128"/>
                  <a:ea typeface="HGP平成丸ｺﾞｼｯｸ体W4" panose="020F0500000000000000" pitchFamily="50" charset="-128"/>
                </a:defRPr>
              </a:lvl4pPr>
              <a:lvl5pPr marL="2057400" indent="-228600">
                <a:spcBef>
                  <a:spcPct val="20000"/>
                </a:spcBef>
                <a:buClr>
                  <a:srgbClr val="3C8C93"/>
                </a:buClr>
                <a:buSzPct val="100000"/>
                <a:buFont typeface="Wingdings" panose="05000000000000000000" pitchFamily="2" charset="2"/>
                <a:buChar char="l"/>
                <a:defRPr kumimoji="1">
                  <a:solidFill>
                    <a:schemeClr val="tx1"/>
                  </a:solidFill>
                  <a:latin typeface="HGP平成丸ｺﾞｼｯｸ体W4" panose="020F0500000000000000" pitchFamily="50" charset="-128"/>
                  <a:ea typeface="HGP平成丸ｺﾞｼｯｸ体W4" panose="020F0500000000000000" pitchFamily="50" charset="-128"/>
                </a:defRPr>
              </a:lvl5pPr>
              <a:lvl6pPr marL="2514600" indent="-228600" eaLnBrk="0" fontAlgn="base" hangingPunct="0">
                <a:spcBef>
                  <a:spcPct val="20000"/>
                </a:spcBef>
                <a:spcAft>
                  <a:spcPct val="0"/>
                </a:spcAft>
                <a:buClr>
                  <a:srgbClr val="3C8C93"/>
                </a:buClr>
                <a:buSzPct val="100000"/>
                <a:buFont typeface="Wingdings" panose="05000000000000000000" pitchFamily="2" charset="2"/>
                <a:buChar char="l"/>
                <a:defRPr kumimoji="1">
                  <a:solidFill>
                    <a:schemeClr val="tx1"/>
                  </a:solidFill>
                  <a:latin typeface="HGP平成丸ｺﾞｼｯｸ体W4" panose="020F0500000000000000" pitchFamily="50" charset="-128"/>
                  <a:ea typeface="HGP平成丸ｺﾞｼｯｸ体W4" panose="020F0500000000000000" pitchFamily="50" charset="-128"/>
                </a:defRPr>
              </a:lvl6pPr>
              <a:lvl7pPr marL="2971800" indent="-228600" eaLnBrk="0" fontAlgn="base" hangingPunct="0">
                <a:spcBef>
                  <a:spcPct val="20000"/>
                </a:spcBef>
                <a:spcAft>
                  <a:spcPct val="0"/>
                </a:spcAft>
                <a:buClr>
                  <a:srgbClr val="3C8C93"/>
                </a:buClr>
                <a:buSzPct val="100000"/>
                <a:buFont typeface="Wingdings" panose="05000000000000000000" pitchFamily="2" charset="2"/>
                <a:buChar char="l"/>
                <a:defRPr kumimoji="1">
                  <a:solidFill>
                    <a:schemeClr val="tx1"/>
                  </a:solidFill>
                  <a:latin typeface="HGP平成丸ｺﾞｼｯｸ体W4" panose="020F0500000000000000" pitchFamily="50" charset="-128"/>
                  <a:ea typeface="HGP平成丸ｺﾞｼｯｸ体W4" panose="020F0500000000000000" pitchFamily="50" charset="-128"/>
                </a:defRPr>
              </a:lvl7pPr>
              <a:lvl8pPr marL="3429000" indent="-228600" eaLnBrk="0" fontAlgn="base" hangingPunct="0">
                <a:spcBef>
                  <a:spcPct val="20000"/>
                </a:spcBef>
                <a:spcAft>
                  <a:spcPct val="0"/>
                </a:spcAft>
                <a:buClr>
                  <a:srgbClr val="3C8C93"/>
                </a:buClr>
                <a:buSzPct val="100000"/>
                <a:buFont typeface="Wingdings" panose="05000000000000000000" pitchFamily="2" charset="2"/>
                <a:buChar char="l"/>
                <a:defRPr kumimoji="1">
                  <a:solidFill>
                    <a:schemeClr val="tx1"/>
                  </a:solidFill>
                  <a:latin typeface="HGP平成丸ｺﾞｼｯｸ体W4" panose="020F0500000000000000" pitchFamily="50" charset="-128"/>
                  <a:ea typeface="HGP平成丸ｺﾞｼｯｸ体W4" panose="020F0500000000000000" pitchFamily="50" charset="-128"/>
                </a:defRPr>
              </a:lvl8pPr>
              <a:lvl9pPr marL="3886200" indent="-228600" eaLnBrk="0" fontAlgn="base" hangingPunct="0">
                <a:spcBef>
                  <a:spcPct val="20000"/>
                </a:spcBef>
                <a:spcAft>
                  <a:spcPct val="0"/>
                </a:spcAft>
                <a:buClr>
                  <a:srgbClr val="3C8C93"/>
                </a:buClr>
                <a:buSzPct val="100000"/>
                <a:buFont typeface="Wingdings" panose="05000000000000000000" pitchFamily="2" charset="2"/>
                <a:buChar char="l"/>
                <a:defRPr kumimoji="1">
                  <a:solidFill>
                    <a:schemeClr val="tx1"/>
                  </a:solidFill>
                  <a:latin typeface="HGP平成丸ｺﾞｼｯｸ体W4" panose="020F0500000000000000" pitchFamily="50" charset="-128"/>
                  <a:ea typeface="HGP平成丸ｺﾞｼｯｸ体W4" panose="020F0500000000000000" pitchFamily="50" charset="-128"/>
                </a:defRPr>
              </a:lvl9pPr>
            </a:lstStyle>
            <a:p>
              <a:pPr algn="ctr" eaLnBrk="1" hangingPunct="1">
                <a:lnSpc>
                  <a:spcPct val="150000"/>
                </a:lnSpc>
                <a:spcBef>
                  <a:spcPct val="0"/>
                </a:spcBef>
                <a:buClrTx/>
                <a:buSzTx/>
                <a:buFontTx/>
                <a:buNone/>
              </a:pPr>
              <a:r>
                <a:rPr lang="ja-JP" altLang="en-US" sz="1100" dirty="0">
                  <a:solidFill>
                    <a:schemeClr val="accent1">
                      <a:lumMod val="50000"/>
                    </a:schemeClr>
                  </a:solidFill>
                  <a:latin typeface="游ゴシック Medium" panose="020B0500000000000000" pitchFamily="50" charset="-128"/>
                  <a:ea typeface="游ゴシック Medium" panose="020B0500000000000000" pitchFamily="50" charset="-128"/>
                </a:rPr>
                <a:t>賞与原資　－　基礎賞与合計額　－（調整予定額）</a:t>
              </a:r>
              <a:endParaRPr lang="en-US" altLang="ja-JP" sz="1100" dirty="0">
                <a:solidFill>
                  <a:schemeClr val="accent1">
                    <a:lumMod val="50000"/>
                  </a:schemeClr>
                </a:solidFill>
                <a:latin typeface="游ゴシック Medium" panose="020B0500000000000000" pitchFamily="50" charset="-128"/>
                <a:ea typeface="游ゴシック Medium" panose="020B0500000000000000" pitchFamily="50" charset="-128"/>
              </a:endParaRPr>
            </a:p>
            <a:p>
              <a:pPr algn="ctr" eaLnBrk="1" hangingPunct="1">
                <a:lnSpc>
                  <a:spcPct val="150000"/>
                </a:lnSpc>
                <a:spcBef>
                  <a:spcPct val="0"/>
                </a:spcBef>
                <a:buClrTx/>
                <a:buSzTx/>
                <a:buFontTx/>
                <a:buNone/>
              </a:pPr>
              <a:r>
                <a:rPr lang="ja-JP" altLang="en-US" sz="1100" dirty="0">
                  <a:solidFill>
                    <a:schemeClr val="accent1">
                      <a:lumMod val="50000"/>
                    </a:schemeClr>
                  </a:solidFill>
                  <a:latin typeface="游ゴシック Medium" panose="020B0500000000000000" pitchFamily="50" charset="-128"/>
                  <a:ea typeface="游ゴシック Medium" panose="020B0500000000000000" pitchFamily="50" charset="-128"/>
                </a:rPr>
                <a:t>全社員の成長賞与ポイント総合計</a:t>
              </a:r>
            </a:p>
          </p:txBody>
        </p:sp>
        <p:cxnSp>
          <p:nvCxnSpPr>
            <p:cNvPr id="9" name="直線コネクタ 8">
              <a:extLst>
                <a:ext uri="{FF2B5EF4-FFF2-40B4-BE49-F238E27FC236}">
                  <a16:creationId xmlns:a16="http://schemas.microsoft.com/office/drawing/2014/main" id="{97406514-B008-4415-B56C-13F71D7A6042}"/>
                </a:ext>
              </a:extLst>
            </p:cNvPr>
            <p:cNvCxnSpPr/>
            <p:nvPr/>
          </p:nvCxnSpPr>
          <p:spPr>
            <a:xfrm>
              <a:off x="3497188" y="4328101"/>
              <a:ext cx="3113032" cy="0"/>
            </a:xfrm>
            <a:prstGeom prst="line">
              <a:avLst/>
            </a:prstGeom>
            <a:ln w="6350">
              <a:solidFill>
                <a:schemeClr val="accent1">
                  <a:lumMod val="50000"/>
                </a:schemeClr>
              </a:solidFill>
            </a:ln>
          </p:spPr>
          <p:style>
            <a:lnRef idx="1">
              <a:schemeClr val="accent1"/>
            </a:lnRef>
            <a:fillRef idx="0">
              <a:schemeClr val="accent1"/>
            </a:fillRef>
            <a:effectRef idx="0">
              <a:schemeClr val="accent1"/>
            </a:effectRef>
            <a:fontRef idx="minor">
              <a:schemeClr val="tx1"/>
            </a:fontRef>
          </p:style>
        </p:cxnSp>
      </p:grpSp>
      <p:sp>
        <p:nvSpPr>
          <p:cNvPr id="11" name="テキスト ボックス 10">
            <a:extLst>
              <a:ext uri="{FF2B5EF4-FFF2-40B4-BE49-F238E27FC236}">
                <a16:creationId xmlns:a16="http://schemas.microsoft.com/office/drawing/2014/main" id="{83F795DC-7FA8-4CED-A49F-5B5E4BC691F9}"/>
              </a:ext>
            </a:extLst>
          </p:cNvPr>
          <p:cNvSpPr txBox="1">
            <a:spLocks noChangeArrowheads="1"/>
          </p:cNvSpPr>
          <p:nvPr/>
        </p:nvSpPr>
        <p:spPr bwMode="auto">
          <a:xfrm>
            <a:off x="5533504" y="0"/>
            <a:ext cx="3610496" cy="276999"/>
          </a:xfrm>
          <a:prstGeom prst="rect">
            <a:avLst/>
          </a:prstGeom>
          <a:solidFill>
            <a:srgbClr val="FFFF99"/>
          </a:solidFill>
          <a:ln>
            <a:solidFill>
              <a:schemeClr val="accent1">
                <a:lumMod val="50000"/>
              </a:schemeClr>
            </a:solidFill>
          </a:ln>
        </p:spPr>
        <p:txBody>
          <a:bodyPr wrap="square">
            <a:spAutoFit/>
          </a:bodyPr>
          <a:lstStyle>
            <a:lvl1pPr eaLnBrk="0" hangingPunct="0">
              <a:spcBef>
                <a:spcPct val="20000"/>
              </a:spcBef>
              <a:buClr>
                <a:srgbClr val="3C8C93"/>
              </a:buClr>
              <a:buSzPct val="100000"/>
              <a:buFont typeface="Wingdings" pitchFamily="2" charset="2"/>
              <a:defRPr kumimoji="1" sz="1400">
                <a:solidFill>
                  <a:schemeClr val="tx1"/>
                </a:solidFill>
                <a:latin typeface="メイリオ" pitchFamily="50" charset="-128"/>
                <a:ea typeface="メイリオ" pitchFamily="50" charset="-128"/>
                <a:cs typeface="メイリオ" pitchFamily="50" charset="-128"/>
              </a:defRPr>
            </a:lvl1pPr>
            <a:lvl2pPr marL="742950" indent="-285750" eaLnBrk="0" hangingPunct="0">
              <a:spcBef>
                <a:spcPct val="20000"/>
              </a:spcBef>
              <a:buClr>
                <a:srgbClr val="3C8C93"/>
              </a:buClr>
              <a:buSzPct val="100000"/>
              <a:buFont typeface="Wingdings" pitchFamily="2" charset="2"/>
              <a:buChar char="l"/>
              <a:defRPr kumimoji="1" sz="2200">
                <a:solidFill>
                  <a:schemeClr val="tx1"/>
                </a:solidFill>
                <a:latin typeface="HGP平成丸ｺﾞｼｯｸ体W4" pitchFamily="50" charset="-128"/>
                <a:ea typeface="HGP平成丸ｺﾞｼｯｸ体W4" pitchFamily="50" charset="-128"/>
                <a:cs typeface="メイリオ" pitchFamily="50" charset="-128"/>
              </a:defRPr>
            </a:lvl2pPr>
            <a:lvl3pPr marL="1371600" indent="-457200" eaLnBrk="0" hangingPunct="0">
              <a:spcBef>
                <a:spcPct val="20000"/>
              </a:spcBef>
              <a:buClr>
                <a:srgbClr val="3C8C93"/>
              </a:buClr>
              <a:buSzPct val="100000"/>
              <a:buFont typeface="ヒラギノ角ゴ Pro W6"/>
              <a:buAutoNum type="circleNumDbPlain"/>
              <a:defRPr kumimoji="1" sz="2000">
                <a:solidFill>
                  <a:schemeClr val="tx1"/>
                </a:solidFill>
                <a:latin typeface="HGP平成丸ｺﾞｼｯｸ体W4" pitchFamily="50" charset="-128"/>
                <a:ea typeface="HGP平成丸ｺﾞｼｯｸ体W4" pitchFamily="50" charset="-128"/>
                <a:cs typeface="メイリオ" pitchFamily="50" charset="-128"/>
              </a:defRPr>
            </a:lvl3pPr>
            <a:lvl4pPr marL="1600200" indent="-228600" eaLnBrk="0" hangingPunct="0">
              <a:spcBef>
                <a:spcPct val="20000"/>
              </a:spcBef>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4pPr>
            <a:lvl5pPr marL="2057400" indent="-228600" eaLnBrk="0" hangingPunct="0">
              <a:spcBef>
                <a:spcPct val="20000"/>
              </a:spcBef>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5pPr>
            <a:lvl6pPr marL="2514600" indent="-228600" eaLnBrk="0" fontAlgn="base" hangingPunct="0">
              <a:spcBef>
                <a:spcPct val="20000"/>
              </a:spcBef>
              <a:spcAft>
                <a:spcPct val="0"/>
              </a:spcAft>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6pPr>
            <a:lvl7pPr marL="2971800" indent="-228600" eaLnBrk="0" fontAlgn="base" hangingPunct="0">
              <a:spcBef>
                <a:spcPct val="20000"/>
              </a:spcBef>
              <a:spcAft>
                <a:spcPct val="0"/>
              </a:spcAft>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7pPr>
            <a:lvl8pPr marL="3429000" indent="-228600" eaLnBrk="0" fontAlgn="base" hangingPunct="0">
              <a:spcBef>
                <a:spcPct val="20000"/>
              </a:spcBef>
              <a:spcAft>
                <a:spcPct val="0"/>
              </a:spcAft>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8pPr>
            <a:lvl9pPr marL="3886200" indent="-228600" eaLnBrk="0" fontAlgn="base" hangingPunct="0">
              <a:spcBef>
                <a:spcPct val="20000"/>
              </a:spcBef>
              <a:spcAft>
                <a:spcPct val="0"/>
              </a:spcAft>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9pPr>
          </a:lstStyle>
          <a:p>
            <a:pPr marL="285750" indent="-285750" eaLnBrk="1" hangingPunct="1">
              <a:spcBef>
                <a:spcPct val="0"/>
              </a:spcBef>
              <a:buClrTx/>
              <a:buSzTx/>
              <a:buFont typeface="HGS平成丸ｺﾞｼｯｸ体W4" panose="020F0500000000000000" pitchFamily="50" charset="-128"/>
              <a:buChar char="※"/>
            </a:pPr>
            <a:r>
              <a:rPr lang="ja-JP" altLang="en-US" sz="1200" dirty="0">
                <a:solidFill>
                  <a:schemeClr val="accent1">
                    <a:lumMod val="50000"/>
                  </a:schemeClr>
                </a:solidFill>
                <a:latin typeface="游ゴシック" panose="020B0400000000000000" pitchFamily="50" charset="-128"/>
                <a:ea typeface="游ゴシック" panose="020B0400000000000000" pitchFamily="50" charset="-128"/>
              </a:rPr>
              <a:t>御社のものに変更してください</a:t>
            </a:r>
            <a:endParaRPr lang="en-US" altLang="ja-JP" sz="1200" dirty="0">
              <a:solidFill>
                <a:schemeClr val="accent1">
                  <a:lumMod val="50000"/>
                </a:schemeClr>
              </a:solidFill>
              <a:latin typeface="游ゴシック" panose="020B0400000000000000" pitchFamily="50" charset="-128"/>
              <a:ea typeface="游ゴシック" panose="020B0400000000000000" pitchFamily="50" charset="-128"/>
            </a:endParaRPr>
          </a:p>
        </p:txBody>
      </p:sp>
      <p:sp>
        <p:nvSpPr>
          <p:cNvPr id="2" name="フッター プレースホルダー 1">
            <a:extLst>
              <a:ext uri="{FF2B5EF4-FFF2-40B4-BE49-F238E27FC236}">
                <a16:creationId xmlns:a16="http://schemas.microsoft.com/office/drawing/2014/main" id="{F9F71E1F-EB4E-468C-8BDC-B2F1801DAABE}"/>
              </a:ext>
            </a:extLst>
          </p:cNvPr>
          <p:cNvSpPr>
            <a:spLocks noGrp="1"/>
          </p:cNvSpPr>
          <p:nvPr>
            <p:ph type="ftr" sz="quarter" idx="11"/>
          </p:nvPr>
        </p:nvSpPr>
        <p:spPr/>
        <p:txBody>
          <a:bodyPr/>
          <a:lstStyle/>
          <a:p>
            <a:pPr>
              <a:defRPr/>
            </a:pPr>
            <a:r>
              <a:rPr lang="en-US" altLang="ja-JP"/>
              <a:t>Copyright 2024 ENTOENTO Co. Ltd. All Rights Reserved.</a:t>
            </a:r>
            <a:endParaRPr lang="ja-JP" altLang="en-US" dirty="0"/>
          </a:p>
        </p:txBody>
      </p:sp>
      <p:graphicFrame>
        <p:nvGraphicFramePr>
          <p:cNvPr id="14" name="コンテンツ プレースホルダ 5">
            <a:extLst>
              <a:ext uri="{FF2B5EF4-FFF2-40B4-BE49-F238E27FC236}">
                <a16:creationId xmlns:a16="http://schemas.microsoft.com/office/drawing/2014/main" id="{069BFE13-D918-4ED4-8105-3F3B89BD55C4}"/>
              </a:ext>
            </a:extLst>
          </p:cNvPr>
          <p:cNvGraphicFramePr>
            <a:graphicFrameLocks/>
          </p:cNvGraphicFramePr>
          <p:nvPr>
            <p:extLst>
              <p:ext uri="{D42A27DB-BD31-4B8C-83A1-F6EECF244321}">
                <p14:modId xmlns:p14="http://schemas.microsoft.com/office/powerpoint/2010/main" val="4234996588"/>
              </p:ext>
            </p:extLst>
          </p:nvPr>
        </p:nvGraphicFramePr>
        <p:xfrm>
          <a:off x="575556" y="4365104"/>
          <a:ext cx="7989887" cy="2016770"/>
        </p:xfrm>
        <a:graphic>
          <a:graphicData uri="http://schemas.openxmlformats.org/drawingml/2006/table">
            <a:tbl>
              <a:tblPr firstRow="1" bandRow="1">
                <a:tableStyleId>{5C22544A-7EE6-4342-B048-85BDC9FD1C3A}</a:tableStyleId>
              </a:tblPr>
              <a:tblGrid>
                <a:gridCol w="940272">
                  <a:extLst>
                    <a:ext uri="{9D8B030D-6E8A-4147-A177-3AD203B41FA5}">
                      <a16:colId xmlns:a16="http://schemas.microsoft.com/office/drawing/2014/main" val="20000"/>
                    </a:ext>
                  </a:extLst>
                </a:gridCol>
                <a:gridCol w="1409923">
                  <a:extLst>
                    <a:ext uri="{9D8B030D-6E8A-4147-A177-3AD203B41FA5}">
                      <a16:colId xmlns:a16="http://schemas.microsoft.com/office/drawing/2014/main" val="20001"/>
                    </a:ext>
                  </a:extLst>
                </a:gridCol>
                <a:gridCol w="1409923">
                  <a:extLst>
                    <a:ext uri="{9D8B030D-6E8A-4147-A177-3AD203B41FA5}">
                      <a16:colId xmlns:a16="http://schemas.microsoft.com/office/drawing/2014/main" val="20002"/>
                    </a:ext>
                  </a:extLst>
                </a:gridCol>
                <a:gridCol w="1409923">
                  <a:extLst>
                    <a:ext uri="{9D8B030D-6E8A-4147-A177-3AD203B41FA5}">
                      <a16:colId xmlns:a16="http://schemas.microsoft.com/office/drawing/2014/main" val="20003"/>
                    </a:ext>
                  </a:extLst>
                </a:gridCol>
                <a:gridCol w="1409923">
                  <a:extLst>
                    <a:ext uri="{9D8B030D-6E8A-4147-A177-3AD203B41FA5}">
                      <a16:colId xmlns:a16="http://schemas.microsoft.com/office/drawing/2014/main" val="20004"/>
                    </a:ext>
                  </a:extLst>
                </a:gridCol>
                <a:gridCol w="1409923">
                  <a:extLst>
                    <a:ext uri="{9D8B030D-6E8A-4147-A177-3AD203B41FA5}">
                      <a16:colId xmlns:a16="http://schemas.microsoft.com/office/drawing/2014/main" val="20005"/>
                    </a:ext>
                  </a:extLst>
                </a:gridCol>
              </a:tblGrid>
              <a:tr h="201677">
                <a:tc>
                  <a:txBody>
                    <a:bodyPr/>
                    <a:lstStyle/>
                    <a:p>
                      <a:pPr algn="ctr"/>
                      <a:r>
                        <a:rPr kumimoji="1" lang="ja-JP" altLang="en-US" sz="1000" b="0" kern="1200" dirty="0">
                          <a:solidFill>
                            <a:schemeClr val="tx2">
                              <a:lumMod val="50000"/>
                              <a:lumOff val="50000"/>
                            </a:schemeClr>
                          </a:solidFill>
                          <a:latin typeface="游ゴシック Medium" panose="020B0500000000000000" pitchFamily="50" charset="-128"/>
                          <a:ea typeface="游ゴシック Medium" panose="020B0500000000000000" pitchFamily="50" charset="-128"/>
                        </a:rPr>
                        <a:t>等級</a:t>
                      </a:r>
                      <a:endParaRPr kumimoji="1" lang="en-US" altLang="ja-JP" sz="1000" b="0" kern="120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mn-cs"/>
                      </a:endParaRPr>
                    </a:p>
                  </a:txBody>
                  <a:tcPr marL="0" marR="0" marT="0" marB="0" anchor="ctr" anchorCtr="1">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L="0" algn="ctr" defTabSz="914400" rtl="0" eaLnBrk="1" latinLnBrk="0" hangingPunct="1"/>
                      <a:r>
                        <a:rPr kumimoji="1" lang="en-US" altLang="ja-JP" sz="1000" b="0" kern="1200" dirty="0">
                          <a:solidFill>
                            <a:schemeClr val="tx2">
                              <a:lumMod val="50000"/>
                              <a:lumOff val="50000"/>
                            </a:schemeClr>
                          </a:solidFill>
                        </a:rPr>
                        <a:t>S</a:t>
                      </a:r>
                      <a:endParaRPr kumimoji="1" lang="ja-JP" altLang="en-US" sz="1000" b="0" kern="120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mn-cs"/>
                      </a:endParaRPr>
                    </a:p>
                  </a:txBody>
                  <a:tcPr marL="0" marR="0" marT="0" marB="0" anchor="ctr" anchorCtr="1">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gn="ctr"/>
                      <a:r>
                        <a:rPr kumimoji="1" lang="en-US" altLang="ja-JP" sz="1000" b="0" dirty="0">
                          <a:solidFill>
                            <a:schemeClr val="tx2">
                              <a:lumMod val="50000"/>
                              <a:lumOff val="50000"/>
                            </a:schemeClr>
                          </a:solidFill>
                        </a:rPr>
                        <a:t>A</a:t>
                      </a:r>
                      <a:endParaRPr kumimoji="1" lang="ja-JP" altLang="en-US"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endParaRPr>
                    </a:p>
                  </a:txBody>
                  <a:tcPr marL="0" marR="0" marT="0" marB="0" anchor="ctr" anchorCtr="1">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gn="ctr"/>
                      <a:r>
                        <a:rPr kumimoji="1" lang="en-US" altLang="ja-JP" sz="1000" b="0" dirty="0">
                          <a:solidFill>
                            <a:schemeClr val="tx2">
                              <a:lumMod val="50000"/>
                              <a:lumOff val="50000"/>
                            </a:schemeClr>
                          </a:solidFill>
                        </a:rPr>
                        <a:t>B</a:t>
                      </a:r>
                      <a:endParaRPr kumimoji="1" lang="ja-JP" altLang="en-US"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endParaRPr>
                    </a:p>
                  </a:txBody>
                  <a:tcPr marL="0" marR="0" marT="0" marB="0" anchor="ctr" anchorCtr="1">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gn="ctr"/>
                      <a:r>
                        <a:rPr kumimoji="1" lang="en-US" altLang="ja-JP" sz="1000" b="0" dirty="0">
                          <a:solidFill>
                            <a:schemeClr val="tx2">
                              <a:lumMod val="50000"/>
                              <a:lumOff val="50000"/>
                            </a:schemeClr>
                          </a:solidFill>
                        </a:rPr>
                        <a:t>C</a:t>
                      </a:r>
                      <a:endParaRPr kumimoji="1" lang="ja-JP" altLang="en-US"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endParaRPr>
                    </a:p>
                  </a:txBody>
                  <a:tcPr marL="0" marR="0" marT="0" marB="0" anchor="ctr" anchorCtr="1">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gn="ctr"/>
                      <a:r>
                        <a:rPr kumimoji="1" lang="en-US" altLang="ja-JP" sz="1000" b="0" dirty="0">
                          <a:solidFill>
                            <a:schemeClr val="tx2">
                              <a:lumMod val="50000"/>
                              <a:lumOff val="50000"/>
                            </a:schemeClr>
                          </a:solidFill>
                        </a:rPr>
                        <a:t>D</a:t>
                      </a:r>
                      <a:endParaRPr kumimoji="1" lang="ja-JP" altLang="en-US"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endParaRPr>
                    </a:p>
                  </a:txBody>
                  <a:tcPr marL="0" marR="0" marT="0" marB="0" anchor="ctr" anchorCtr="1">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00"/>
                  </a:ext>
                </a:extLst>
              </a:tr>
              <a:tr h="201677">
                <a:tc>
                  <a:txBody>
                    <a:bodyPr/>
                    <a:lstStyle/>
                    <a:p>
                      <a:pPr algn="ctr"/>
                      <a:r>
                        <a:rPr kumimoji="1" lang="en-US" altLang="ja-JP" sz="1000" b="0" kern="1200" dirty="0">
                          <a:solidFill>
                            <a:schemeClr val="tx2">
                              <a:lumMod val="50000"/>
                              <a:lumOff val="50000"/>
                            </a:schemeClr>
                          </a:solidFill>
                          <a:latin typeface="游ゴシック Medium" panose="020B0500000000000000" pitchFamily="50" charset="-128"/>
                          <a:ea typeface="游ゴシック Medium" panose="020B0500000000000000" pitchFamily="50" charset="-128"/>
                        </a:rPr>
                        <a:t>9</a:t>
                      </a:r>
                      <a:r>
                        <a:rPr kumimoji="1" lang="ja-JP" altLang="en-US" sz="1000" b="0" kern="1200" dirty="0">
                          <a:solidFill>
                            <a:schemeClr val="tx2">
                              <a:lumMod val="50000"/>
                              <a:lumOff val="50000"/>
                            </a:schemeClr>
                          </a:solidFill>
                          <a:latin typeface="游ゴシック Medium" panose="020B0500000000000000" pitchFamily="50" charset="-128"/>
                          <a:ea typeface="游ゴシック Medium" panose="020B0500000000000000" pitchFamily="50" charset="-128"/>
                        </a:rPr>
                        <a:t>等級</a:t>
                      </a:r>
                      <a:endParaRPr kumimoji="1" lang="ja-JP" altLang="en-US" sz="1000" b="0" kern="120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mn-cs"/>
                      </a:endParaRPr>
                    </a:p>
                  </a:txBody>
                  <a:tcPr marL="0" marR="0" marT="0" marB="0" anchor="ctr" anchorCtr="1">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gn="ctr"/>
                      <a:r>
                        <a:rPr kumimoji="1" lang="en-US" altLang="ja-JP" sz="1000" b="0" dirty="0">
                          <a:solidFill>
                            <a:schemeClr val="tx2">
                              <a:lumMod val="50000"/>
                              <a:lumOff val="50000"/>
                            </a:schemeClr>
                          </a:solidFill>
                        </a:rPr>
                        <a:t>800</a:t>
                      </a:r>
                      <a:endParaRPr kumimoji="1" lang="ja-JP" altLang="en-US"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endParaRPr>
                    </a:p>
                  </a:txBody>
                  <a:tcPr marL="0" marR="0" marT="0" marB="0" anchor="ctr" anchorCtr="1">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gn="ctr"/>
                      <a:r>
                        <a:rPr kumimoji="1" lang="en-US" altLang="ja-JP" sz="1000" b="0" dirty="0">
                          <a:solidFill>
                            <a:schemeClr val="tx2">
                              <a:lumMod val="50000"/>
                              <a:lumOff val="50000"/>
                            </a:schemeClr>
                          </a:solidFill>
                        </a:rPr>
                        <a:t>730</a:t>
                      </a:r>
                      <a:endParaRPr kumimoji="1" lang="ja-JP" altLang="en-US"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endParaRPr>
                    </a:p>
                  </a:txBody>
                  <a:tcPr marL="0" marR="0" marT="0" marB="0" anchor="ctr" anchorCtr="1">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gn="ctr"/>
                      <a:r>
                        <a:rPr kumimoji="1" lang="en-US" altLang="ja-JP" sz="1000" b="0" dirty="0">
                          <a:solidFill>
                            <a:schemeClr val="tx2">
                              <a:lumMod val="50000"/>
                              <a:lumOff val="50000"/>
                            </a:schemeClr>
                          </a:solidFill>
                        </a:rPr>
                        <a:t>660</a:t>
                      </a:r>
                      <a:endParaRPr kumimoji="1" lang="ja-JP" altLang="en-US"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endParaRPr>
                    </a:p>
                  </a:txBody>
                  <a:tcPr marL="0" marR="0" marT="0" marB="0" anchor="ctr" anchorCtr="1">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gn="ctr"/>
                      <a:r>
                        <a:rPr kumimoji="1" lang="en-US" altLang="ja-JP" sz="1000" b="0" dirty="0">
                          <a:solidFill>
                            <a:schemeClr val="tx2">
                              <a:lumMod val="50000"/>
                              <a:lumOff val="50000"/>
                            </a:schemeClr>
                          </a:solidFill>
                        </a:rPr>
                        <a:t>590</a:t>
                      </a:r>
                      <a:endParaRPr kumimoji="1" lang="ja-JP" altLang="en-US"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endParaRPr>
                    </a:p>
                  </a:txBody>
                  <a:tcPr marL="0" marR="0" marT="0" marB="0" anchor="ctr" anchorCtr="1">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gn="ctr"/>
                      <a:r>
                        <a:rPr kumimoji="1" lang="en-US" altLang="ja-JP" sz="1000" b="0" dirty="0">
                          <a:solidFill>
                            <a:schemeClr val="tx2">
                              <a:lumMod val="50000"/>
                              <a:lumOff val="50000"/>
                            </a:schemeClr>
                          </a:solidFill>
                        </a:rPr>
                        <a:t>520</a:t>
                      </a:r>
                      <a:endParaRPr kumimoji="1" lang="ja-JP" altLang="en-US"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endParaRPr>
                    </a:p>
                  </a:txBody>
                  <a:tcPr marL="0" marR="0" marT="0" marB="0" anchor="ctr" anchorCtr="1">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01"/>
                  </a:ext>
                </a:extLst>
              </a:tr>
              <a:tr h="201677">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sz="1000" b="0" kern="1200" dirty="0">
                          <a:solidFill>
                            <a:schemeClr val="tx2">
                              <a:lumMod val="50000"/>
                              <a:lumOff val="50000"/>
                            </a:schemeClr>
                          </a:solidFill>
                          <a:latin typeface="游ゴシック Medium" panose="020B0500000000000000" pitchFamily="50" charset="-128"/>
                          <a:ea typeface="游ゴシック Medium" panose="020B0500000000000000" pitchFamily="50" charset="-128"/>
                        </a:rPr>
                        <a:t>8</a:t>
                      </a:r>
                      <a:r>
                        <a:rPr kumimoji="1" lang="ja-JP" altLang="en-US" sz="1000" b="0" kern="1200" dirty="0">
                          <a:solidFill>
                            <a:schemeClr val="tx2">
                              <a:lumMod val="50000"/>
                              <a:lumOff val="50000"/>
                            </a:schemeClr>
                          </a:solidFill>
                          <a:latin typeface="游ゴシック Medium" panose="020B0500000000000000" pitchFamily="50" charset="-128"/>
                          <a:ea typeface="游ゴシック Medium" panose="020B0500000000000000" pitchFamily="50" charset="-128"/>
                        </a:rPr>
                        <a:t>等級</a:t>
                      </a:r>
                      <a:endParaRPr kumimoji="1" lang="ja-JP" altLang="en-US" sz="1000" b="0" kern="120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mn-cs"/>
                      </a:endParaRPr>
                    </a:p>
                  </a:txBody>
                  <a:tcPr marL="0" marR="0" marT="0" marB="0" anchor="ctr" anchorCtr="1">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gn="ctr"/>
                      <a:r>
                        <a:rPr kumimoji="1" lang="en-US" altLang="ja-JP" sz="1000" b="0" dirty="0">
                          <a:solidFill>
                            <a:schemeClr val="tx2">
                              <a:lumMod val="50000"/>
                              <a:lumOff val="50000"/>
                            </a:schemeClr>
                          </a:solidFill>
                        </a:rPr>
                        <a:t>730</a:t>
                      </a:r>
                      <a:endParaRPr kumimoji="1" lang="ja-JP" altLang="en-US"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endParaRPr>
                    </a:p>
                  </a:txBody>
                  <a:tcPr marL="0" marR="0" marT="0" marB="0" anchor="ctr" anchorCtr="1">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gn="ctr"/>
                      <a:r>
                        <a:rPr kumimoji="1" lang="en-US" altLang="ja-JP" sz="1000" b="0" dirty="0">
                          <a:solidFill>
                            <a:schemeClr val="tx2">
                              <a:lumMod val="50000"/>
                              <a:lumOff val="50000"/>
                            </a:schemeClr>
                          </a:solidFill>
                        </a:rPr>
                        <a:t>660</a:t>
                      </a:r>
                      <a:endParaRPr kumimoji="1" lang="ja-JP" altLang="en-US"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endParaRPr>
                    </a:p>
                  </a:txBody>
                  <a:tcPr marL="0" marR="0" marT="0" marB="0" anchor="ctr" anchorCtr="1">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gn="ctr"/>
                      <a:r>
                        <a:rPr kumimoji="1" lang="en-US" altLang="ja-JP" sz="1000" b="0" dirty="0">
                          <a:solidFill>
                            <a:schemeClr val="tx2">
                              <a:lumMod val="50000"/>
                              <a:lumOff val="50000"/>
                            </a:schemeClr>
                          </a:solidFill>
                        </a:rPr>
                        <a:t>590</a:t>
                      </a:r>
                      <a:endParaRPr kumimoji="1" lang="ja-JP" altLang="en-US"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endParaRPr>
                    </a:p>
                  </a:txBody>
                  <a:tcPr marL="0" marR="0" marT="0" marB="0" anchor="ctr" anchorCtr="1">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gn="ctr"/>
                      <a:r>
                        <a:rPr kumimoji="1" lang="en-US" altLang="ja-JP" sz="1000" b="0" dirty="0">
                          <a:solidFill>
                            <a:schemeClr val="tx2">
                              <a:lumMod val="50000"/>
                              <a:lumOff val="50000"/>
                            </a:schemeClr>
                          </a:solidFill>
                        </a:rPr>
                        <a:t>520</a:t>
                      </a:r>
                      <a:endParaRPr kumimoji="1" lang="ja-JP" altLang="en-US"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endParaRPr>
                    </a:p>
                  </a:txBody>
                  <a:tcPr marL="0" marR="0" marT="0" marB="0" anchor="ctr" anchorCtr="1">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gn="ctr"/>
                      <a:r>
                        <a:rPr kumimoji="1" lang="en-US" altLang="ja-JP" sz="1000" b="0" dirty="0">
                          <a:solidFill>
                            <a:schemeClr val="tx2">
                              <a:lumMod val="50000"/>
                              <a:lumOff val="50000"/>
                            </a:schemeClr>
                          </a:solidFill>
                        </a:rPr>
                        <a:t>450</a:t>
                      </a:r>
                      <a:endParaRPr kumimoji="1" lang="ja-JP" altLang="en-US"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endParaRPr>
                    </a:p>
                  </a:txBody>
                  <a:tcPr marL="0" marR="0" marT="0" marB="0" anchor="ctr" anchorCtr="1">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02"/>
                  </a:ext>
                </a:extLst>
              </a:tr>
              <a:tr h="201677">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sz="1000" b="0" kern="1200" dirty="0">
                          <a:solidFill>
                            <a:schemeClr val="tx2">
                              <a:lumMod val="50000"/>
                              <a:lumOff val="50000"/>
                            </a:schemeClr>
                          </a:solidFill>
                          <a:latin typeface="游ゴシック Medium" panose="020B0500000000000000" pitchFamily="50" charset="-128"/>
                          <a:ea typeface="游ゴシック Medium" panose="020B0500000000000000" pitchFamily="50" charset="-128"/>
                        </a:rPr>
                        <a:t>7</a:t>
                      </a:r>
                      <a:r>
                        <a:rPr kumimoji="1" lang="ja-JP" altLang="en-US" sz="1000" b="0" kern="1200" dirty="0">
                          <a:solidFill>
                            <a:schemeClr val="tx2">
                              <a:lumMod val="50000"/>
                              <a:lumOff val="50000"/>
                            </a:schemeClr>
                          </a:solidFill>
                          <a:latin typeface="游ゴシック Medium" panose="020B0500000000000000" pitchFamily="50" charset="-128"/>
                          <a:ea typeface="游ゴシック Medium" panose="020B0500000000000000" pitchFamily="50" charset="-128"/>
                        </a:rPr>
                        <a:t>等級</a:t>
                      </a:r>
                      <a:endParaRPr kumimoji="1" lang="ja-JP" altLang="en-US" sz="1000" b="0" kern="120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mn-cs"/>
                      </a:endParaRPr>
                    </a:p>
                  </a:txBody>
                  <a:tcPr marL="0" marR="0" marT="0" marB="0" anchor="ctr" anchorCtr="1">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gn="ctr"/>
                      <a:r>
                        <a:rPr kumimoji="1" lang="en-US" altLang="ja-JP" sz="1000" b="0" dirty="0">
                          <a:solidFill>
                            <a:schemeClr val="tx2">
                              <a:lumMod val="50000"/>
                              <a:lumOff val="50000"/>
                            </a:schemeClr>
                          </a:solidFill>
                        </a:rPr>
                        <a:t>660</a:t>
                      </a:r>
                      <a:endParaRPr kumimoji="1" lang="ja-JP" altLang="en-US"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endParaRPr>
                    </a:p>
                  </a:txBody>
                  <a:tcPr marL="0" marR="0" marT="0" marB="0" anchor="ctr" anchorCtr="1">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gn="ctr"/>
                      <a:r>
                        <a:rPr kumimoji="1" lang="en-US" altLang="ja-JP" sz="1000" b="0" dirty="0">
                          <a:solidFill>
                            <a:schemeClr val="tx2">
                              <a:lumMod val="50000"/>
                              <a:lumOff val="50000"/>
                            </a:schemeClr>
                          </a:solidFill>
                        </a:rPr>
                        <a:t>590</a:t>
                      </a:r>
                      <a:endParaRPr kumimoji="1" lang="ja-JP" altLang="en-US"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endParaRPr>
                    </a:p>
                  </a:txBody>
                  <a:tcPr marL="0" marR="0" marT="0" marB="0" anchor="ctr" anchorCtr="1">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gn="ctr"/>
                      <a:r>
                        <a:rPr kumimoji="1" lang="en-US" altLang="ja-JP" sz="1000" b="0" dirty="0">
                          <a:solidFill>
                            <a:schemeClr val="tx2">
                              <a:lumMod val="50000"/>
                              <a:lumOff val="50000"/>
                            </a:schemeClr>
                          </a:solidFill>
                        </a:rPr>
                        <a:t>520</a:t>
                      </a:r>
                      <a:endParaRPr kumimoji="1" lang="ja-JP" altLang="en-US"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endParaRPr>
                    </a:p>
                  </a:txBody>
                  <a:tcPr marL="0" marR="0" marT="0" marB="0" anchor="ctr" anchorCtr="1">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gn="ctr"/>
                      <a:r>
                        <a:rPr kumimoji="1" lang="en-US" altLang="ja-JP" sz="1000" b="0" dirty="0">
                          <a:solidFill>
                            <a:schemeClr val="tx2">
                              <a:lumMod val="50000"/>
                              <a:lumOff val="50000"/>
                            </a:schemeClr>
                          </a:solidFill>
                        </a:rPr>
                        <a:t>450</a:t>
                      </a:r>
                      <a:endParaRPr kumimoji="1" lang="ja-JP" altLang="en-US"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endParaRPr>
                    </a:p>
                  </a:txBody>
                  <a:tcPr marL="0" marR="0" marT="0" marB="0" anchor="ctr" anchorCtr="1">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gn="ctr"/>
                      <a:r>
                        <a:rPr kumimoji="1" lang="en-US" altLang="ja-JP" sz="1000" b="0" dirty="0">
                          <a:solidFill>
                            <a:schemeClr val="tx2">
                              <a:lumMod val="50000"/>
                              <a:lumOff val="50000"/>
                            </a:schemeClr>
                          </a:solidFill>
                        </a:rPr>
                        <a:t>380</a:t>
                      </a:r>
                      <a:endParaRPr kumimoji="1" lang="ja-JP" altLang="en-US"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endParaRPr>
                    </a:p>
                  </a:txBody>
                  <a:tcPr marL="0" marR="0" marT="0" marB="0" anchor="ctr" anchorCtr="1">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03"/>
                  </a:ext>
                </a:extLst>
              </a:tr>
              <a:tr h="201677">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sz="1000" b="0" kern="1200" dirty="0">
                          <a:solidFill>
                            <a:schemeClr val="tx2">
                              <a:lumMod val="50000"/>
                              <a:lumOff val="50000"/>
                            </a:schemeClr>
                          </a:solidFill>
                          <a:latin typeface="游ゴシック Medium" panose="020B0500000000000000" pitchFamily="50" charset="-128"/>
                          <a:ea typeface="游ゴシック Medium" panose="020B0500000000000000" pitchFamily="50" charset="-128"/>
                        </a:rPr>
                        <a:t>6</a:t>
                      </a:r>
                      <a:r>
                        <a:rPr kumimoji="1" lang="ja-JP" altLang="en-US" sz="1000" b="0" kern="1200" dirty="0">
                          <a:solidFill>
                            <a:schemeClr val="tx2">
                              <a:lumMod val="50000"/>
                              <a:lumOff val="50000"/>
                            </a:schemeClr>
                          </a:solidFill>
                          <a:latin typeface="游ゴシック Medium" panose="020B0500000000000000" pitchFamily="50" charset="-128"/>
                          <a:ea typeface="游ゴシック Medium" panose="020B0500000000000000" pitchFamily="50" charset="-128"/>
                        </a:rPr>
                        <a:t>等級</a:t>
                      </a:r>
                      <a:endParaRPr kumimoji="1" lang="ja-JP" altLang="en-US" sz="1000" b="0" kern="120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mn-cs"/>
                      </a:endParaRPr>
                    </a:p>
                  </a:txBody>
                  <a:tcPr marL="0" marR="0" marT="0" marB="0" anchor="ctr" anchorCtr="1">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gn="ctr"/>
                      <a:r>
                        <a:rPr kumimoji="1" lang="en-US" altLang="ja-JP" sz="1000" b="0" dirty="0">
                          <a:solidFill>
                            <a:schemeClr val="tx2">
                              <a:lumMod val="50000"/>
                              <a:lumOff val="50000"/>
                            </a:schemeClr>
                          </a:solidFill>
                        </a:rPr>
                        <a:t>380</a:t>
                      </a:r>
                      <a:endParaRPr kumimoji="1" lang="ja-JP" altLang="en-US"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endParaRPr>
                    </a:p>
                  </a:txBody>
                  <a:tcPr marL="0" marR="0" marT="0" marB="0" anchor="ctr" anchorCtr="1">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gn="ctr"/>
                      <a:r>
                        <a:rPr kumimoji="1" lang="en-US" altLang="ja-JP" sz="1000" b="0" dirty="0">
                          <a:solidFill>
                            <a:schemeClr val="tx2">
                              <a:lumMod val="50000"/>
                              <a:lumOff val="50000"/>
                            </a:schemeClr>
                          </a:solidFill>
                        </a:rPr>
                        <a:t>350</a:t>
                      </a:r>
                      <a:endParaRPr kumimoji="1" lang="ja-JP" altLang="en-US"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endParaRPr>
                    </a:p>
                  </a:txBody>
                  <a:tcPr marL="0" marR="0" marT="0" marB="0" anchor="ctr" anchorCtr="1">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gn="ctr"/>
                      <a:r>
                        <a:rPr kumimoji="1" lang="en-US" altLang="ja-JP" sz="1000" b="0" dirty="0">
                          <a:solidFill>
                            <a:schemeClr val="tx2">
                              <a:lumMod val="50000"/>
                              <a:lumOff val="50000"/>
                            </a:schemeClr>
                          </a:solidFill>
                        </a:rPr>
                        <a:t>320</a:t>
                      </a:r>
                      <a:endParaRPr kumimoji="1" lang="ja-JP" altLang="en-US"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endParaRPr>
                    </a:p>
                  </a:txBody>
                  <a:tcPr marL="0" marR="0" marT="0" marB="0" anchor="ctr" anchorCtr="1">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gn="ctr"/>
                      <a:r>
                        <a:rPr kumimoji="1" lang="en-US" altLang="ja-JP" sz="1000" b="0" dirty="0">
                          <a:solidFill>
                            <a:schemeClr val="tx2">
                              <a:lumMod val="50000"/>
                              <a:lumOff val="50000"/>
                            </a:schemeClr>
                          </a:solidFill>
                        </a:rPr>
                        <a:t>290</a:t>
                      </a:r>
                      <a:endParaRPr kumimoji="1" lang="ja-JP" altLang="en-US"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endParaRPr>
                    </a:p>
                  </a:txBody>
                  <a:tcPr marL="0" marR="0" marT="0" marB="0" anchor="ctr" anchorCtr="1">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gn="ctr"/>
                      <a:r>
                        <a:rPr kumimoji="1" lang="en-US" altLang="ja-JP" sz="1000" b="0" dirty="0">
                          <a:solidFill>
                            <a:schemeClr val="tx2">
                              <a:lumMod val="50000"/>
                              <a:lumOff val="50000"/>
                            </a:schemeClr>
                          </a:solidFill>
                        </a:rPr>
                        <a:t>260</a:t>
                      </a:r>
                      <a:endParaRPr kumimoji="1" lang="ja-JP" altLang="en-US"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endParaRPr>
                    </a:p>
                  </a:txBody>
                  <a:tcPr marL="0" marR="0" marT="0" marB="0" anchor="ctr" anchorCtr="1">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04"/>
                  </a:ext>
                </a:extLst>
              </a:tr>
              <a:tr h="201677">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sz="1000" b="0" kern="1200" dirty="0">
                          <a:solidFill>
                            <a:schemeClr val="tx2">
                              <a:lumMod val="50000"/>
                              <a:lumOff val="50000"/>
                            </a:schemeClr>
                          </a:solidFill>
                          <a:latin typeface="游ゴシック Medium" panose="020B0500000000000000" pitchFamily="50" charset="-128"/>
                          <a:ea typeface="游ゴシック Medium" panose="020B0500000000000000" pitchFamily="50" charset="-128"/>
                        </a:rPr>
                        <a:t>5</a:t>
                      </a:r>
                      <a:r>
                        <a:rPr kumimoji="1" lang="ja-JP" altLang="en-US" sz="1000" b="0" kern="1200" dirty="0">
                          <a:solidFill>
                            <a:schemeClr val="tx2">
                              <a:lumMod val="50000"/>
                              <a:lumOff val="50000"/>
                            </a:schemeClr>
                          </a:solidFill>
                          <a:latin typeface="游ゴシック Medium" panose="020B0500000000000000" pitchFamily="50" charset="-128"/>
                          <a:ea typeface="游ゴシック Medium" panose="020B0500000000000000" pitchFamily="50" charset="-128"/>
                        </a:rPr>
                        <a:t>等級</a:t>
                      </a:r>
                      <a:endParaRPr kumimoji="1" lang="ja-JP" altLang="en-US" sz="1000" b="0" kern="120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mn-cs"/>
                      </a:endParaRPr>
                    </a:p>
                  </a:txBody>
                  <a:tcPr marL="0" marR="0" marT="0" marB="0" anchor="ctr" anchorCtr="1">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gn="ctr"/>
                      <a:r>
                        <a:rPr kumimoji="1" lang="en-US" altLang="ja-JP" sz="1000" b="0" dirty="0">
                          <a:solidFill>
                            <a:schemeClr val="tx2">
                              <a:lumMod val="50000"/>
                              <a:lumOff val="50000"/>
                            </a:schemeClr>
                          </a:solidFill>
                        </a:rPr>
                        <a:t>350</a:t>
                      </a:r>
                      <a:endParaRPr kumimoji="1" lang="ja-JP" altLang="en-US"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endParaRPr>
                    </a:p>
                  </a:txBody>
                  <a:tcPr marL="0" marR="0" marT="0" marB="0" anchor="ctr" anchorCtr="1">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gn="ctr"/>
                      <a:r>
                        <a:rPr kumimoji="1" lang="en-US" altLang="ja-JP" sz="1000" b="0" dirty="0">
                          <a:solidFill>
                            <a:schemeClr val="tx2">
                              <a:lumMod val="50000"/>
                              <a:lumOff val="50000"/>
                            </a:schemeClr>
                          </a:solidFill>
                        </a:rPr>
                        <a:t>320</a:t>
                      </a:r>
                      <a:endParaRPr kumimoji="1" lang="ja-JP" altLang="en-US"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endParaRPr>
                    </a:p>
                  </a:txBody>
                  <a:tcPr marL="0" marR="0" marT="0" marB="0" anchor="ctr" anchorCtr="1">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gn="ctr"/>
                      <a:r>
                        <a:rPr kumimoji="1" lang="en-US" altLang="ja-JP" sz="1000" b="0" dirty="0">
                          <a:solidFill>
                            <a:schemeClr val="tx2">
                              <a:lumMod val="50000"/>
                              <a:lumOff val="50000"/>
                            </a:schemeClr>
                          </a:solidFill>
                        </a:rPr>
                        <a:t>290</a:t>
                      </a:r>
                      <a:endParaRPr kumimoji="1" lang="ja-JP" altLang="en-US"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endParaRPr>
                    </a:p>
                  </a:txBody>
                  <a:tcPr marL="0" marR="0" marT="0" marB="0" anchor="ctr" anchorCtr="1">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gn="ctr"/>
                      <a:r>
                        <a:rPr kumimoji="1" lang="en-US" altLang="ja-JP" sz="1000" b="0" dirty="0">
                          <a:solidFill>
                            <a:schemeClr val="tx2">
                              <a:lumMod val="50000"/>
                              <a:lumOff val="50000"/>
                            </a:schemeClr>
                          </a:solidFill>
                        </a:rPr>
                        <a:t>260</a:t>
                      </a:r>
                      <a:endParaRPr kumimoji="1" lang="ja-JP" altLang="en-US"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endParaRPr>
                    </a:p>
                  </a:txBody>
                  <a:tcPr marL="0" marR="0" marT="0" marB="0" anchor="ctr" anchorCtr="1">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gn="ctr"/>
                      <a:r>
                        <a:rPr kumimoji="1" lang="en-US" altLang="ja-JP" sz="1000" b="0" dirty="0">
                          <a:solidFill>
                            <a:schemeClr val="tx2">
                              <a:lumMod val="50000"/>
                              <a:lumOff val="50000"/>
                            </a:schemeClr>
                          </a:solidFill>
                        </a:rPr>
                        <a:t>230</a:t>
                      </a:r>
                      <a:endParaRPr kumimoji="1" lang="ja-JP" altLang="en-US"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endParaRPr>
                    </a:p>
                  </a:txBody>
                  <a:tcPr marL="0" marR="0" marT="0" marB="0" anchor="ctr" anchorCtr="1">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05"/>
                  </a:ext>
                </a:extLst>
              </a:tr>
              <a:tr h="201677">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sz="1000" b="0" kern="1200" dirty="0">
                          <a:solidFill>
                            <a:schemeClr val="tx2">
                              <a:lumMod val="50000"/>
                              <a:lumOff val="50000"/>
                            </a:schemeClr>
                          </a:solidFill>
                          <a:latin typeface="游ゴシック Medium" panose="020B0500000000000000" pitchFamily="50" charset="-128"/>
                          <a:ea typeface="游ゴシック Medium" panose="020B0500000000000000" pitchFamily="50" charset="-128"/>
                        </a:rPr>
                        <a:t>4</a:t>
                      </a:r>
                      <a:r>
                        <a:rPr kumimoji="1" lang="ja-JP" altLang="en-US" sz="1000" b="0" kern="1200" dirty="0">
                          <a:solidFill>
                            <a:schemeClr val="tx2">
                              <a:lumMod val="50000"/>
                              <a:lumOff val="50000"/>
                            </a:schemeClr>
                          </a:solidFill>
                          <a:latin typeface="游ゴシック Medium" panose="020B0500000000000000" pitchFamily="50" charset="-128"/>
                          <a:ea typeface="游ゴシック Medium" panose="020B0500000000000000" pitchFamily="50" charset="-128"/>
                        </a:rPr>
                        <a:t>等級</a:t>
                      </a:r>
                      <a:endParaRPr kumimoji="1" lang="ja-JP" altLang="en-US" sz="1000" b="0" kern="120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mn-cs"/>
                      </a:endParaRPr>
                    </a:p>
                  </a:txBody>
                  <a:tcPr marL="0" marR="0" marT="0" marB="0" anchor="ctr" anchorCtr="1">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gn="ctr"/>
                      <a:r>
                        <a:rPr kumimoji="1" lang="en-US" altLang="ja-JP" sz="1000" b="0" dirty="0">
                          <a:solidFill>
                            <a:schemeClr val="tx2">
                              <a:lumMod val="50000"/>
                              <a:lumOff val="50000"/>
                            </a:schemeClr>
                          </a:solidFill>
                        </a:rPr>
                        <a:t>320</a:t>
                      </a:r>
                      <a:endParaRPr kumimoji="1" lang="ja-JP" altLang="en-US"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endParaRPr>
                    </a:p>
                  </a:txBody>
                  <a:tcPr marL="0" marR="0" marT="0" marB="0" anchor="ctr" anchorCtr="1">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gn="ctr"/>
                      <a:r>
                        <a:rPr kumimoji="1" lang="en-US" altLang="ja-JP" sz="1000" b="0" dirty="0">
                          <a:solidFill>
                            <a:schemeClr val="tx2">
                              <a:lumMod val="50000"/>
                              <a:lumOff val="50000"/>
                            </a:schemeClr>
                          </a:solidFill>
                        </a:rPr>
                        <a:t>290</a:t>
                      </a:r>
                      <a:endParaRPr kumimoji="1" lang="ja-JP" altLang="en-US"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endParaRPr>
                    </a:p>
                  </a:txBody>
                  <a:tcPr marL="0" marR="0" marT="0" marB="0" anchor="ctr" anchorCtr="1">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gn="ctr"/>
                      <a:r>
                        <a:rPr kumimoji="1" lang="en-US" altLang="ja-JP" sz="1000" b="0" dirty="0">
                          <a:solidFill>
                            <a:schemeClr val="tx2">
                              <a:lumMod val="50000"/>
                              <a:lumOff val="50000"/>
                            </a:schemeClr>
                          </a:solidFill>
                        </a:rPr>
                        <a:t>260</a:t>
                      </a:r>
                      <a:endParaRPr kumimoji="1" lang="ja-JP" altLang="en-US"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endParaRPr>
                    </a:p>
                  </a:txBody>
                  <a:tcPr marL="0" marR="0" marT="0" marB="0" anchor="ctr" anchorCtr="1">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gn="ctr"/>
                      <a:r>
                        <a:rPr kumimoji="1" lang="en-US" altLang="ja-JP" sz="1000" b="0" dirty="0">
                          <a:solidFill>
                            <a:schemeClr val="tx2">
                              <a:lumMod val="50000"/>
                              <a:lumOff val="50000"/>
                            </a:schemeClr>
                          </a:solidFill>
                        </a:rPr>
                        <a:t>230</a:t>
                      </a:r>
                      <a:endParaRPr kumimoji="1" lang="ja-JP" altLang="en-US"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endParaRPr>
                    </a:p>
                  </a:txBody>
                  <a:tcPr marL="0" marR="0" marT="0" marB="0" anchor="ctr" anchorCtr="1">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gn="ctr"/>
                      <a:r>
                        <a:rPr kumimoji="1" lang="en-US" altLang="ja-JP" sz="1000" b="0" dirty="0">
                          <a:solidFill>
                            <a:schemeClr val="tx2">
                              <a:lumMod val="50000"/>
                              <a:lumOff val="50000"/>
                            </a:schemeClr>
                          </a:solidFill>
                        </a:rPr>
                        <a:t>200</a:t>
                      </a:r>
                      <a:endParaRPr kumimoji="1" lang="ja-JP" altLang="en-US"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endParaRPr>
                    </a:p>
                  </a:txBody>
                  <a:tcPr marL="0" marR="0" marT="0" marB="0" anchor="ctr" anchorCtr="1">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06"/>
                  </a:ext>
                </a:extLst>
              </a:tr>
              <a:tr h="201677">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sz="1000" b="0" kern="1200" dirty="0">
                          <a:solidFill>
                            <a:schemeClr val="tx2">
                              <a:lumMod val="50000"/>
                              <a:lumOff val="50000"/>
                            </a:schemeClr>
                          </a:solidFill>
                          <a:latin typeface="游ゴシック Medium" panose="020B0500000000000000" pitchFamily="50" charset="-128"/>
                          <a:ea typeface="游ゴシック Medium" panose="020B0500000000000000" pitchFamily="50" charset="-128"/>
                        </a:rPr>
                        <a:t>3</a:t>
                      </a:r>
                      <a:r>
                        <a:rPr kumimoji="1" lang="ja-JP" altLang="en-US" sz="1000" b="0" kern="1200" dirty="0">
                          <a:solidFill>
                            <a:schemeClr val="tx2">
                              <a:lumMod val="50000"/>
                              <a:lumOff val="50000"/>
                            </a:schemeClr>
                          </a:solidFill>
                          <a:latin typeface="游ゴシック Medium" panose="020B0500000000000000" pitchFamily="50" charset="-128"/>
                          <a:ea typeface="游ゴシック Medium" panose="020B0500000000000000" pitchFamily="50" charset="-128"/>
                        </a:rPr>
                        <a:t>等級</a:t>
                      </a:r>
                      <a:endParaRPr kumimoji="1" lang="ja-JP" altLang="en-US" sz="1000" b="0" kern="120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mn-cs"/>
                      </a:endParaRPr>
                    </a:p>
                  </a:txBody>
                  <a:tcPr marL="0" marR="0" marT="0" marB="0" anchor="ctr" anchorCtr="1">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gn="ctr"/>
                      <a:r>
                        <a:rPr kumimoji="1" lang="en-US" altLang="ja-JP" sz="1000" b="0" dirty="0">
                          <a:solidFill>
                            <a:schemeClr val="tx2">
                              <a:lumMod val="50000"/>
                              <a:lumOff val="50000"/>
                            </a:schemeClr>
                          </a:solidFill>
                        </a:rPr>
                        <a:t>200</a:t>
                      </a:r>
                      <a:endParaRPr kumimoji="1" lang="ja-JP" altLang="en-US"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endParaRPr>
                    </a:p>
                  </a:txBody>
                  <a:tcPr marL="0" marR="0" marT="0" marB="0" anchor="ctr" anchorCtr="1">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gn="ctr"/>
                      <a:r>
                        <a:rPr kumimoji="1" lang="en-US" altLang="ja-JP" sz="1000" b="0" dirty="0">
                          <a:solidFill>
                            <a:schemeClr val="tx2">
                              <a:lumMod val="50000"/>
                              <a:lumOff val="50000"/>
                            </a:schemeClr>
                          </a:solidFill>
                        </a:rPr>
                        <a:t>190</a:t>
                      </a:r>
                      <a:endParaRPr kumimoji="1" lang="ja-JP" altLang="en-US"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endParaRPr>
                    </a:p>
                  </a:txBody>
                  <a:tcPr marL="0" marR="0" marT="0" marB="0" anchor="ctr" anchorCtr="1">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gn="ctr"/>
                      <a:r>
                        <a:rPr kumimoji="1" lang="en-US" altLang="ja-JP" sz="1000" b="0" dirty="0">
                          <a:solidFill>
                            <a:schemeClr val="tx2">
                              <a:lumMod val="50000"/>
                              <a:lumOff val="50000"/>
                            </a:schemeClr>
                          </a:solidFill>
                        </a:rPr>
                        <a:t>180</a:t>
                      </a:r>
                      <a:endParaRPr kumimoji="1" lang="ja-JP" altLang="en-US"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endParaRPr>
                    </a:p>
                  </a:txBody>
                  <a:tcPr marL="0" marR="0" marT="0" marB="0" anchor="ctr" anchorCtr="1">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gn="ctr"/>
                      <a:r>
                        <a:rPr kumimoji="1" lang="en-US" altLang="ja-JP" sz="1000" b="0" dirty="0">
                          <a:solidFill>
                            <a:schemeClr val="tx2">
                              <a:lumMod val="50000"/>
                              <a:lumOff val="50000"/>
                            </a:schemeClr>
                          </a:solidFill>
                        </a:rPr>
                        <a:t>170</a:t>
                      </a:r>
                      <a:endParaRPr kumimoji="1" lang="ja-JP" altLang="en-US"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endParaRPr>
                    </a:p>
                  </a:txBody>
                  <a:tcPr marL="0" marR="0" marT="0" marB="0" anchor="ctr" anchorCtr="1">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gn="ctr"/>
                      <a:r>
                        <a:rPr kumimoji="1" lang="en-US" altLang="ja-JP" sz="1000" b="0" dirty="0">
                          <a:solidFill>
                            <a:schemeClr val="tx2">
                              <a:lumMod val="50000"/>
                              <a:lumOff val="50000"/>
                            </a:schemeClr>
                          </a:solidFill>
                        </a:rPr>
                        <a:t>160</a:t>
                      </a:r>
                      <a:endParaRPr kumimoji="1" lang="ja-JP" altLang="en-US"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endParaRPr>
                    </a:p>
                  </a:txBody>
                  <a:tcPr marL="0" marR="0" marT="0" marB="0" anchor="ctr" anchorCtr="1">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07"/>
                  </a:ext>
                </a:extLst>
              </a:tr>
              <a:tr h="201677">
                <a:tc>
                  <a:txBody>
                    <a:bodyPr/>
                    <a:lstStyle/>
                    <a:p>
                      <a:pPr algn="ctr"/>
                      <a:r>
                        <a:rPr kumimoji="1" lang="en-US" altLang="ja-JP"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2</a:t>
                      </a:r>
                      <a:r>
                        <a:rPr kumimoji="1" lang="ja-JP" altLang="en-US"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等級</a:t>
                      </a:r>
                    </a:p>
                  </a:txBody>
                  <a:tcPr marL="0" marR="0" marT="0" marB="0" anchor="ctr" anchorCtr="1">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gn="ctr"/>
                      <a:r>
                        <a:rPr kumimoji="1" lang="en-US" altLang="ja-JP" sz="1000" b="0" dirty="0">
                          <a:solidFill>
                            <a:schemeClr val="tx2">
                              <a:lumMod val="50000"/>
                              <a:lumOff val="50000"/>
                            </a:schemeClr>
                          </a:solidFill>
                        </a:rPr>
                        <a:t>190</a:t>
                      </a:r>
                      <a:endParaRPr kumimoji="1" lang="ja-JP" altLang="en-US"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endParaRPr>
                    </a:p>
                  </a:txBody>
                  <a:tcPr marL="0" marR="0" marT="0" marB="0" anchor="ctr" anchorCtr="1">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gn="ctr"/>
                      <a:r>
                        <a:rPr kumimoji="1" lang="en-US" altLang="ja-JP" sz="1000" b="0" dirty="0">
                          <a:solidFill>
                            <a:schemeClr val="tx2">
                              <a:lumMod val="50000"/>
                              <a:lumOff val="50000"/>
                            </a:schemeClr>
                          </a:solidFill>
                        </a:rPr>
                        <a:t>180</a:t>
                      </a:r>
                      <a:endParaRPr kumimoji="1" lang="ja-JP" altLang="en-US"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endParaRPr>
                    </a:p>
                  </a:txBody>
                  <a:tcPr marL="0" marR="0" marT="0" marB="0" anchor="ctr" anchorCtr="1">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gn="ctr"/>
                      <a:r>
                        <a:rPr kumimoji="1" lang="en-US" altLang="ja-JP" sz="1000" b="0" dirty="0">
                          <a:solidFill>
                            <a:schemeClr val="tx2">
                              <a:lumMod val="50000"/>
                              <a:lumOff val="50000"/>
                            </a:schemeClr>
                          </a:solidFill>
                        </a:rPr>
                        <a:t>170</a:t>
                      </a:r>
                      <a:endParaRPr kumimoji="1" lang="ja-JP" altLang="en-US"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endParaRPr>
                    </a:p>
                  </a:txBody>
                  <a:tcPr marL="0" marR="0" marT="0" marB="0" anchor="ctr" anchorCtr="1">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gn="ctr"/>
                      <a:r>
                        <a:rPr kumimoji="1" lang="en-US" altLang="ja-JP" sz="1000" b="0" dirty="0">
                          <a:solidFill>
                            <a:schemeClr val="tx2">
                              <a:lumMod val="50000"/>
                              <a:lumOff val="50000"/>
                            </a:schemeClr>
                          </a:solidFill>
                        </a:rPr>
                        <a:t>160</a:t>
                      </a:r>
                      <a:endParaRPr kumimoji="1" lang="ja-JP" altLang="en-US"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endParaRPr>
                    </a:p>
                  </a:txBody>
                  <a:tcPr marL="0" marR="0" marT="0" marB="0" anchor="ctr" anchorCtr="1">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gn="ctr"/>
                      <a:r>
                        <a:rPr kumimoji="1" lang="en-US" altLang="ja-JP" sz="1000" b="0" dirty="0">
                          <a:solidFill>
                            <a:schemeClr val="tx2">
                              <a:lumMod val="50000"/>
                              <a:lumOff val="50000"/>
                            </a:schemeClr>
                          </a:solidFill>
                        </a:rPr>
                        <a:t>150</a:t>
                      </a:r>
                      <a:endParaRPr kumimoji="1" lang="ja-JP" altLang="en-US"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endParaRPr>
                    </a:p>
                  </a:txBody>
                  <a:tcPr marL="0" marR="0" marT="0" marB="0" anchor="ctr" anchorCtr="1">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08"/>
                  </a:ext>
                </a:extLst>
              </a:tr>
              <a:tr h="201677">
                <a:tc>
                  <a:txBody>
                    <a:bodyPr/>
                    <a:lstStyle/>
                    <a:p>
                      <a:pPr algn="ctr"/>
                      <a:r>
                        <a:rPr kumimoji="1" lang="en-US" altLang="ja-JP"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1</a:t>
                      </a:r>
                      <a:r>
                        <a:rPr kumimoji="1" lang="ja-JP" altLang="en-US"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等級</a:t>
                      </a:r>
                    </a:p>
                  </a:txBody>
                  <a:tcPr marL="0" marR="0" marT="0" marB="0" anchor="ctr" anchorCtr="1">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tcPr>
                </a:tc>
                <a:tc>
                  <a:txBody>
                    <a:bodyPr/>
                    <a:lstStyle/>
                    <a:p>
                      <a:pPr algn="ctr"/>
                      <a:r>
                        <a:rPr kumimoji="1" lang="en-US" altLang="ja-JP" sz="1000" b="0" dirty="0">
                          <a:solidFill>
                            <a:schemeClr val="tx2">
                              <a:lumMod val="50000"/>
                              <a:lumOff val="50000"/>
                            </a:schemeClr>
                          </a:solidFill>
                        </a:rPr>
                        <a:t>180</a:t>
                      </a:r>
                      <a:endParaRPr kumimoji="1" lang="ja-JP" altLang="en-US"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endParaRPr>
                    </a:p>
                  </a:txBody>
                  <a:tcPr marL="0" marR="0" marT="0" marB="0" anchor="ctr" anchorCtr="1">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tcPr>
                </a:tc>
                <a:tc>
                  <a:txBody>
                    <a:bodyPr/>
                    <a:lstStyle/>
                    <a:p>
                      <a:pPr algn="ctr"/>
                      <a:r>
                        <a:rPr kumimoji="1" lang="en-US" altLang="ja-JP" sz="1000" b="0" dirty="0">
                          <a:solidFill>
                            <a:schemeClr val="tx2">
                              <a:lumMod val="50000"/>
                              <a:lumOff val="50000"/>
                            </a:schemeClr>
                          </a:solidFill>
                        </a:rPr>
                        <a:t>170</a:t>
                      </a:r>
                      <a:endParaRPr kumimoji="1" lang="ja-JP" altLang="en-US"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endParaRPr>
                    </a:p>
                  </a:txBody>
                  <a:tcPr marL="0" marR="0" marT="0" marB="0" anchor="ctr" anchorCtr="1">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tcPr>
                </a:tc>
                <a:tc>
                  <a:txBody>
                    <a:bodyPr/>
                    <a:lstStyle/>
                    <a:p>
                      <a:pPr algn="ctr"/>
                      <a:r>
                        <a:rPr kumimoji="1" lang="en-US" altLang="ja-JP" sz="1000" b="0" dirty="0">
                          <a:solidFill>
                            <a:schemeClr val="tx2">
                              <a:lumMod val="50000"/>
                              <a:lumOff val="50000"/>
                            </a:schemeClr>
                          </a:solidFill>
                        </a:rPr>
                        <a:t>160</a:t>
                      </a:r>
                      <a:endParaRPr kumimoji="1" lang="ja-JP" altLang="en-US"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endParaRPr>
                    </a:p>
                  </a:txBody>
                  <a:tcPr marL="0" marR="0" marT="0" marB="0" anchor="ctr" anchorCtr="1">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tcPr>
                </a:tc>
                <a:tc>
                  <a:txBody>
                    <a:bodyPr/>
                    <a:lstStyle/>
                    <a:p>
                      <a:pPr algn="ctr"/>
                      <a:r>
                        <a:rPr kumimoji="1" lang="en-US" altLang="ja-JP" sz="1000" b="0" dirty="0">
                          <a:solidFill>
                            <a:schemeClr val="tx2">
                              <a:lumMod val="50000"/>
                              <a:lumOff val="50000"/>
                            </a:schemeClr>
                          </a:solidFill>
                        </a:rPr>
                        <a:t>150</a:t>
                      </a:r>
                      <a:endParaRPr kumimoji="1" lang="ja-JP" altLang="en-US"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endParaRPr>
                    </a:p>
                  </a:txBody>
                  <a:tcPr marL="0" marR="0" marT="0" marB="0" anchor="ctr" anchorCtr="1">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tcPr>
                </a:tc>
                <a:tc>
                  <a:txBody>
                    <a:bodyPr/>
                    <a:lstStyle/>
                    <a:p>
                      <a:pPr algn="ctr"/>
                      <a:r>
                        <a:rPr kumimoji="1" lang="en-US" altLang="ja-JP" sz="1000" b="0" dirty="0">
                          <a:solidFill>
                            <a:schemeClr val="tx2">
                              <a:lumMod val="50000"/>
                              <a:lumOff val="50000"/>
                            </a:schemeClr>
                          </a:solidFill>
                        </a:rPr>
                        <a:t>140</a:t>
                      </a:r>
                      <a:endParaRPr kumimoji="1" lang="ja-JP" altLang="en-US"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endParaRPr>
                    </a:p>
                  </a:txBody>
                  <a:tcPr marL="0" marR="0" marT="0" marB="0" anchor="ctr" anchorCtr="1">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09"/>
                  </a:ext>
                </a:extLst>
              </a:tr>
            </a:tbl>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1000"/>
                                        <p:tgtEl>
                                          <p:spTgt spid="14"/>
                                        </p:tgtEl>
                                      </p:cBhvr>
                                    </p:animEffect>
                                    <p:anim calcmode="lin" valueType="num">
                                      <p:cBhvr>
                                        <p:cTn id="8" dur="1000" fill="hold"/>
                                        <p:tgtEl>
                                          <p:spTgt spid="14"/>
                                        </p:tgtEl>
                                        <p:attrNameLst>
                                          <p:attrName>ppt_x</p:attrName>
                                        </p:attrNameLst>
                                      </p:cBhvr>
                                      <p:tavLst>
                                        <p:tav tm="0">
                                          <p:val>
                                            <p:strVal val="#ppt_x"/>
                                          </p:val>
                                        </p:tav>
                                        <p:tav tm="100000">
                                          <p:val>
                                            <p:strVal val="#ppt_x"/>
                                          </p:val>
                                        </p:tav>
                                      </p:tavLst>
                                    </p:anim>
                                    <p:anim calcmode="lin" valueType="num">
                                      <p:cBhvr>
                                        <p:cTn id="9" dur="900" decel="100000" fill="hold"/>
                                        <p:tgtEl>
                                          <p:spTgt spid="14"/>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14"/>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E233115A-F476-4754-92C4-AC1CC7BB2562}"/>
              </a:ext>
            </a:extLst>
          </p:cNvPr>
          <p:cNvSpPr>
            <a:spLocks noGrp="1"/>
          </p:cNvSpPr>
          <p:nvPr>
            <p:ph type="title"/>
          </p:nvPr>
        </p:nvSpPr>
        <p:spPr/>
        <p:txBody>
          <a:bodyPr/>
          <a:lstStyle/>
          <a:p>
            <a:r>
              <a:rPr lang="ja-JP" altLang="en-US" dirty="0"/>
              <a:t>６．成長結果と処遇について</a:t>
            </a:r>
            <a:endParaRPr kumimoji="1" lang="ja-JP" altLang="en-US" dirty="0"/>
          </a:p>
        </p:txBody>
      </p:sp>
      <p:sp>
        <p:nvSpPr>
          <p:cNvPr id="3" name="コンテンツ プレースホルダー 2">
            <a:extLst>
              <a:ext uri="{FF2B5EF4-FFF2-40B4-BE49-F238E27FC236}">
                <a16:creationId xmlns:a16="http://schemas.microsoft.com/office/drawing/2014/main" id="{644C09E8-E8C7-4C1B-8BA8-9DFFF21597AA}"/>
              </a:ext>
            </a:extLst>
          </p:cNvPr>
          <p:cNvSpPr>
            <a:spLocks noGrp="1"/>
          </p:cNvSpPr>
          <p:nvPr>
            <p:ph idx="1"/>
          </p:nvPr>
        </p:nvSpPr>
        <p:spPr/>
        <p:txBody>
          <a:bodyPr/>
          <a:lstStyle/>
          <a:p>
            <a:pPr marL="0" indent="0">
              <a:buNone/>
            </a:pPr>
            <a:r>
              <a:rPr lang="ja-JP" altLang="en-US" dirty="0"/>
              <a:t>Ｅ</a:t>
            </a:r>
            <a:r>
              <a:rPr kumimoji="1" lang="ja-JP" altLang="en-US" dirty="0"/>
              <a:t>．業績と基礎賞与額の支給の関係について</a:t>
            </a:r>
            <a:endParaRPr kumimoji="1" lang="en-US" altLang="ja-JP" dirty="0"/>
          </a:p>
          <a:p>
            <a:pPr marL="538163" indent="0" defTabSz="538163">
              <a:buNone/>
            </a:pPr>
            <a:endParaRPr lang="en-US" altLang="ja-JP" sz="1600" dirty="0">
              <a:solidFill>
                <a:schemeClr val="accent1">
                  <a:lumMod val="50000"/>
                </a:schemeClr>
              </a:solidFill>
            </a:endParaRPr>
          </a:p>
          <a:p>
            <a:pPr marL="538163" indent="0" defTabSz="538163">
              <a:buNone/>
            </a:pPr>
            <a:r>
              <a:rPr lang="ja-JP" altLang="en-US" sz="1600" dirty="0">
                <a:solidFill>
                  <a:schemeClr val="accent1">
                    <a:lumMod val="50000"/>
                  </a:schemeClr>
                </a:solidFill>
              </a:rPr>
              <a:t>基礎賞与の支給額は業績（賞与原資）によって変わります。</a:t>
            </a:r>
            <a:endParaRPr lang="en-US" altLang="ja-JP" sz="1600" dirty="0">
              <a:solidFill>
                <a:schemeClr val="accent1">
                  <a:lumMod val="50000"/>
                </a:schemeClr>
              </a:solidFill>
            </a:endParaRPr>
          </a:p>
          <a:p>
            <a:pPr marL="538163" indent="0" defTabSz="538163">
              <a:buNone/>
            </a:pPr>
            <a:r>
              <a:rPr lang="ja-JP" altLang="en-US" sz="1600" dirty="0">
                <a:solidFill>
                  <a:schemeClr val="accent1">
                    <a:lumMod val="50000"/>
                  </a:schemeClr>
                </a:solidFill>
              </a:rPr>
              <a:t>また、営業利益がマイナスのときには、賞与が出せない可能性があります。</a:t>
            </a:r>
            <a:endParaRPr lang="en-US" altLang="ja-JP" sz="1600" dirty="0">
              <a:solidFill>
                <a:schemeClr val="accent1">
                  <a:lumMod val="50000"/>
                </a:schemeClr>
              </a:solidFill>
            </a:endParaRPr>
          </a:p>
          <a:p>
            <a:pPr marL="538163" indent="0" defTabSz="538163">
              <a:buNone/>
            </a:pPr>
            <a:r>
              <a:rPr lang="ja-JP" altLang="en-US" sz="1600" dirty="0">
                <a:solidFill>
                  <a:schemeClr val="accent1">
                    <a:lumMod val="50000"/>
                  </a:schemeClr>
                </a:solidFill>
              </a:rPr>
              <a:t>この数字は毎年変動するため、毎年発表します。</a:t>
            </a:r>
          </a:p>
        </p:txBody>
      </p:sp>
      <p:sp>
        <p:nvSpPr>
          <p:cNvPr id="4" name="フッター プレースホルダー 3">
            <a:extLst>
              <a:ext uri="{FF2B5EF4-FFF2-40B4-BE49-F238E27FC236}">
                <a16:creationId xmlns:a16="http://schemas.microsoft.com/office/drawing/2014/main" id="{97E7AB6F-3C82-4D50-9C67-54F9D5D7CAD5}"/>
              </a:ext>
            </a:extLst>
          </p:cNvPr>
          <p:cNvSpPr>
            <a:spLocks noGrp="1"/>
          </p:cNvSpPr>
          <p:nvPr>
            <p:ph type="ftr" sz="quarter" idx="11"/>
          </p:nvPr>
        </p:nvSpPr>
        <p:spPr/>
        <p:txBody>
          <a:bodyPr/>
          <a:lstStyle/>
          <a:p>
            <a:pPr>
              <a:defRPr/>
            </a:pPr>
            <a:r>
              <a:rPr lang="en-US" altLang="ja-JP"/>
              <a:t>Copyright 2024 ENTOENTO Co. Ltd. All Rights Reserved.</a:t>
            </a:r>
            <a:endParaRPr lang="ja-JP" altLang="en-US" dirty="0"/>
          </a:p>
        </p:txBody>
      </p:sp>
      <p:graphicFrame>
        <p:nvGraphicFramePr>
          <p:cNvPr id="7" name="コンテンツ プレースホルダ 5">
            <a:extLst>
              <a:ext uri="{FF2B5EF4-FFF2-40B4-BE49-F238E27FC236}">
                <a16:creationId xmlns:a16="http://schemas.microsoft.com/office/drawing/2014/main" id="{294706BA-8A0F-404C-9E7D-9BA29AA32FB1}"/>
              </a:ext>
            </a:extLst>
          </p:cNvPr>
          <p:cNvGraphicFramePr>
            <a:graphicFrameLocks/>
          </p:cNvGraphicFramePr>
          <p:nvPr>
            <p:extLst>
              <p:ext uri="{D42A27DB-BD31-4B8C-83A1-F6EECF244321}">
                <p14:modId xmlns:p14="http://schemas.microsoft.com/office/powerpoint/2010/main" val="3411121583"/>
              </p:ext>
            </p:extLst>
          </p:nvPr>
        </p:nvGraphicFramePr>
        <p:xfrm>
          <a:off x="1105520" y="3089956"/>
          <a:ext cx="7210896" cy="1491172"/>
        </p:xfrm>
        <a:graphic>
          <a:graphicData uri="http://schemas.openxmlformats.org/drawingml/2006/table">
            <a:tbl>
              <a:tblPr firstRow="1" bandRow="1">
                <a:tableStyleId>{5C22544A-7EE6-4342-B048-85BDC9FD1C3A}</a:tableStyleId>
              </a:tblPr>
              <a:tblGrid>
                <a:gridCol w="3375508">
                  <a:extLst>
                    <a:ext uri="{9D8B030D-6E8A-4147-A177-3AD203B41FA5}">
                      <a16:colId xmlns:a16="http://schemas.microsoft.com/office/drawing/2014/main" val="20001"/>
                    </a:ext>
                  </a:extLst>
                </a:gridCol>
                <a:gridCol w="1917694">
                  <a:extLst>
                    <a:ext uri="{9D8B030D-6E8A-4147-A177-3AD203B41FA5}">
                      <a16:colId xmlns:a16="http://schemas.microsoft.com/office/drawing/2014/main" val="3309889718"/>
                    </a:ext>
                  </a:extLst>
                </a:gridCol>
                <a:gridCol w="1917694">
                  <a:extLst>
                    <a:ext uri="{9D8B030D-6E8A-4147-A177-3AD203B41FA5}">
                      <a16:colId xmlns:a16="http://schemas.microsoft.com/office/drawing/2014/main" val="2318000666"/>
                    </a:ext>
                  </a:extLst>
                </a:gridCol>
              </a:tblGrid>
              <a:tr h="372793">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0" dirty="0">
                          <a:solidFill>
                            <a:schemeClr val="tx1">
                              <a:lumMod val="50000"/>
                              <a:lumOff val="50000"/>
                            </a:schemeClr>
                          </a:solidFill>
                          <a:latin typeface="游ゴシック Medium" panose="020B0500000000000000" pitchFamily="50" charset="-128"/>
                          <a:ea typeface="游ゴシック Medium" panose="020B0500000000000000" pitchFamily="50" charset="-128"/>
                        </a:rPr>
                        <a:t>賞与原資</a:t>
                      </a:r>
                    </a:p>
                  </a:txBody>
                  <a:tcPr marT="45716" marB="45716"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0" dirty="0">
                          <a:solidFill>
                            <a:schemeClr val="tx1">
                              <a:lumMod val="50000"/>
                              <a:lumOff val="50000"/>
                            </a:schemeClr>
                          </a:solidFill>
                          <a:latin typeface="游ゴシック Medium" panose="020B0500000000000000" pitchFamily="50" charset="-128"/>
                          <a:ea typeface="游ゴシック Medium" panose="020B0500000000000000" pitchFamily="50" charset="-128"/>
                        </a:rPr>
                        <a:t>支給月数</a:t>
                      </a:r>
                    </a:p>
                  </a:txBody>
                  <a:tcPr marT="45716" marB="45716"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0" dirty="0">
                          <a:solidFill>
                            <a:schemeClr val="tx1">
                              <a:lumMod val="50000"/>
                              <a:lumOff val="50000"/>
                            </a:schemeClr>
                          </a:solidFill>
                          <a:latin typeface="游ゴシック Medium" panose="020B0500000000000000" pitchFamily="50" charset="-128"/>
                          <a:ea typeface="游ゴシック Medium" panose="020B0500000000000000" pitchFamily="50" charset="-128"/>
                        </a:rPr>
                        <a:t>基礎賞与額</a:t>
                      </a:r>
                    </a:p>
                  </a:txBody>
                  <a:tcPr marT="45716" marB="45716"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0"/>
                  </a:ext>
                </a:extLst>
              </a:tr>
              <a:tr h="372793">
                <a:tc>
                  <a:txBody>
                    <a:bodyPr/>
                    <a:lstStyle/>
                    <a:p>
                      <a:r>
                        <a:rPr kumimoji="1" lang="en-US" altLang="ja-JP" sz="1200" b="0" dirty="0">
                          <a:solidFill>
                            <a:schemeClr val="tx1">
                              <a:lumMod val="50000"/>
                              <a:lumOff val="50000"/>
                            </a:schemeClr>
                          </a:solidFill>
                          <a:latin typeface="游ゴシック Medium" panose="020B0500000000000000" pitchFamily="50" charset="-128"/>
                          <a:ea typeface="游ゴシック Medium" panose="020B0500000000000000" pitchFamily="50" charset="-128"/>
                        </a:rPr>
                        <a:t>450</a:t>
                      </a:r>
                      <a:r>
                        <a:rPr kumimoji="1" lang="ja-JP" altLang="en-US" sz="1200" b="0" dirty="0">
                          <a:solidFill>
                            <a:schemeClr val="tx1">
                              <a:lumMod val="50000"/>
                              <a:lumOff val="50000"/>
                            </a:schemeClr>
                          </a:solidFill>
                          <a:latin typeface="游ゴシック Medium" panose="020B0500000000000000" pitchFamily="50" charset="-128"/>
                          <a:ea typeface="游ゴシック Medium" panose="020B0500000000000000" pitchFamily="50" charset="-128"/>
                        </a:rPr>
                        <a:t>万円以上</a:t>
                      </a:r>
                    </a:p>
                  </a:txBody>
                  <a:tcPr marL="144000" marT="45716" marB="45716"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kumimoji="1" lang="en-US" altLang="ja-JP" sz="1200" b="0" dirty="0">
                          <a:solidFill>
                            <a:schemeClr val="tx1">
                              <a:lumMod val="50000"/>
                              <a:lumOff val="50000"/>
                            </a:schemeClr>
                          </a:solidFill>
                          <a:latin typeface="游ゴシック Medium" panose="020B0500000000000000" pitchFamily="50" charset="-128"/>
                          <a:ea typeface="游ゴシック Medium" panose="020B0500000000000000" pitchFamily="50" charset="-128"/>
                        </a:rPr>
                        <a:t>1.0</a:t>
                      </a:r>
                      <a:endParaRPr kumimoji="1" lang="ja-JP" altLang="en-US" sz="1200" b="0" dirty="0">
                        <a:solidFill>
                          <a:schemeClr val="tx1">
                            <a:lumMod val="50000"/>
                            <a:lumOff val="50000"/>
                          </a:schemeClr>
                        </a:solidFill>
                        <a:latin typeface="游ゴシック Medium" panose="020B0500000000000000" pitchFamily="50" charset="-128"/>
                        <a:ea typeface="游ゴシック Medium" panose="020B0500000000000000" pitchFamily="50" charset="-128"/>
                      </a:endParaRPr>
                    </a:p>
                  </a:txBody>
                  <a:tcPr marR="180000" marT="45716" marB="45716"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kumimoji="1" lang="ja-JP" altLang="en-US" sz="1200" b="0" dirty="0">
                          <a:solidFill>
                            <a:schemeClr val="tx1">
                              <a:lumMod val="50000"/>
                              <a:lumOff val="50000"/>
                            </a:schemeClr>
                          </a:solidFill>
                          <a:latin typeface="游ゴシック Medium" panose="020B0500000000000000" pitchFamily="50" charset="-128"/>
                          <a:ea typeface="游ゴシック Medium" panose="020B0500000000000000" pitchFamily="50" charset="-128"/>
                        </a:rPr>
                        <a:t>賞与基礎額</a:t>
                      </a:r>
                      <a:r>
                        <a:rPr kumimoji="1" lang="en-US" altLang="ja-JP" sz="1200" b="0" dirty="0">
                          <a:solidFill>
                            <a:schemeClr val="tx1">
                              <a:lumMod val="50000"/>
                              <a:lumOff val="50000"/>
                            </a:schemeClr>
                          </a:solidFill>
                          <a:latin typeface="游ゴシック Medium" panose="020B0500000000000000" pitchFamily="50" charset="-128"/>
                          <a:ea typeface="游ゴシック Medium" panose="020B0500000000000000" pitchFamily="50" charset="-128"/>
                        </a:rPr>
                        <a:t>×1.0</a:t>
                      </a:r>
                      <a:endParaRPr kumimoji="1" lang="ja-JP" altLang="en-US" sz="1200" b="0" dirty="0">
                        <a:solidFill>
                          <a:schemeClr val="tx1">
                            <a:lumMod val="50000"/>
                            <a:lumOff val="50000"/>
                          </a:schemeClr>
                        </a:solidFill>
                        <a:latin typeface="游ゴシック Medium" panose="020B0500000000000000" pitchFamily="50" charset="-128"/>
                        <a:ea typeface="游ゴシック Medium" panose="020B0500000000000000" pitchFamily="50" charset="-128"/>
                      </a:endParaRPr>
                    </a:p>
                  </a:txBody>
                  <a:tcPr marR="180000" marT="45716" marB="45716"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1"/>
                  </a:ext>
                </a:extLst>
              </a:tr>
              <a:tr h="372793">
                <a:tc>
                  <a:txBody>
                    <a:bodyPr/>
                    <a:lstStyle/>
                    <a:p>
                      <a:r>
                        <a:rPr kumimoji="1" lang="en-US" altLang="ja-JP" sz="1200" b="0" dirty="0">
                          <a:solidFill>
                            <a:schemeClr val="tx1">
                              <a:lumMod val="50000"/>
                              <a:lumOff val="50000"/>
                            </a:schemeClr>
                          </a:solidFill>
                          <a:latin typeface="游ゴシック Medium" panose="020B0500000000000000" pitchFamily="50" charset="-128"/>
                          <a:ea typeface="游ゴシック Medium" panose="020B0500000000000000" pitchFamily="50" charset="-128"/>
                        </a:rPr>
                        <a:t>225</a:t>
                      </a:r>
                      <a:r>
                        <a:rPr kumimoji="1" lang="ja-JP" altLang="en-US" sz="1200" b="0" dirty="0">
                          <a:solidFill>
                            <a:schemeClr val="tx1">
                              <a:lumMod val="50000"/>
                              <a:lumOff val="50000"/>
                            </a:schemeClr>
                          </a:solidFill>
                          <a:latin typeface="游ゴシック Medium" panose="020B0500000000000000" pitchFamily="50" charset="-128"/>
                          <a:ea typeface="游ゴシック Medium" panose="020B0500000000000000" pitchFamily="50" charset="-128"/>
                        </a:rPr>
                        <a:t>万円以上</a:t>
                      </a:r>
                    </a:p>
                  </a:txBody>
                  <a:tcPr marL="144000" marT="45716" marB="45716"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bg1">
                          <a:lumMod val="65000"/>
                        </a:schemeClr>
                      </a:solidFill>
                      <a:prstDash val="solid"/>
                      <a:round/>
                      <a:headEnd type="none" w="med" len="med"/>
                      <a:tailEnd type="none" w="med" len="med"/>
                    </a:lnT>
                    <a:lnB w="9525"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kumimoji="1" lang="en-US" altLang="ja-JP" sz="1200" b="0" dirty="0">
                          <a:solidFill>
                            <a:schemeClr val="tx1">
                              <a:lumMod val="50000"/>
                              <a:lumOff val="50000"/>
                            </a:schemeClr>
                          </a:solidFill>
                          <a:latin typeface="游ゴシック Medium" panose="020B0500000000000000" pitchFamily="50" charset="-128"/>
                          <a:ea typeface="游ゴシック Medium" panose="020B0500000000000000" pitchFamily="50" charset="-128"/>
                        </a:rPr>
                        <a:t>0.5</a:t>
                      </a:r>
                      <a:endParaRPr kumimoji="1" lang="ja-JP" altLang="en-US" sz="1200" b="0" dirty="0">
                        <a:solidFill>
                          <a:schemeClr val="tx1">
                            <a:lumMod val="50000"/>
                            <a:lumOff val="50000"/>
                          </a:schemeClr>
                        </a:solidFill>
                        <a:latin typeface="游ゴシック Medium" panose="020B0500000000000000" pitchFamily="50" charset="-128"/>
                        <a:ea typeface="游ゴシック Medium" panose="020B0500000000000000" pitchFamily="50" charset="-128"/>
                      </a:endParaRPr>
                    </a:p>
                  </a:txBody>
                  <a:tcPr marR="180000" marT="45716" marB="45716"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bg1">
                          <a:lumMod val="65000"/>
                        </a:schemeClr>
                      </a:solidFill>
                      <a:prstDash val="solid"/>
                      <a:round/>
                      <a:headEnd type="none" w="med" len="med"/>
                      <a:tailEnd type="none" w="med" len="med"/>
                    </a:lnT>
                    <a:lnB w="9525"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0" dirty="0">
                          <a:solidFill>
                            <a:schemeClr val="tx1">
                              <a:lumMod val="50000"/>
                              <a:lumOff val="50000"/>
                            </a:schemeClr>
                          </a:solidFill>
                          <a:latin typeface="游ゴシック Medium" panose="020B0500000000000000" pitchFamily="50" charset="-128"/>
                          <a:ea typeface="游ゴシック Medium" panose="020B0500000000000000" pitchFamily="50" charset="-128"/>
                        </a:rPr>
                        <a:t>賞与基礎額</a:t>
                      </a:r>
                      <a:r>
                        <a:rPr kumimoji="1" lang="en-US" altLang="ja-JP" sz="1200" b="0" dirty="0">
                          <a:solidFill>
                            <a:schemeClr val="tx1">
                              <a:lumMod val="50000"/>
                              <a:lumOff val="50000"/>
                            </a:schemeClr>
                          </a:solidFill>
                          <a:latin typeface="游ゴシック Medium" panose="020B0500000000000000" pitchFamily="50" charset="-128"/>
                          <a:ea typeface="游ゴシック Medium" panose="020B0500000000000000" pitchFamily="50" charset="-128"/>
                        </a:rPr>
                        <a:t>×0.5</a:t>
                      </a:r>
                      <a:endParaRPr kumimoji="1" lang="ja-JP" altLang="en-US" sz="1200" b="0" dirty="0">
                        <a:solidFill>
                          <a:schemeClr val="tx1">
                            <a:lumMod val="50000"/>
                            <a:lumOff val="50000"/>
                          </a:schemeClr>
                        </a:solidFill>
                        <a:latin typeface="游ゴシック Medium" panose="020B0500000000000000" pitchFamily="50" charset="-128"/>
                        <a:ea typeface="游ゴシック Medium" panose="020B0500000000000000" pitchFamily="50" charset="-128"/>
                      </a:endParaRPr>
                    </a:p>
                  </a:txBody>
                  <a:tcPr marR="180000" marT="45716" marB="45716"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bg1">
                          <a:lumMod val="65000"/>
                        </a:schemeClr>
                      </a:solidFill>
                      <a:prstDash val="solid"/>
                      <a:round/>
                      <a:headEnd type="none" w="med" len="med"/>
                      <a:tailEnd type="none" w="med" len="med"/>
                    </a:lnT>
                    <a:lnB w="9525"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2"/>
                  </a:ext>
                </a:extLst>
              </a:tr>
              <a:tr h="372793">
                <a:tc>
                  <a:txBody>
                    <a:bodyPr/>
                    <a:lstStyle/>
                    <a:p>
                      <a:r>
                        <a:rPr kumimoji="1" lang="en-US" altLang="ja-JP" sz="1200" b="0" dirty="0">
                          <a:solidFill>
                            <a:schemeClr val="tx1">
                              <a:lumMod val="50000"/>
                              <a:lumOff val="50000"/>
                            </a:schemeClr>
                          </a:solidFill>
                          <a:latin typeface="游ゴシック Medium" panose="020B0500000000000000" pitchFamily="50" charset="-128"/>
                          <a:ea typeface="游ゴシック Medium" panose="020B0500000000000000" pitchFamily="50" charset="-128"/>
                        </a:rPr>
                        <a:t>225</a:t>
                      </a:r>
                      <a:r>
                        <a:rPr kumimoji="1" lang="ja-JP" altLang="en-US" sz="1200" b="0" dirty="0">
                          <a:solidFill>
                            <a:schemeClr val="tx1">
                              <a:lumMod val="50000"/>
                              <a:lumOff val="50000"/>
                            </a:schemeClr>
                          </a:solidFill>
                          <a:latin typeface="游ゴシック Medium" panose="020B0500000000000000" pitchFamily="50" charset="-128"/>
                          <a:ea typeface="游ゴシック Medium" panose="020B0500000000000000" pitchFamily="50" charset="-128"/>
                        </a:rPr>
                        <a:t>万円未満</a:t>
                      </a:r>
                    </a:p>
                  </a:txBody>
                  <a:tcPr marL="144000" marT="45716" marB="45716"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bg1">
                          <a:lumMod val="65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kumimoji="1" lang="en-US" altLang="ja-JP" sz="1200" b="0" dirty="0">
                          <a:solidFill>
                            <a:schemeClr val="tx1">
                              <a:lumMod val="50000"/>
                              <a:lumOff val="50000"/>
                            </a:schemeClr>
                          </a:solidFill>
                          <a:latin typeface="游ゴシック Medium" panose="020B0500000000000000" pitchFamily="50" charset="-128"/>
                          <a:ea typeface="游ゴシック Medium" panose="020B0500000000000000" pitchFamily="50" charset="-128"/>
                        </a:rPr>
                        <a:t>0</a:t>
                      </a:r>
                      <a:endParaRPr kumimoji="1" lang="ja-JP" altLang="en-US" sz="1200" b="0" dirty="0">
                        <a:solidFill>
                          <a:schemeClr val="tx1">
                            <a:lumMod val="50000"/>
                            <a:lumOff val="50000"/>
                          </a:schemeClr>
                        </a:solidFill>
                        <a:latin typeface="游ゴシック Medium" panose="020B0500000000000000" pitchFamily="50" charset="-128"/>
                        <a:ea typeface="游ゴシック Medium" panose="020B0500000000000000" pitchFamily="50" charset="-128"/>
                      </a:endParaRPr>
                    </a:p>
                  </a:txBody>
                  <a:tcPr marR="180000" marT="45716" marB="45716"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bg1">
                          <a:lumMod val="65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kumimoji="1" lang="ja-JP" altLang="en-US" sz="1200" b="0" dirty="0">
                          <a:solidFill>
                            <a:schemeClr val="tx1">
                              <a:lumMod val="50000"/>
                              <a:lumOff val="50000"/>
                            </a:schemeClr>
                          </a:solidFill>
                          <a:latin typeface="游ゴシック Medium" panose="020B0500000000000000" pitchFamily="50" charset="-128"/>
                          <a:ea typeface="游ゴシック Medium" panose="020B0500000000000000" pitchFamily="50" charset="-128"/>
                        </a:rPr>
                        <a:t>なし</a:t>
                      </a:r>
                    </a:p>
                  </a:txBody>
                  <a:tcPr marR="180000" marT="45716" marB="45716"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bg1">
                          <a:lumMod val="65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3"/>
                  </a:ext>
                </a:extLst>
              </a:tr>
            </a:tbl>
          </a:graphicData>
        </a:graphic>
      </p:graphicFrame>
      <p:sp>
        <p:nvSpPr>
          <p:cNvPr id="8" name="テキスト ボックス 7">
            <a:extLst>
              <a:ext uri="{FF2B5EF4-FFF2-40B4-BE49-F238E27FC236}">
                <a16:creationId xmlns:a16="http://schemas.microsoft.com/office/drawing/2014/main" id="{8E17B242-569F-4601-BEE6-BB5AF41A5A68}"/>
              </a:ext>
            </a:extLst>
          </p:cNvPr>
          <p:cNvSpPr txBox="1">
            <a:spLocks noChangeArrowheads="1"/>
          </p:cNvSpPr>
          <p:nvPr/>
        </p:nvSpPr>
        <p:spPr bwMode="auto">
          <a:xfrm>
            <a:off x="5533504" y="0"/>
            <a:ext cx="3610496" cy="276999"/>
          </a:xfrm>
          <a:prstGeom prst="rect">
            <a:avLst/>
          </a:prstGeom>
          <a:solidFill>
            <a:srgbClr val="FFFF99"/>
          </a:solidFill>
          <a:ln>
            <a:solidFill>
              <a:schemeClr val="accent1">
                <a:lumMod val="50000"/>
              </a:schemeClr>
            </a:solidFill>
          </a:ln>
        </p:spPr>
        <p:txBody>
          <a:bodyPr wrap="square">
            <a:spAutoFit/>
          </a:bodyPr>
          <a:lstStyle>
            <a:lvl1pPr eaLnBrk="0" hangingPunct="0">
              <a:spcBef>
                <a:spcPct val="20000"/>
              </a:spcBef>
              <a:buClr>
                <a:srgbClr val="3C8C93"/>
              </a:buClr>
              <a:buSzPct val="100000"/>
              <a:buFont typeface="Wingdings" pitchFamily="2" charset="2"/>
              <a:defRPr kumimoji="1" sz="1400">
                <a:solidFill>
                  <a:schemeClr val="tx1"/>
                </a:solidFill>
                <a:latin typeface="メイリオ" pitchFamily="50" charset="-128"/>
                <a:ea typeface="メイリオ" pitchFamily="50" charset="-128"/>
                <a:cs typeface="メイリオ" pitchFamily="50" charset="-128"/>
              </a:defRPr>
            </a:lvl1pPr>
            <a:lvl2pPr marL="742950" indent="-285750" eaLnBrk="0" hangingPunct="0">
              <a:spcBef>
                <a:spcPct val="20000"/>
              </a:spcBef>
              <a:buClr>
                <a:srgbClr val="3C8C93"/>
              </a:buClr>
              <a:buSzPct val="100000"/>
              <a:buFont typeface="Wingdings" pitchFamily="2" charset="2"/>
              <a:buChar char="l"/>
              <a:defRPr kumimoji="1" sz="2200">
                <a:solidFill>
                  <a:schemeClr val="tx1"/>
                </a:solidFill>
                <a:latin typeface="HGP平成丸ｺﾞｼｯｸ体W4" pitchFamily="50" charset="-128"/>
                <a:ea typeface="HGP平成丸ｺﾞｼｯｸ体W4" pitchFamily="50" charset="-128"/>
                <a:cs typeface="メイリオ" pitchFamily="50" charset="-128"/>
              </a:defRPr>
            </a:lvl2pPr>
            <a:lvl3pPr marL="1371600" indent="-457200" eaLnBrk="0" hangingPunct="0">
              <a:spcBef>
                <a:spcPct val="20000"/>
              </a:spcBef>
              <a:buClr>
                <a:srgbClr val="3C8C93"/>
              </a:buClr>
              <a:buSzPct val="100000"/>
              <a:buFont typeface="ヒラギノ角ゴ Pro W6"/>
              <a:buAutoNum type="circleNumDbPlain"/>
              <a:defRPr kumimoji="1" sz="2000">
                <a:solidFill>
                  <a:schemeClr val="tx1"/>
                </a:solidFill>
                <a:latin typeface="HGP平成丸ｺﾞｼｯｸ体W4" pitchFamily="50" charset="-128"/>
                <a:ea typeface="HGP平成丸ｺﾞｼｯｸ体W4" pitchFamily="50" charset="-128"/>
                <a:cs typeface="メイリオ" pitchFamily="50" charset="-128"/>
              </a:defRPr>
            </a:lvl3pPr>
            <a:lvl4pPr marL="1600200" indent="-228600" eaLnBrk="0" hangingPunct="0">
              <a:spcBef>
                <a:spcPct val="20000"/>
              </a:spcBef>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4pPr>
            <a:lvl5pPr marL="2057400" indent="-228600" eaLnBrk="0" hangingPunct="0">
              <a:spcBef>
                <a:spcPct val="20000"/>
              </a:spcBef>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5pPr>
            <a:lvl6pPr marL="2514600" indent="-228600" eaLnBrk="0" fontAlgn="base" hangingPunct="0">
              <a:spcBef>
                <a:spcPct val="20000"/>
              </a:spcBef>
              <a:spcAft>
                <a:spcPct val="0"/>
              </a:spcAft>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6pPr>
            <a:lvl7pPr marL="2971800" indent="-228600" eaLnBrk="0" fontAlgn="base" hangingPunct="0">
              <a:spcBef>
                <a:spcPct val="20000"/>
              </a:spcBef>
              <a:spcAft>
                <a:spcPct val="0"/>
              </a:spcAft>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7pPr>
            <a:lvl8pPr marL="3429000" indent="-228600" eaLnBrk="0" fontAlgn="base" hangingPunct="0">
              <a:spcBef>
                <a:spcPct val="20000"/>
              </a:spcBef>
              <a:spcAft>
                <a:spcPct val="0"/>
              </a:spcAft>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8pPr>
            <a:lvl9pPr marL="3886200" indent="-228600" eaLnBrk="0" fontAlgn="base" hangingPunct="0">
              <a:spcBef>
                <a:spcPct val="20000"/>
              </a:spcBef>
              <a:spcAft>
                <a:spcPct val="0"/>
              </a:spcAft>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9pPr>
          </a:lstStyle>
          <a:p>
            <a:pPr marL="285750" indent="-285750" eaLnBrk="1" hangingPunct="1">
              <a:spcBef>
                <a:spcPct val="0"/>
              </a:spcBef>
              <a:buClrTx/>
              <a:buSzTx/>
              <a:buFont typeface="HGS平成丸ｺﾞｼｯｸ体W4" panose="020F0500000000000000" pitchFamily="50" charset="-128"/>
              <a:buChar char="※"/>
            </a:pPr>
            <a:r>
              <a:rPr lang="ja-JP" altLang="en-US" sz="1200" dirty="0">
                <a:solidFill>
                  <a:schemeClr val="accent1">
                    <a:lumMod val="50000"/>
                  </a:schemeClr>
                </a:solidFill>
                <a:latin typeface="游ゴシック" panose="020B0400000000000000" pitchFamily="50" charset="-128"/>
                <a:ea typeface="游ゴシック" panose="020B0400000000000000" pitchFamily="50" charset="-128"/>
              </a:rPr>
              <a:t>御社のものに変更してください</a:t>
            </a:r>
            <a:endParaRPr lang="en-US" altLang="ja-JP" sz="1200" dirty="0">
              <a:solidFill>
                <a:schemeClr val="accent1">
                  <a:lumMod val="50000"/>
                </a:schemeClr>
              </a:solidFill>
              <a:latin typeface="游ゴシック" panose="020B0400000000000000" pitchFamily="50" charset="-128"/>
              <a:ea typeface="游ゴシック" panose="020B0400000000000000" pitchFamily="50" charset="-128"/>
            </a:endParaRPr>
          </a:p>
        </p:txBody>
      </p:sp>
    </p:spTree>
    <p:extLst>
      <p:ext uri="{BB962C8B-B14F-4D97-AF65-F5344CB8AC3E}">
        <p14:creationId xmlns:p14="http://schemas.microsoft.com/office/powerpoint/2010/main" val="299910614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タイトル 1"/>
          <p:cNvSpPr>
            <a:spLocks noGrp="1"/>
          </p:cNvSpPr>
          <p:nvPr>
            <p:ph type="title"/>
          </p:nvPr>
        </p:nvSpPr>
        <p:spPr>
          <a:xfrm>
            <a:off x="323850" y="260350"/>
            <a:ext cx="8134350" cy="865188"/>
          </a:xfrm>
        </p:spPr>
        <p:txBody>
          <a:bodyPr/>
          <a:lstStyle/>
          <a:p>
            <a:pPr eaLnBrk="1" hangingPunct="1"/>
            <a:r>
              <a:rPr lang="ja-JP" altLang="en-US"/>
              <a:t>１．新人事制度の特徴</a:t>
            </a:r>
          </a:p>
        </p:txBody>
      </p:sp>
      <p:sp>
        <p:nvSpPr>
          <p:cNvPr id="3" name="コンテンツ プレースホルダー 2"/>
          <p:cNvSpPr>
            <a:spLocks noGrp="1"/>
          </p:cNvSpPr>
          <p:nvPr>
            <p:ph idx="1"/>
          </p:nvPr>
        </p:nvSpPr>
        <p:spPr>
          <a:xfrm>
            <a:off x="685800" y="1268413"/>
            <a:ext cx="7772400" cy="4897437"/>
          </a:xfrm>
        </p:spPr>
        <p:txBody>
          <a:bodyPr/>
          <a:lstStyle/>
          <a:p>
            <a:pPr marL="0" indent="0" eaLnBrk="1" hangingPunct="1">
              <a:buFont typeface="Wingdings" pitchFamily="2" charset="2"/>
              <a:buNone/>
              <a:defRPr/>
            </a:pPr>
            <a:r>
              <a:rPr lang="ja-JP" altLang="en-US" sz="1400" dirty="0"/>
              <a:t>　</a:t>
            </a:r>
            <a:r>
              <a:rPr lang="ja-JP" altLang="en-US" sz="1600" dirty="0">
                <a:solidFill>
                  <a:schemeClr val="accent1">
                    <a:lumMod val="50000"/>
                  </a:schemeClr>
                </a:solidFill>
                <a:latin typeface="游ゴシック" panose="020B0400000000000000" pitchFamily="50" charset="-128"/>
                <a:ea typeface="游ゴシック" panose="020B0400000000000000" pitchFamily="50" charset="-128"/>
              </a:rPr>
              <a:t>前回、どうすれば成長できるのかをまとめた成長支援制度についてご説明しました。その後、みなさんの中から「成長に合わせてどう昇給や賞与が決まるのかを知りたい」というご意見をいただき、ステップアップ制度や賃金制度をオープンにできるようにまとめました。</a:t>
            </a:r>
            <a:endParaRPr lang="en-US" altLang="ja-JP" sz="1600" dirty="0">
              <a:solidFill>
                <a:schemeClr val="accent1">
                  <a:lumMod val="50000"/>
                </a:schemeClr>
              </a:solidFill>
              <a:latin typeface="游ゴシック" panose="020B0400000000000000" pitchFamily="50" charset="-128"/>
              <a:ea typeface="游ゴシック" panose="020B0400000000000000" pitchFamily="50" charset="-128"/>
            </a:endParaRPr>
          </a:p>
          <a:p>
            <a:pPr marL="0" indent="0" eaLnBrk="1" hangingPunct="1">
              <a:buFont typeface="Wingdings" pitchFamily="2" charset="2"/>
              <a:buNone/>
              <a:defRPr/>
            </a:pPr>
            <a:r>
              <a:rPr lang="ja-JP" altLang="en-US" sz="1600" dirty="0">
                <a:solidFill>
                  <a:schemeClr val="accent1">
                    <a:lumMod val="50000"/>
                  </a:schemeClr>
                </a:solidFill>
                <a:latin typeface="游ゴシック" panose="020B0400000000000000" pitchFamily="50" charset="-128"/>
                <a:ea typeface="游ゴシック" panose="020B0400000000000000" pitchFamily="50" charset="-128"/>
              </a:rPr>
              <a:t>　今回ご説明する仕組みについても、不明な点等は、遠慮なく直属の上司にご質問ください。</a:t>
            </a:r>
            <a:endParaRPr lang="en-US" altLang="ja-JP" sz="1600" dirty="0">
              <a:solidFill>
                <a:schemeClr val="accent1">
                  <a:lumMod val="50000"/>
                </a:schemeClr>
              </a:solidFill>
              <a:latin typeface="游ゴシック" panose="020B0400000000000000" pitchFamily="50" charset="-128"/>
              <a:ea typeface="游ゴシック" panose="020B0400000000000000" pitchFamily="50" charset="-128"/>
            </a:endParaRPr>
          </a:p>
          <a:p>
            <a:pPr marL="0" indent="0" eaLnBrk="1" hangingPunct="1">
              <a:buFont typeface="Wingdings" pitchFamily="2" charset="2"/>
              <a:buNone/>
              <a:defRPr/>
            </a:pPr>
            <a:r>
              <a:rPr lang="ja-JP" altLang="en-US" sz="1600" dirty="0">
                <a:solidFill>
                  <a:schemeClr val="accent1">
                    <a:lumMod val="50000"/>
                  </a:schemeClr>
                </a:solidFill>
                <a:latin typeface="游ゴシック" panose="020B0400000000000000" pitchFamily="50" charset="-128"/>
                <a:ea typeface="游ゴシック" panose="020B0400000000000000" pitchFamily="50" charset="-128"/>
              </a:rPr>
              <a:t>　尚、今回のステップアップ制度・賃金制度は、以下のような特徴があります。</a:t>
            </a:r>
            <a:endParaRPr lang="en-US" altLang="ja-JP" sz="1600" dirty="0">
              <a:solidFill>
                <a:schemeClr val="accent1">
                  <a:lumMod val="50000"/>
                </a:schemeClr>
              </a:solidFill>
              <a:latin typeface="游ゴシック" panose="020B0400000000000000" pitchFamily="50" charset="-128"/>
              <a:ea typeface="游ゴシック" panose="020B0400000000000000" pitchFamily="50" charset="-128"/>
            </a:endParaRPr>
          </a:p>
          <a:p>
            <a:pPr marL="0" indent="0" eaLnBrk="1" hangingPunct="1">
              <a:buFont typeface="Wingdings" pitchFamily="2" charset="2"/>
              <a:buNone/>
              <a:defRPr/>
            </a:pPr>
            <a:endParaRPr lang="en-US" altLang="ja-JP" sz="1600" dirty="0">
              <a:solidFill>
                <a:schemeClr val="accent1">
                  <a:lumMod val="50000"/>
                </a:schemeClr>
              </a:solidFill>
            </a:endParaRPr>
          </a:p>
          <a:p>
            <a:pPr eaLnBrk="1" hangingPunct="1">
              <a:defRPr/>
            </a:pPr>
            <a:endParaRPr lang="en-US" altLang="ja-JP" sz="1400" dirty="0"/>
          </a:p>
          <a:p>
            <a:pPr marL="514350" indent="-514350">
              <a:buClr>
                <a:schemeClr val="accent6">
                  <a:lumMod val="60000"/>
                  <a:lumOff val="40000"/>
                </a:schemeClr>
              </a:buClr>
              <a:buFont typeface="+mj-lt"/>
              <a:buAutoNum type="romanUcPeriod"/>
              <a:defRPr/>
            </a:pPr>
            <a:r>
              <a:rPr lang="ja-JP" altLang="en-US" dirty="0">
                <a:latin typeface="游ゴシック Medium" panose="020B0500000000000000" pitchFamily="50" charset="-128"/>
                <a:ea typeface="游ゴシック Medium" panose="020B0500000000000000" pitchFamily="50" charset="-128"/>
              </a:rPr>
              <a:t>成長結果が、処遇決定に反映されます</a:t>
            </a:r>
            <a:endParaRPr lang="en-US" altLang="ja-JP" dirty="0">
              <a:latin typeface="游ゴシック Medium" panose="020B0500000000000000" pitchFamily="50" charset="-128"/>
              <a:ea typeface="游ゴシック Medium" panose="020B0500000000000000" pitchFamily="50" charset="-128"/>
            </a:endParaRPr>
          </a:p>
          <a:p>
            <a:pPr marL="457200" lvl="1" indent="0" eaLnBrk="1" hangingPunct="1">
              <a:buNone/>
              <a:defRPr/>
            </a:pPr>
            <a:r>
              <a:rPr lang="ja-JP" altLang="en-US" dirty="0"/>
              <a:t>今までは、成長することで、どのように処遇（昇給・賞与・昇進・昇格）に反映されているのかをオープンにしていませんでした。これからは、自分の成長で処遇がどう変わるのかを事前に確認できるようになります。</a:t>
            </a:r>
            <a:endParaRPr lang="en-US" altLang="ja-JP" dirty="0"/>
          </a:p>
          <a:p>
            <a:pPr lvl="1" eaLnBrk="1" hangingPunct="1">
              <a:defRPr/>
            </a:pPr>
            <a:endParaRPr lang="en-US" altLang="ja-JP" sz="1200" dirty="0"/>
          </a:p>
          <a:p>
            <a:pPr marL="400050" indent="-400050" eaLnBrk="1" hangingPunct="1">
              <a:buClr>
                <a:schemeClr val="accent2">
                  <a:lumMod val="60000"/>
                  <a:lumOff val="40000"/>
                </a:schemeClr>
              </a:buClr>
              <a:buFont typeface="+mj-lt"/>
              <a:buAutoNum type="romanUcPeriod"/>
              <a:defRPr/>
            </a:pPr>
            <a:r>
              <a:rPr lang="ja-JP" altLang="en-US" dirty="0">
                <a:latin typeface="游ゴシック Medium" panose="020B0500000000000000" pitchFamily="50" charset="-128"/>
                <a:ea typeface="游ゴシック Medium" panose="020B0500000000000000" pitchFamily="50" charset="-128"/>
              </a:rPr>
              <a:t>すべての社員の処遇向上を目指しています</a:t>
            </a:r>
            <a:endParaRPr lang="en-US" altLang="ja-JP" dirty="0">
              <a:latin typeface="游ゴシック Medium" panose="020B0500000000000000" pitchFamily="50" charset="-128"/>
              <a:ea typeface="游ゴシック Medium" panose="020B0500000000000000" pitchFamily="50" charset="-128"/>
            </a:endParaRPr>
          </a:p>
          <a:p>
            <a:pPr marL="457200" lvl="1" indent="0" eaLnBrk="1" hangingPunct="1">
              <a:buNone/>
              <a:defRPr/>
            </a:pPr>
            <a:r>
              <a:rPr lang="ja-JP" altLang="en-US" dirty="0"/>
              <a:t>処遇は一般的には、社員間で差をつけるものと理解されていますが、我が社においては全社員の処遇向上を期待しています</a:t>
            </a:r>
            <a:r>
              <a:rPr lang="ja-JP" altLang="en-US" sz="1200" dirty="0"/>
              <a:t>。</a:t>
            </a:r>
          </a:p>
          <a:p>
            <a:pPr lvl="1" eaLnBrk="1" hangingPunct="1">
              <a:defRPr/>
            </a:pPr>
            <a:endParaRPr lang="ja-JP" altLang="en-US" sz="1200" dirty="0"/>
          </a:p>
        </p:txBody>
      </p:sp>
      <p:sp>
        <p:nvSpPr>
          <p:cNvPr id="4" name="フッター プレースホルダー 3"/>
          <p:cNvSpPr>
            <a:spLocks noGrp="1"/>
          </p:cNvSpPr>
          <p:nvPr>
            <p:ph type="ftr" sz="quarter" idx="11"/>
          </p:nvPr>
        </p:nvSpPr>
        <p:spPr>
          <a:xfrm>
            <a:off x="1258888" y="6524625"/>
            <a:ext cx="6848475" cy="333375"/>
          </a:xfrm>
        </p:spPr>
        <p:txBody>
          <a:bodyPr/>
          <a:lstStyle/>
          <a:p>
            <a:pPr>
              <a:defRPr/>
            </a:pPr>
            <a:r>
              <a:rPr lang="en-US" altLang="ja-JP"/>
              <a:t>Copyright 2024 ENTOENTO Co. Ltd. All Rights Reserved.</a:t>
            </a:r>
            <a:endParaRPr lang="ja-JP" alt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タイトル 1">
            <a:extLst>
              <a:ext uri="{FF2B5EF4-FFF2-40B4-BE49-F238E27FC236}">
                <a16:creationId xmlns:a16="http://schemas.microsoft.com/office/drawing/2014/main" id="{26E29BCB-32F7-4E08-8F01-77A94A56EDCC}"/>
              </a:ext>
            </a:extLst>
          </p:cNvPr>
          <p:cNvSpPr>
            <a:spLocks noGrp="1" noChangeArrowheads="1"/>
          </p:cNvSpPr>
          <p:nvPr>
            <p:ph type="title"/>
          </p:nvPr>
        </p:nvSpPr>
        <p:spPr>
          <a:xfrm>
            <a:off x="323528" y="260648"/>
            <a:ext cx="8134672" cy="864096"/>
          </a:xfrm>
        </p:spPr>
        <p:txBody>
          <a:bodyPr/>
          <a:lstStyle/>
          <a:p>
            <a:r>
              <a:rPr lang="ja-JP" altLang="en-US" dirty="0"/>
              <a:t>２．人事制度について</a:t>
            </a:r>
          </a:p>
        </p:txBody>
      </p:sp>
      <p:sp>
        <p:nvSpPr>
          <p:cNvPr id="3" name="コンテンツ プレースホルダー 2">
            <a:extLst>
              <a:ext uri="{FF2B5EF4-FFF2-40B4-BE49-F238E27FC236}">
                <a16:creationId xmlns:a16="http://schemas.microsoft.com/office/drawing/2014/main" id="{A44023E6-43F9-40FC-A747-A47BFFACD736}"/>
              </a:ext>
            </a:extLst>
          </p:cNvPr>
          <p:cNvSpPr>
            <a:spLocks noGrp="1"/>
          </p:cNvSpPr>
          <p:nvPr>
            <p:ph idx="1"/>
          </p:nvPr>
        </p:nvSpPr>
        <p:spPr>
          <a:xfrm>
            <a:off x="460766" y="1576531"/>
            <a:ext cx="3290547" cy="4896544"/>
          </a:xfrm>
          <a:ln>
            <a:miter lim="800000"/>
            <a:headEnd/>
            <a:tailEnd/>
          </a:ln>
        </p:spPr>
        <p:txBody>
          <a:bodyPr/>
          <a:lstStyle/>
          <a:p>
            <a:pPr marL="0" indent="0" eaLnBrk="1" hangingPunct="1">
              <a:buFont typeface="Wingdings" pitchFamily="2" charset="2"/>
              <a:buNone/>
              <a:defRPr/>
            </a:pPr>
            <a:r>
              <a:rPr lang="ja-JP" altLang="en-US" dirty="0">
                <a:latin typeface="游ゴシック Medium" panose="020B0500000000000000" pitchFamily="50" charset="-128"/>
                <a:ea typeface="游ゴシック Medium" panose="020B0500000000000000" pitchFamily="50" charset="-128"/>
              </a:rPr>
              <a:t>人事制度の体系</a:t>
            </a:r>
            <a:endParaRPr lang="en-US" altLang="ja-JP" dirty="0">
              <a:latin typeface="游ゴシック Medium" panose="020B0500000000000000" pitchFamily="50" charset="-128"/>
              <a:ea typeface="游ゴシック Medium" panose="020B0500000000000000" pitchFamily="50" charset="-128"/>
            </a:endParaRPr>
          </a:p>
          <a:p>
            <a:pPr marL="252000" indent="0" eaLnBrk="1" hangingPunct="1">
              <a:buFont typeface="Wingdings" pitchFamily="2" charset="2"/>
              <a:buNone/>
              <a:defRPr/>
            </a:pPr>
            <a:r>
              <a:rPr lang="ja-JP" altLang="en-US" sz="1400" dirty="0">
                <a:solidFill>
                  <a:schemeClr val="accent1">
                    <a:lumMod val="50000"/>
                  </a:schemeClr>
                </a:solidFill>
              </a:rPr>
              <a:t>今回まとめたステップアップ制度、賃金制度は、前回説明した成長支援制度と次のように関係しています。</a:t>
            </a:r>
            <a:endParaRPr lang="en-US" altLang="ja-JP" sz="1400" dirty="0">
              <a:solidFill>
                <a:schemeClr val="accent1">
                  <a:lumMod val="50000"/>
                </a:schemeClr>
              </a:solidFill>
            </a:endParaRPr>
          </a:p>
          <a:p>
            <a:pPr marL="252000" indent="0" eaLnBrk="1" hangingPunct="1">
              <a:buFont typeface="Wingdings" pitchFamily="2" charset="2"/>
              <a:buNone/>
              <a:defRPr/>
            </a:pPr>
            <a:r>
              <a:rPr lang="ja-JP" altLang="en-US" sz="1400" dirty="0">
                <a:solidFill>
                  <a:schemeClr val="accent1">
                    <a:lumMod val="50000"/>
                  </a:schemeClr>
                </a:solidFill>
              </a:rPr>
              <a:t>成長支援制度は他の３つの制度を運営するための中心となるものです。</a:t>
            </a:r>
            <a:endParaRPr lang="en-US" altLang="ja-JP" sz="1400" dirty="0">
              <a:solidFill>
                <a:schemeClr val="accent1">
                  <a:lumMod val="50000"/>
                </a:schemeClr>
              </a:solidFill>
            </a:endParaRPr>
          </a:p>
        </p:txBody>
      </p:sp>
      <p:sp>
        <p:nvSpPr>
          <p:cNvPr id="4" name="フッター プレースホルダー 3">
            <a:extLst>
              <a:ext uri="{FF2B5EF4-FFF2-40B4-BE49-F238E27FC236}">
                <a16:creationId xmlns:a16="http://schemas.microsoft.com/office/drawing/2014/main" id="{BA00271D-A862-4B78-94A9-8AB91BC02CC4}"/>
              </a:ext>
            </a:extLst>
          </p:cNvPr>
          <p:cNvSpPr>
            <a:spLocks noGrp="1"/>
          </p:cNvSpPr>
          <p:nvPr>
            <p:ph type="ftr" sz="quarter" idx="10"/>
          </p:nvPr>
        </p:nvSpPr>
        <p:spPr>
          <a:xfrm>
            <a:off x="1258888" y="6524625"/>
            <a:ext cx="6848475" cy="333375"/>
          </a:xfrm>
          <a:noFill/>
          <a:ln w="9525">
            <a:noFill/>
            <a:miter lim="800000"/>
            <a:headEnd/>
            <a:tailEnd/>
          </a:ln>
          <a:effectLst/>
        </p:spPr>
        <p:txBody>
          <a:bodyPr vert="horz" wrap="square" lIns="91440" tIns="45720" rIns="91440" bIns="45720" numCol="1" anchor="t" anchorCtr="0" compatLnSpc="1">
            <a:prstTxWarp prst="textNoShape">
              <a:avLst/>
            </a:prstTxWarp>
          </a:bodyPr>
          <a:lstStyle/>
          <a:p>
            <a:pPr algn="ctr" fontAlgn="auto">
              <a:spcBef>
                <a:spcPts val="0"/>
              </a:spcBef>
              <a:spcAft>
                <a:spcPts val="0"/>
              </a:spcAft>
            </a:pPr>
            <a:r>
              <a:rPr lang="en-US" altLang="ja-JP" sz="1200">
                <a:solidFill>
                  <a:schemeClr val="accent1">
                    <a:lumMod val="75000"/>
                  </a:schemeClr>
                </a:solidFill>
                <a:latin typeface="Century Gothic" panose="020B0502020202020204" pitchFamily="34" charset="0"/>
                <a:ea typeface="+mn-ea"/>
                <a:cs typeface="+mn-cs"/>
              </a:rPr>
              <a:t>Copyright 2024 ENTOENTO Co. Ltd. All Rights Reserved.</a:t>
            </a:r>
            <a:endParaRPr lang="ja-JP" altLang="en-US" sz="1200" dirty="0">
              <a:solidFill>
                <a:schemeClr val="accent1">
                  <a:lumMod val="75000"/>
                </a:schemeClr>
              </a:solidFill>
              <a:latin typeface="Century Gothic" panose="020B0502020202020204" pitchFamily="34" charset="0"/>
              <a:ea typeface="+mn-ea"/>
              <a:cs typeface="+mn-cs"/>
            </a:endParaRPr>
          </a:p>
        </p:txBody>
      </p:sp>
      <p:grpSp>
        <p:nvGrpSpPr>
          <p:cNvPr id="8195" name="グループ化 8194">
            <a:extLst>
              <a:ext uri="{FF2B5EF4-FFF2-40B4-BE49-F238E27FC236}">
                <a16:creationId xmlns:a16="http://schemas.microsoft.com/office/drawing/2014/main" id="{F2E70643-022B-C380-1FBE-EF9D6A0BDD1B}"/>
              </a:ext>
            </a:extLst>
          </p:cNvPr>
          <p:cNvGrpSpPr/>
          <p:nvPr/>
        </p:nvGrpSpPr>
        <p:grpSpPr>
          <a:xfrm>
            <a:off x="3593043" y="1186836"/>
            <a:ext cx="5090191" cy="5286239"/>
            <a:chOff x="5494339" y="476672"/>
            <a:chExt cx="5090191" cy="5286239"/>
          </a:xfrm>
        </p:grpSpPr>
        <p:sp>
          <p:nvSpPr>
            <p:cNvPr id="14" name="左右矢印 15">
              <a:extLst>
                <a:ext uri="{FF2B5EF4-FFF2-40B4-BE49-F238E27FC236}">
                  <a16:creationId xmlns:a16="http://schemas.microsoft.com/office/drawing/2014/main" id="{62CF4992-00A3-0FEC-7F28-C2D182F67313}"/>
                </a:ext>
              </a:extLst>
            </p:cNvPr>
            <p:cNvSpPr>
              <a:spLocks noChangeAspect="1" noChangeArrowheads="1"/>
            </p:cNvSpPr>
            <p:nvPr/>
          </p:nvSpPr>
          <p:spPr bwMode="gray">
            <a:xfrm rot="16200000">
              <a:off x="7839956" y="2751934"/>
              <a:ext cx="413744" cy="254759"/>
            </a:xfrm>
            <a:prstGeom prst="leftRightArrow">
              <a:avLst>
                <a:gd name="adj1" fmla="val 50000"/>
                <a:gd name="adj2" fmla="val 50342"/>
              </a:avLst>
            </a:prstGeom>
            <a:solidFill>
              <a:schemeClr val="bg1"/>
            </a:solidFill>
            <a:ln w="25400" algn="ctr">
              <a:noFill/>
              <a:miter lim="800000"/>
              <a:headEnd/>
              <a:tailEnd/>
            </a:ln>
          </p:spPr>
          <p:txBody>
            <a:bodyPr vert="eaVert" anchor="ctr"/>
            <a:lstStyle/>
            <a:p>
              <a:pPr algn="ctr" eaLnBrk="1" fontAlgn="auto" hangingPunct="1">
                <a:spcBef>
                  <a:spcPts val="0"/>
                </a:spcBef>
                <a:spcAft>
                  <a:spcPts val="0"/>
                </a:spcAft>
                <a:defRPr/>
              </a:pPr>
              <a:endParaRPr lang="ja-JP" altLang="en-US" dirty="0">
                <a:solidFill>
                  <a:schemeClr val="lt1"/>
                </a:solidFill>
                <a:latin typeface="+mn-lt"/>
                <a:ea typeface="+mn-ea"/>
              </a:endParaRPr>
            </a:p>
          </p:txBody>
        </p:sp>
        <p:sp>
          <p:nvSpPr>
            <p:cNvPr id="15" name="左右矢印 19">
              <a:extLst>
                <a:ext uri="{FF2B5EF4-FFF2-40B4-BE49-F238E27FC236}">
                  <a16:creationId xmlns:a16="http://schemas.microsoft.com/office/drawing/2014/main" id="{F6064BB5-AFCE-35F4-D8DF-ADC9ED6DD05A}"/>
                </a:ext>
              </a:extLst>
            </p:cNvPr>
            <p:cNvSpPr/>
            <p:nvPr/>
          </p:nvSpPr>
          <p:spPr bwMode="gray">
            <a:xfrm rot="1706542">
              <a:off x="8616375" y="3692087"/>
              <a:ext cx="413744" cy="254759"/>
            </a:xfrm>
            <a:prstGeom prst="leftRightArrow">
              <a:avLst>
                <a:gd name="adj1" fmla="val 50000"/>
                <a:gd name="adj2" fmla="val 50344"/>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dirty="0"/>
            </a:p>
          </p:txBody>
        </p:sp>
        <p:sp>
          <p:nvSpPr>
            <p:cNvPr id="16" name="左右矢印 20">
              <a:extLst>
                <a:ext uri="{FF2B5EF4-FFF2-40B4-BE49-F238E27FC236}">
                  <a16:creationId xmlns:a16="http://schemas.microsoft.com/office/drawing/2014/main" id="{EB300BCA-D52B-06F9-2F0A-69945BF6D7BC}"/>
                </a:ext>
              </a:extLst>
            </p:cNvPr>
            <p:cNvSpPr/>
            <p:nvPr/>
          </p:nvSpPr>
          <p:spPr bwMode="gray">
            <a:xfrm rot="19826098">
              <a:off x="7066483" y="3745161"/>
              <a:ext cx="413744" cy="256675"/>
            </a:xfrm>
            <a:prstGeom prst="leftRightArrow">
              <a:avLst>
                <a:gd name="adj1" fmla="val 50000"/>
                <a:gd name="adj2" fmla="val 50344"/>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dirty="0"/>
            </a:p>
          </p:txBody>
        </p:sp>
        <p:grpSp>
          <p:nvGrpSpPr>
            <p:cNvPr id="17" name="グループ化 16">
              <a:extLst>
                <a:ext uri="{FF2B5EF4-FFF2-40B4-BE49-F238E27FC236}">
                  <a16:creationId xmlns:a16="http://schemas.microsoft.com/office/drawing/2014/main" id="{E9C13A7E-E899-5108-A252-5973081A3DC8}"/>
                </a:ext>
              </a:extLst>
            </p:cNvPr>
            <p:cNvGrpSpPr/>
            <p:nvPr/>
          </p:nvGrpSpPr>
          <p:grpSpPr>
            <a:xfrm>
              <a:off x="5494339" y="476672"/>
              <a:ext cx="5090191" cy="5286239"/>
              <a:chOff x="611560" y="1236398"/>
              <a:chExt cx="5090191" cy="5286239"/>
            </a:xfrm>
          </p:grpSpPr>
          <p:grpSp>
            <p:nvGrpSpPr>
              <p:cNvPr id="18" name="グループ化 17">
                <a:extLst>
                  <a:ext uri="{FF2B5EF4-FFF2-40B4-BE49-F238E27FC236}">
                    <a16:creationId xmlns:a16="http://schemas.microsoft.com/office/drawing/2014/main" id="{EC4F3FD6-4638-70EE-EDF2-5D87A4BA170A}"/>
                  </a:ext>
                </a:extLst>
              </p:cNvPr>
              <p:cNvGrpSpPr/>
              <p:nvPr/>
            </p:nvGrpSpPr>
            <p:grpSpPr bwMode="gray">
              <a:xfrm>
                <a:off x="611560" y="1236398"/>
                <a:ext cx="5090191" cy="4859013"/>
                <a:chOff x="468313" y="1714500"/>
                <a:chExt cx="3775075" cy="3603625"/>
              </a:xfrm>
            </p:grpSpPr>
            <p:sp>
              <p:nvSpPr>
                <p:cNvPr id="22" name="二等辺三角形 21">
                  <a:extLst>
                    <a:ext uri="{FF2B5EF4-FFF2-40B4-BE49-F238E27FC236}">
                      <a16:creationId xmlns:a16="http://schemas.microsoft.com/office/drawing/2014/main" id="{2D59756F-C8DE-208E-E832-B3AEE5CC8E3D}"/>
                    </a:ext>
                  </a:extLst>
                </p:cNvPr>
                <p:cNvSpPr/>
                <p:nvPr/>
              </p:nvSpPr>
              <p:spPr bwMode="gray">
                <a:xfrm>
                  <a:off x="1412875" y="1714500"/>
                  <a:ext cx="1887538" cy="1801813"/>
                </a:xfrm>
                <a:prstGeom prst="triangle">
                  <a:avLst/>
                </a:prstGeom>
                <a:solidFill>
                  <a:srgbClr val="FF7C8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ja-JP" altLang="en-US" dirty="0"/>
                </a:p>
              </p:txBody>
            </p:sp>
            <p:sp>
              <p:nvSpPr>
                <p:cNvPr id="23" name="二等辺三角形 22">
                  <a:extLst>
                    <a:ext uri="{FF2B5EF4-FFF2-40B4-BE49-F238E27FC236}">
                      <a16:creationId xmlns:a16="http://schemas.microsoft.com/office/drawing/2014/main" id="{8985457D-D5C9-2D0C-4004-71EFE9A3D447}"/>
                    </a:ext>
                  </a:extLst>
                </p:cNvPr>
                <p:cNvSpPr/>
                <p:nvPr/>
              </p:nvSpPr>
              <p:spPr bwMode="gray">
                <a:xfrm>
                  <a:off x="468313" y="3516313"/>
                  <a:ext cx="1887537" cy="1801812"/>
                </a:xfrm>
                <a:prstGeom prst="triangle">
                  <a:avLst/>
                </a:prstGeom>
                <a:solidFill>
                  <a:srgbClr val="00B05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ja-JP" altLang="en-US" dirty="0"/>
                </a:p>
              </p:txBody>
            </p:sp>
            <p:sp>
              <p:nvSpPr>
                <p:cNvPr id="24" name="二等辺三角形 23">
                  <a:extLst>
                    <a:ext uri="{FF2B5EF4-FFF2-40B4-BE49-F238E27FC236}">
                      <a16:creationId xmlns:a16="http://schemas.microsoft.com/office/drawing/2014/main" id="{F88CF1A3-4BF8-08CE-8ACD-FC7B1A09A424}"/>
                    </a:ext>
                  </a:extLst>
                </p:cNvPr>
                <p:cNvSpPr/>
                <p:nvPr/>
              </p:nvSpPr>
              <p:spPr bwMode="gray">
                <a:xfrm>
                  <a:off x="2355850" y="3516313"/>
                  <a:ext cx="1887538" cy="1801812"/>
                </a:xfrm>
                <a:prstGeom prst="triangle">
                  <a:avLst/>
                </a:prstGeom>
                <a:solidFill>
                  <a:srgbClr val="0070C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ja-JP" altLang="en-US" dirty="0"/>
                </a:p>
              </p:txBody>
            </p:sp>
            <p:sp>
              <p:nvSpPr>
                <p:cNvPr id="25" name="二等辺三角形 24">
                  <a:extLst>
                    <a:ext uri="{FF2B5EF4-FFF2-40B4-BE49-F238E27FC236}">
                      <a16:creationId xmlns:a16="http://schemas.microsoft.com/office/drawing/2014/main" id="{062E35CE-EF70-54B4-E551-A380AF9A874B}"/>
                    </a:ext>
                  </a:extLst>
                </p:cNvPr>
                <p:cNvSpPr>
                  <a:spLocks noChangeAspect="1" noChangeArrowheads="1"/>
                </p:cNvSpPr>
                <p:nvPr/>
              </p:nvSpPr>
              <p:spPr bwMode="gray">
                <a:xfrm rot="10800000">
                  <a:off x="1412875" y="3516313"/>
                  <a:ext cx="1887538" cy="1801812"/>
                </a:xfrm>
                <a:prstGeom prst="triangle">
                  <a:avLst>
                    <a:gd name="adj" fmla="val 50000"/>
                  </a:avLst>
                </a:prstGeom>
                <a:solidFill>
                  <a:srgbClr val="FFC000"/>
                </a:solidFill>
                <a:ln w="25400" algn="ctr">
                  <a:solidFill>
                    <a:schemeClr val="bg1"/>
                  </a:solidFill>
                  <a:miter lim="800000"/>
                  <a:headEnd/>
                  <a:tailEnd/>
                </a:ln>
              </p:spPr>
              <p:txBody>
                <a:bodyPr rot="10800000" anchor="ctr"/>
                <a:lstStyle/>
                <a:p>
                  <a:pPr algn="ctr" eaLnBrk="1" hangingPunct="1">
                    <a:defRPr/>
                  </a:pPr>
                  <a:endParaRPr lang="ja-JP" altLang="en-US" dirty="0">
                    <a:solidFill>
                      <a:schemeClr val="lt1"/>
                    </a:solidFill>
                    <a:latin typeface="+mn-lt"/>
                    <a:ea typeface="+mn-ea"/>
                  </a:endParaRPr>
                </a:p>
              </p:txBody>
            </p:sp>
          </p:grpSp>
          <p:sp>
            <p:nvSpPr>
              <p:cNvPr id="19" name="円弧 11">
                <a:extLst>
                  <a:ext uri="{FF2B5EF4-FFF2-40B4-BE49-F238E27FC236}">
                    <a16:creationId xmlns:a16="http://schemas.microsoft.com/office/drawing/2014/main" id="{BFC162B0-D70D-A394-AB6D-F6D51D9458F9}"/>
                  </a:ext>
                </a:extLst>
              </p:cNvPr>
              <p:cNvSpPr>
                <a:spLocks noChangeAspect="1" noChangeArrowheads="1"/>
              </p:cNvSpPr>
              <p:nvPr/>
            </p:nvSpPr>
            <p:spPr bwMode="gray">
              <a:xfrm rot="15020529">
                <a:off x="1508919" y="3106825"/>
                <a:ext cx="1115992" cy="1131523"/>
              </a:xfrm>
              <a:custGeom>
                <a:avLst/>
                <a:gdLst>
                  <a:gd name="T0" fmla="*/ 398526 w 1328819"/>
                  <a:gd name="T1" fmla="*/ 56312 h 1347759"/>
                  <a:gd name="T2" fmla="*/ 664410 w 1328819"/>
                  <a:gd name="T3" fmla="*/ 673880 h 1347759"/>
                  <a:gd name="T4" fmla="*/ 1259147 w 1328819"/>
                  <a:gd name="T5" fmla="*/ 974290 h 1347759"/>
                  <a:gd name="T6" fmla="*/ 11796480 60000 65536"/>
                  <a:gd name="T7" fmla="*/ 11796480 60000 65536"/>
                  <a:gd name="T8" fmla="*/ 5898240 60000 65536"/>
                  <a:gd name="T9" fmla="*/ 398526 w 1328819"/>
                  <a:gd name="T10" fmla="*/ 0 h 1347759"/>
                  <a:gd name="T11" fmla="*/ 1328819 w 1328819"/>
                  <a:gd name="T12" fmla="*/ 974290 h 1347759"/>
                </a:gdLst>
                <a:ahLst/>
                <a:cxnLst>
                  <a:cxn ang="T6">
                    <a:pos x="T0" y="T1"/>
                  </a:cxn>
                  <a:cxn ang="T7">
                    <a:pos x="T2" y="T3"/>
                  </a:cxn>
                  <a:cxn ang="T8">
                    <a:pos x="T4" y="T5"/>
                  </a:cxn>
                </a:cxnLst>
                <a:rect l="T9" t="T10" r="T11" b="T12"/>
                <a:pathLst>
                  <a:path w="1328819" h="1347759" stroke="0">
                    <a:moveTo>
                      <a:pt x="398526" y="56312"/>
                    </a:moveTo>
                    <a:lnTo>
                      <a:pt x="398525" y="56311"/>
                    </a:lnTo>
                    <a:cubicBezTo>
                      <a:pt x="482385" y="19171"/>
                      <a:pt x="572904" y="-1"/>
                      <a:pt x="664410" y="0"/>
                    </a:cubicBezTo>
                    <a:cubicBezTo>
                      <a:pt x="1031353" y="0"/>
                      <a:pt x="1328820" y="301706"/>
                      <a:pt x="1328820" y="673880"/>
                    </a:cubicBezTo>
                    <a:cubicBezTo>
                      <a:pt x="1328820" y="778135"/>
                      <a:pt x="1304970" y="880969"/>
                      <a:pt x="1259146" y="974291"/>
                    </a:cubicBezTo>
                    <a:lnTo>
                      <a:pt x="664410" y="673880"/>
                    </a:lnTo>
                    <a:close/>
                  </a:path>
                  <a:path w="1328819" h="1347759" fill="none">
                    <a:moveTo>
                      <a:pt x="398526" y="56312"/>
                    </a:moveTo>
                    <a:lnTo>
                      <a:pt x="398525" y="56311"/>
                    </a:lnTo>
                    <a:cubicBezTo>
                      <a:pt x="482385" y="19171"/>
                      <a:pt x="572904" y="-1"/>
                      <a:pt x="664410" y="0"/>
                    </a:cubicBezTo>
                    <a:cubicBezTo>
                      <a:pt x="1031353" y="0"/>
                      <a:pt x="1328820" y="301706"/>
                      <a:pt x="1328820" y="673880"/>
                    </a:cubicBezTo>
                    <a:cubicBezTo>
                      <a:pt x="1328820" y="778135"/>
                      <a:pt x="1304970" y="880969"/>
                      <a:pt x="1259146" y="974291"/>
                    </a:cubicBezTo>
                  </a:path>
                </a:pathLst>
              </a:custGeom>
              <a:noFill/>
              <a:ln w="38100" algn="ctr">
                <a:solidFill>
                  <a:srgbClr val="969696"/>
                </a:solidFill>
                <a:miter lim="800000"/>
                <a:headEnd type="arrow" w="med" len="med"/>
                <a:tailEnd type="arrow" w="med" len="med"/>
              </a:ln>
            </p:spPr>
            <p:txBody>
              <a:bodyPr vert="eaVert" anchor="ctr"/>
              <a:lstStyle/>
              <a:p>
                <a:pPr algn="ctr" eaLnBrk="1" hangingPunct="1">
                  <a:defRPr/>
                </a:pPr>
                <a:endParaRPr lang="ja-JP" altLang="en-US" dirty="0">
                  <a:latin typeface="+mn-lt"/>
                  <a:ea typeface="+mn-ea"/>
                </a:endParaRPr>
              </a:p>
            </p:txBody>
          </p:sp>
          <p:sp>
            <p:nvSpPr>
              <p:cNvPr id="20" name="円弧 12">
                <a:extLst>
                  <a:ext uri="{FF2B5EF4-FFF2-40B4-BE49-F238E27FC236}">
                    <a16:creationId xmlns:a16="http://schemas.microsoft.com/office/drawing/2014/main" id="{A211A8D1-AD20-94C6-7388-4045261F13DA}"/>
                  </a:ext>
                </a:extLst>
              </p:cNvPr>
              <p:cNvSpPr>
                <a:spLocks noChangeAspect="1" noChangeArrowheads="1"/>
              </p:cNvSpPr>
              <p:nvPr/>
            </p:nvSpPr>
            <p:spPr bwMode="gray">
              <a:xfrm rot="7995131">
                <a:off x="2404036" y="5140288"/>
                <a:ext cx="1372109" cy="1392589"/>
              </a:xfrm>
              <a:custGeom>
                <a:avLst/>
                <a:gdLst>
                  <a:gd name="T0" fmla="*/ 398526 w 1328819"/>
                  <a:gd name="T1" fmla="*/ 56312 h 1347759"/>
                  <a:gd name="T2" fmla="*/ 664410 w 1328819"/>
                  <a:gd name="T3" fmla="*/ 673880 h 1347759"/>
                  <a:gd name="T4" fmla="*/ 1259147 w 1328819"/>
                  <a:gd name="T5" fmla="*/ 974290 h 1347759"/>
                  <a:gd name="T6" fmla="*/ 11796480 60000 65536"/>
                  <a:gd name="T7" fmla="*/ 11796480 60000 65536"/>
                  <a:gd name="T8" fmla="*/ 5898240 60000 65536"/>
                  <a:gd name="T9" fmla="*/ 398526 w 1328819"/>
                  <a:gd name="T10" fmla="*/ 0 h 1347759"/>
                  <a:gd name="T11" fmla="*/ 1328819 w 1328819"/>
                  <a:gd name="T12" fmla="*/ 974290 h 1347759"/>
                </a:gdLst>
                <a:ahLst/>
                <a:cxnLst>
                  <a:cxn ang="T6">
                    <a:pos x="T0" y="T1"/>
                  </a:cxn>
                  <a:cxn ang="T7">
                    <a:pos x="T2" y="T3"/>
                  </a:cxn>
                  <a:cxn ang="T8">
                    <a:pos x="T4" y="T5"/>
                  </a:cxn>
                </a:cxnLst>
                <a:rect l="T9" t="T10" r="T11" b="T12"/>
                <a:pathLst>
                  <a:path w="1328819" h="1347759" stroke="0">
                    <a:moveTo>
                      <a:pt x="398526" y="56312"/>
                    </a:moveTo>
                    <a:lnTo>
                      <a:pt x="398525" y="56311"/>
                    </a:lnTo>
                    <a:cubicBezTo>
                      <a:pt x="482385" y="19171"/>
                      <a:pt x="572904" y="-1"/>
                      <a:pt x="664410" y="0"/>
                    </a:cubicBezTo>
                    <a:cubicBezTo>
                      <a:pt x="1031353" y="0"/>
                      <a:pt x="1328820" y="301706"/>
                      <a:pt x="1328820" y="673880"/>
                    </a:cubicBezTo>
                    <a:cubicBezTo>
                      <a:pt x="1328820" y="778135"/>
                      <a:pt x="1304970" y="880969"/>
                      <a:pt x="1259146" y="974291"/>
                    </a:cubicBezTo>
                    <a:lnTo>
                      <a:pt x="664410" y="673880"/>
                    </a:lnTo>
                    <a:close/>
                  </a:path>
                  <a:path w="1328819" h="1347759" fill="none">
                    <a:moveTo>
                      <a:pt x="398526" y="56312"/>
                    </a:moveTo>
                    <a:lnTo>
                      <a:pt x="398525" y="56311"/>
                    </a:lnTo>
                    <a:cubicBezTo>
                      <a:pt x="482385" y="19171"/>
                      <a:pt x="572904" y="-1"/>
                      <a:pt x="664410" y="0"/>
                    </a:cubicBezTo>
                    <a:cubicBezTo>
                      <a:pt x="1031353" y="0"/>
                      <a:pt x="1328820" y="301706"/>
                      <a:pt x="1328820" y="673880"/>
                    </a:cubicBezTo>
                    <a:cubicBezTo>
                      <a:pt x="1328820" y="778135"/>
                      <a:pt x="1304970" y="880969"/>
                      <a:pt x="1259146" y="974291"/>
                    </a:cubicBezTo>
                  </a:path>
                </a:pathLst>
              </a:custGeom>
              <a:noFill/>
              <a:ln w="38100" algn="ctr">
                <a:solidFill>
                  <a:srgbClr val="969696"/>
                </a:solidFill>
                <a:miter lim="800000"/>
                <a:headEnd type="arrow" w="med" len="med"/>
                <a:tailEnd type="arrow" w="med" len="med"/>
              </a:ln>
            </p:spPr>
            <p:txBody>
              <a:bodyPr rot="10800000" vert="eaVert" anchor="ctr"/>
              <a:lstStyle/>
              <a:p>
                <a:pPr algn="ctr" eaLnBrk="1" hangingPunct="1">
                  <a:defRPr/>
                </a:pPr>
                <a:endParaRPr lang="ja-JP" altLang="en-US" dirty="0">
                  <a:latin typeface="+mn-lt"/>
                  <a:ea typeface="+mn-ea"/>
                </a:endParaRPr>
              </a:p>
            </p:txBody>
          </p:sp>
          <p:sp>
            <p:nvSpPr>
              <p:cNvPr id="21" name="円弧 20">
                <a:extLst>
                  <a:ext uri="{FF2B5EF4-FFF2-40B4-BE49-F238E27FC236}">
                    <a16:creationId xmlns:a16="http://schemas.microsoft.com/office/drawing/2014/main" id="{32CB3B95-217F-91AE-89DE-37C7205934EB}"/>
                  </a:ext>
                </a:extLst>
              </p:cNvPr>
              <p:cNvSpPr/>
              <p:nvPr/>
            </p:nvSpPr>
            <p:spPr bwMode="gray">
              <a:xfrm rot="1007463">
                <a:off x="3719060" y="3108482"/>
                <a:ext cx="1044082" cy="1084115"/>
              </a:xfrm>
              <a:prstGeom prst="arc">
                <a:avLst>
                  <a:gd name="adj1" fmla="val 14802385"/>
                  <a:gd name="adj2" fmla="val 1607939"/>
                </a:avLst>
              </a:prstGeom>
              <a:ln w="38100">
                <a:solidFill>
                  <a:srgbClr val="969696"/>
                </a:solidFill>
                <a:headEnd type="arrow"/>
                <a:tailEnd type="arrow"/>
              </a:ln>
            </p:spPr>
            <p:style>
              <a:lnRef idx="1">
                <a:schemeClr val="dk1"/>
              </a:lnRef>
              <a:fillRef idx="0">
                <a:schemeClr val="dk1"/>
              </a:fillRef>
              <a:effectRef idx="0">
                <a:schemeClr val="dk1"/>
              </a:effectRef>
              <a:fontRef idx="minor">
                <a:schemeClr val="tx1"/>
              </a:fontRef>
            </p:style>
            <p:txBody>
              <a:bodyPr anchor="ctr"/>
              <a:lstStyle/>
              <a:p>
                <a:pPr algn="ctr" eaLnBrk="1" hangingPunct="1">
                  <a:defRPr/>
                </a:pPr>
                <a:endParaRPr lang="ja-JP" altLang="en-US" dirty="0"/>
              </a:p>
            </p:txBody>
          </p:sp>
        </p:grpSp>
        <p:sp>
          <p:nvSpPr>
            <p:cNvPr id="26" name="テキスト ボックス 18">
              <a:extLst>
                <a:ext uri="{FF2B5EF4-FFF2-40B4-BE49-F238E27FC236}">
                  <a16:creationId xmlns:a16="http://schemas.microsoft.com/office/drawing/2014/main" id="{C00AD932-F7C9-90C7-BF50-9B14CD6649B0}"/>
                </a:ext>
              </a:extLst>
            </p:cNvPr>
            <p:cNvSpPr txBox="1">
              <a:spLocks noChangeAspect="1" noChangeArrowheads="1"/>
            </p:cNvSpPr>
            <p:nvPr/>
          </p:nvSpPr>
          <p:spPr bwMode="black">
            <a:xfrm>
              <a:off x="7115153" y="1575449"/>
              <a:ext cx="1848561" cy="3452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Wingdings" panose="05000000000000000000" pitchFamily="2" charset="2"/>
                <a:buChar char="l"/>
                <a:defRPr kumimoji="1" sz="3200">
                  <a:solidFill>
                    <a:schemeClr val="tx1"/>
                  </a:solidFill>
                  <a:latin typeface="ＭＳ ゴシック" panose="020B0609070205080204" pitchFamily="49" charset="-128"/>
                  <a:ea typeface="ＭＳ ゴシック" panose="020B0609070205080204" pitchFamily="49" charset="-128"/>
                </a:defRPr>
              </a:lvl1pPr>
              <a:lvl2pPr marL="742950" indent="-285750">
                <a:spcBef>
                  <a:spcPct val="20000"/>
                </a:spcBef>
                <a:buFont typeface="Wingdings" panose="05000000000000000000" pitchFamily="2" charset="2"/>
                <a:buChar char="l"/>
                <a:defRPr kumimoji="1" sz="1600">
                  <a:solidFill>
                    <a:schemeClr val="tx1"/>
                  </a:solidFill>
                  <a:latin typeface="ＭＳ ゴシック" panose="020B0609070205080204" pitchFamily="49" charset="-128"/>
                  <a:ea typeface="ＭＳ ゴシック" panose="020B0609070205080204" pitchFamily="49" charset="-128"/>
                </a:defRPr>
              </a:lvl2pPr>
              <a:lvl3pPr marL="1143000" indent="-228600">
                <a:spcBef>
                  <a:spcPct val="20000"/>
                </a:spcBef>
                <a:buFont typeface="Wingdings" panose="05000000000000000000" pitchFamily="2" charset="2"/>
                <a:buChar char="l"/>
                <a:defRPr kumimoji="1" sz="1400">
                  <a:solidFill>
                    <a:schemeClr val="tx1"/>
                  </a:solidFill>
                  <a:latin typeface="ＭＳ ゴシック" panose="020B0609070205080204" pitchFamily="49" charset="-128"/>
                  <a:ea typeface="ＭＳ ゴシック" panose="020B0609070205080204" pitchFamily="49" charset="-128"/>
                </a:defRPr>
              </a:lvl3pPr>
              <a:lvl4pPr marL="1600200" indent="-228600">
                <a:spcBef>
                  <a:spcPct val="20000"/>
                </a:spcBef>
                <a:buFont typeface="Wingdings" panose="05000000000000000000" pitchFamily="2" charset="2"/>
                <a:buChar char="l"/>
                <a:defRPr kumimoji="1" sz="1200">
                  <a:solidFill>
                    <a:schemeClr val="tx1"/>
                  </a:solidFill>
                  <a:latin typeface="ＭＳ ゴシック" panose="020B0609070205080204" pitchFamily="49" charset="-128"/>
                  <a:ea typeface="ＭＳ ゴシック" panose="020B0609070205080204" pitchFamily="49" charset="-128"/>
                </a:defRPr>
              </a:lvl4pPr>
              <a:lvl5pPr marL="2057400" indent="-228600">
                <a:spcBef>
                  <a:spcPct val="20000"/>
                </a:spcBef>
                <a:buFont typeface="Wingdings" panose="05000000000000000000" pitchFamily="2" charset="2"/>
                <a:buChar char="l"/>
                <a:defRPr kumimoji="1" sz="1200">
                  <a:solidFill>
                    <a:schemeClr val="tx1"/>
                  </a:solidFill>
                  <a:latin typeface="ＭＳ ゴシック" panose="020B0609070205080204" pitchFamily="49" charset="-128"/>
                  <a:ea typeface="ＭＳ ゴシック" panose="020B0609070205080204" pitchFamily="49" charset="-128"/>
                </a:defRPr>
              </a:lvl5pPr>
              <a:lvl6pPr marL="2514600" indent="-228600" eaLnBrk="0" fontAlgn="base" hangingPunct="0">
                <a:spcBef>
                  <a:spcPct val="20000"/>
                </a:spcBef>
                <a:spcAft>
                  <a:spcPct val="0"/>
                </a:spcAft>
                <a:buFont typeface="Wingdings" panose="05000000000000000000" pitchFamily="2" charset="2"/>
                <a:buChar char="l"/>
                <a:defRPr kumimoji="1" sz="1200">
                  <a:solidFill>
                    <a:schemeClr val="tx1"/>
                  </a:solidFill>
                  <a:latin typeface="ＭＳ ゴシック" panose="020B0609070205080204" pitchFamily="49" charset="-128"/>
                  <a:ea typeface="ＭＳ ゴシック" panose="020B0609070205080204" pitchFamily="49" charset="-128"/>
                </a:defRPr>
              </a:lvl6pPr>
              <a:lvl7pPr marL="2971800" indent="-228600" eaLnBrk="0" fontAlgn="base" hangingPunct="0">
                <a:spcBef>
                  <a:spcPct val="20000"/>
                </a:spcBef>
                <a:spcAft>
                  <a:spcPct val="0"/>
                </a:spcAft>
                <a:buFont typeface="Wingdings" panose="05000000000000000000" pitchFamily="2" charset="2"/>
                <a:buChar char="l"/>
                <a:defRPr kumimoji="1" sz="1200">
                  <a:solidFill>
                    <a:schemeClr val="tx1"/>
                  </a:solidFill>
                  <a:latin typeface="ＭＳ ゴシック" panose="020B0609070205080204" pitchFamily="49" charset="-128"/>
                  <a:ea typeface="ＭＳ ゴシック" panose="020B0609070205080204" pitchFamily="49" charset="-128"/>
                </a:defRPr>
              </a:lvl7pPr>
              <a:lvl8pPr marL="3429000" indent="-228600" eaLnBrk="0" fontAlgn="base" hangingPunct="0">
                <a:spcBef>
                  <a:spcPct val="20000"/>
                </a:spcBef>
                <a:spcAft>
                  <a:spcPct val="0"/>
                </a:spcAft>
                <a:buFont typeface="Wingdings" panose="05000000000000000000" pitchFamily="2" charset="2"/>
                <a:buChar char="l"/>
                <a:defRPr kumimoji="1" sz="1200">
                  <a:solidFill>
                    <a:schemeClr val="tx1"/>
                  </a:solidFill>
                  <a:latin typeface="ＭＳ ゴシック" panose="020B0609070205080204" pitchFamily="49" charset="-128"/>
                  <a:ea typeface="ＭＳ ゴシック" panose="020B0609070205080204" pitchFamily="49" charset="-128"/>
                </a:defRPr>
              </a:lvl8pPr>
              <a:lvl9pPr marL="3886200" indent="-228600" eaLnBrk="0" fontAlgn="base" hangingPunct="0">
                <a:spcBef>
                  <a:spcPct val="20000"/>
                </a:spcBef>
                <a:spcAft>
                  <a:spcPct val="0"/>
                </a:spcAft>
                <a:buFont typeface="Wingdings" panose="05000000000000000000" pitchFamily="2" charset="2"/>
                <a:buChar char="l"/>
                <a:defRPr kumimoji="1" sz="1200">
                  <a:solidFill>
                    <a:schemeClr val="tx1"/>
                  </a:solidFill>
                  <a:latin typeface="ＭＳ ゴシック" panose="020B0609070205080204" pitchFamily="49" charset="-128"/>
                  <a:ea typeface="ＭＳ ゴシック" panose="020B0609070205080204" pitchFamily="49" charset="-128"/>
                </a:defRPr>
              </a:lvl9pPr>
            </a:lstStyle>
            <a:p>
              <a:pPr algn="ctr" eaLnBrk="1" hangingPunct="1">
                <a:spcBef>
                  <a:spcPct val="0"/>
                </a:spcBef>
                <a:buFontTx/>
                <a:buNone/>
              </a:pPr>
              <a:r>
                <a:rPr lang="ja-JP" altLang="en-US" sz="1600" dirty="0">
                  <a:solidFill>
                    <a:schemeClr val="bg1"/>
                  </a:solidFill>
                  <a:latin typeface="HGSｺﾞｼｯｸE" panose="020B0900000000000000" pitchFamily="50" charset="-128"/>
                  <a:ea typeface="HGSｺﾞｼｯｸE" panose="020B0900000000000000" pitchFamily="50" charset="-128"/>
                </a:rPr>
                <a:t>教育制度</a:t>
              </a:r>
            </a:p>
          </p:txBody>
        </p:sp>
        <p:sp>
          <p:nvSpPr>
            <p:cNvPr id="27" name="テキスト ボックス 21">
              <a:extLst>
                <a:ext uri="{FF2B5EF4-FFF2-40B4-BE49-F238E27FC236}">
                  <a16:creationId xmlns:a16="http://schemas.microsoft.com/office/drawing/2014/main" id="{39B67D7E-E8B1-4894-AF97-3F8E44B69A22}"/>
                </a:ext>
              </a:extLst>
            </p:cNvPr>
            <p:cNvSpPr txBox="1">
              <a:spLocks noChangeAspect="1" noChangeArrowheads="1"/>
            </p:cNvSpPr>
            <p:nvPr/>
          </p:nvSpPr>
          <p:spPr bwMode="black">
            <a:xfrm>
              <a:off x="7102256" y="3154475"/>
              <a:ext cx="1846932" cy="3221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Wingdings" panose="05000000000000000000" pitchFamily="2" charset="2"/>
                <a:buChar char="l"/>
                <a:defRPr kumimoji="1" sz="3200">
                  <a:solidFill>
                    <a:schemeClr val="tx1"/>
                  </a:solidFill>
                  <a:latin typeface="ＭＳ ゴシック" panose="020B0609070205080204" pitchFamily="49" charset="-128"/>
                  <a:ea typeface="ＭＳ ゴシック" panose="020B0609070205080204" pitchFamily="49" charset="-128"/>
                </a:defRPr>
              </a:lvl1pPr>
              <a:lvl2pPr marL="742950" indent="-285750">
                <a:spcBef>
                  <a:spcPct val="20000"/>
                </a:spcBef>
                <a:buFont typeface="Wingdings" panose="05000000000000000000" pitchFamily="2" charset="2"/>
                <a:buChar char="l"/>
                <a:defRPr kumimoji="1" sz="1600">
                  <a:solidFill>
                    <a:schemeClr val="tx1"/>
                  </a:solidFill>
                  <a:latin typeface="ＭＳ ゴシック" panose="020B0609070205080204" pitchFamily="49" charset="-128"/>
                  <a:ea typeface="ＭＳ ゴシック" panose="020B0609070205080204" pitchFamily="49" charset="-128"/>
                </a:defRPr>
              </a:lvl2pPr>
              <a:lvl3pPr marL="1143000" indent="-228600">
                <a:spcBef>
                  <a:spcPct val="20000"/>
                </a:spcBef>
                <a:buFont typeface="Wingdings" panose="05000000000000000000" pitchFamily="2" charset="2"/>
                <a:buChar char="l"/>
                <a:defRPr kumimoji="1" sz="1400">
                  <a:solidFill>
                    <a:schemeClr val="tx1"/>
                  </a:solidFill>
                  <a:latin typeface="ＭＳ ゴシック" panose="020B0609070205080204" pitchFamily="49" charset="-128"/>
                  <a:ea typeface="ＭＳ ゴシック" panose="020B0609070205080204" pitchFamily="49" charset="-128"/>
                </a:defRPr>
              </a:lvl3pPr>
              <a:lvl4pPr marL="1600200" indent="-228600">
                <a:spcBef>
                  <a:spcPct val="20000"/>
                </a:spcBef>
                <a:buFont typeface="Wingdings" panose="05000000000000000000" pitchFamily="2" charset="2"/>
                <a:buChar char="l"/>
                <a:defRPr kumimoji="1" sz="1200">
                  <a:solidFill>
                    <a:schemeClr val="tx1"/>
                  </a:solidFill>
                  <a:latin typeface="ＭＳ ゴシック" panose="020B0609070205080204" pitchFamily="49" charset="-128"/>
                  <a:ea typeface="ＭＳ ゴシック" panose="020B0609070205080204" pitchFamily="49" charset="-128"/>
                </a:defRPr>
              </a:lvl4pPr>
              <a:lvl5pPr marL="2057400" indent="-228600">
                <a:spcBef>
                  <a:spcPct val="20000"/>
                </a:spcBef>
                <a:buFont typeface="Wingdings" panose="05000000000000000000" pitchFamily="2" charset="2"/>
                <a:buChar char="l"/>
                <a:defRPr kumimoji="1" sz="1200">
                  <a:solidFill>
                    <a:schemeClr val="tx1"/>
                  </a:solidFill>
                  <a:latin typeface="ＭＳ ゴシック" panose="020B0609070205080204" pitchFamily="49" charset="-128"/>
                  <a:ea typeface="ＭＳ ゴシック" panose="020B0609070205080204" pitchFamily="49" charset="-128"/>
                </a:defRPr>
              </a:lvl5pPr>
              <a:lvl6pPr marL="2514600" indent="-228600" eaLnBrk="0" fontAlgn="base" hangingPunct="0">
                <a:spcBef>
                  <a:spcPct val="20000"/>
                </a:spcBef>
                <a:spcAft>
                  <a:spcPct val="0"/>
                </a:spcAft>
                <a:buFont typeface="Wingdings" panose="05000000000000000000" pitchFamily="2" charset="2"/>
                <a:buChar char="l"/>
                <a:defRPr kumimoji="1" sz="1200">
                  <a:solidFill>
                    <a:schemeClr val="tx1"/>
                  </a:solidFill>
                  <a:latin typeface="ＭＳ ゴシック" panose="020B0609070205080204" pitchFamily="49" charset="-128"/>
                  <a:ea typeface="ＭＳ ゴシック" panose="020B0609070205080204" pitchFamily="49" charset="-128"/>
                </a:defRPr>
              </a:lvl6pPr>
              <a:lvl7pPr marL="2971800" indent="-228600" eaLnBrk="0" fontAlgn="base" hangingPunct="0">
                <a:spcBef>
                  <a:spcPct val="20000"/>
                </a:spcBef>
                <a:spcAft>
                  <a:spcPct val="0"/>
                </a:spcAft>
                <a:buFont typeface="Wingdings" panose="05000000000000000000" pitchFamily="2" charset="2"/>
                <a:buChar char="l"/>
                <a:defRPr kumimoji="1" sz="1200">
                  <a:solidFill>
                    <a:schemeClr val="tx1"/>
                  </a:solidFill>
                  <a:latin typeface="ＭＳ ゴシック" panose="020B0609070205080204" pitchFamily="49" charset="-128"/>
                  <a:ea typeface="ＭＳ ゴシック" panose="020B0609070205080204" pitchFamily="49" charset="-128"/>
                </a:defRPr>
              </a:lvl7pPr>
              <a:lvl8pPr marL="3429000" indent="-228600" eaLnBrk="0" fontAlgn="base" hangingPunct="0">
                <a:spcBef>
                  <a:spcPct val="20000"/>
                </a:spcBef>
                <a:spcAft>
                  <a:spcPct val="0"/>
                </a:spcAft>
                <a:buFont typeface="Wingdings" panose="05000000000000000000" pitchFamily="2" charset="2"/>
                <a:buChar char="l"/>
                <a:defRPr kumimoji="1" sz="1200">
                  <a:solidFill>
                    <a:schemeClr val="tx1"/>
                  </a:solidFill>
                  <a:latin typeface="ＭＳ ゴシック" panose="020B0609070205080204" pitchFamily="49" charset="-128"/>
                  <a:ea typeface="ＭＳ ゴシック" panose="020B0609070205080204" pitchFamily="49" charset="-128"/>
                </a:defRPr>
              </a:lvl8pPr>
              <a:lvl9pPr marL="3886200" indent="-228600" eaLnBrk="0" fontAlgn="base" hangingPunct="0">
                <a:spcBef>
                  <a:spcPct val="20000"/>
                </a:spcBef>
                <a:spcAft>
                  <a:spcPct val="0"/>
                </a:spcAft>
                <a:buFont typeface="Wingdings" panose="05000000000000000000" pitchFamily="2" charset="2"/>
                <a:buChar char="l"/>
                <a:defRPr kumimoji="1" sz="1200">
                  <a:solidFill>
                    <a:schemeClr val="tx1"/>
                  </a:solidFill>
                  <a:latin typeface="ＭＳ ゴシック" panose="020B0609070205080204" pitchFamily="49" charset="-128"/>
                  <a:ea typeface="ＭＳ ゴシック" panose="020B0609070205080204" pitchFamily="49" charset="-128"/>
                </a:defRPr>
              </a:lvl9pPr>
            </a:lstStyle>
            <a:p>
              <a:pPr algn="ctr" eaLnBrk="1" hangingPunct="1">
                <a:spcBef>
                  <a:spcPct val="0"/>
                </a:spcBef>
                <a:buFontTx/>
                <a:buNone/>
              </a:pPr>
              <a:r>
                <a:rPr lang="ja-JP" altLang="en-US" sz="1600" dirty="0">
                  <a:latin typeface="HGSｺﾞｼｯｸE" panose="020B0900000000000000" pitchFamily="50" charset="-128"/>
                  <a:ea typeface="HGSｺﾞｼｯｸE" panose="020B0900000000000000" pitchFamily="50" charset="-128"/>
                </a:rPr>
                <a:t>成長支援制度</a:t>
              </a:r>
            </a:p>
          </p:txBody>
        </p:sp>
        <p:sp>
          <p:nvSpPr>
            <p:cNvPr id="28" name="テキスト ボックス 22">
              <a:extLst>
                <a:ext uri="{FF2B5EF4-FFF2-40B4-BE49-F238E27FC236}">
                  <a16:creationId xmlns:a16="http://schemas.microsoft.com/office/drawing/2014/main" id="{E12CCF96-B965-AD2B-D5AD-35026679B755}"/>
                </a:ext>
              </a:extLst>
            </p:cNvPr>
            <p:cNvSpPr txBox="1">
              <a:spLocks noChangeAspect="1" noChangeArrowheads="1"/>
            </p:cNvSpPr>
            <p:nvPr/>
          </p:nvSpPr>
          <p:spPr bwMode="black">
            <a:xfrm>
              <a:off x="5814551" y="3943623"/>
              <a:ext cx="1848561" cy="3452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Wingdings" panose="05000000000000000000" pitchFamily="2" charset="2"/>
                <a:buChar char="l"/>
                <a:defRPr kumimoji="1" sz="3200">
                  <a:solidFill>
                    <a:schemeClr val="tx1"/>
                  </a:solidFill>
                  <a:latin typeface="ＭＳ ゴシック" panose="020B0609070205080204" pitchFamily="49" charset="-128"/>
                  <a:ea typeface="ＭＳ ゴシック" panose="020B0609070205080204" pitchFamily="49" charset="-128"/>
                </a:defRPr>
              </a:lvl1pPr>
              <a:lvl2pPr marL="742950" indent="-285750">
                <a:spcBef>
                  <a:spcPct val="20000"/>
                </a:spcBef>
                <a:buFont typeface="Wingdings" panose="05000000000000000000" pitchFamily="2" charset="2"/>
                <a:buChar char="l"/>
                <a:defRPr kumimoji="1" sz="1600">
                  <a:solidFill>
                    <a:schemeClr val="tx1"/>
                  </a:solidFill>
                  <a:latin typeface="ＭＳ ゴシック" panose="020B0609070205080204" pitchFamily="49" charset="-128"/>
                  <a:ea typeface="ＭＳ ゴシック" panose="020B0609070205080204" pitchFamily="49" charset="-128"/>
                </a:defRPr>
              </a:lvl2pPr>
              <a:lvl3pPr marL="1143000" indent="-228600">
                <a:spcBef>
                  <a:spcPct val="20000"/>
                </a:spcBef>
                <a:buFont typeface="Wingdings" panose="05000000000000000000" pitchFamily="2" charset="2"/>
                <a:buChar char="l"/>
                <a:defRPr kumimoji="1" sz="1400">
                  <a:solidFill>
                    <a:schemeClr val="tx1"/>
                  </a:solidFill>
                  <a:latin typeface="ＭＳ ゴシック" panose="020B0609070205080204" pitchFamily="49" charset="-128"/>
                  <a:ea typeface="ＭＳ ゴシック" panose="020B0609070205080204" pitchFamily="49" charset="-128"/>
                </a:defRPr>
              </a:lvl3pPr>
              <a:lvl4pPr marL="1600200" indent="-228600">
                <a:spcBef>
                  <a:spcPct val="20000"/>
                </a:spcBef>
                <a:buFont typeface="Wingdings" panose="05000000000000000000" pitchFamily="2" charset="2"/>
                <a:buChar char="l"/>
                <a:defRPr kumimoji="1" sz="1200">
                  <a:solidFill>
                    <a:schemeClr val="tx1"/>
                  </a:solidFill>
                  <a:latin typeface="ＭＳ ゴシック" panose="020B0609070205080204" pitchFamily="49" charset="-128"/>
                  <a:ea typeface="ＭＳ ゴシック" panose="020B0609070205080204" pitchFamily="49" charset="-128"/>
                </a:defRPr>
              </a:lvl4pPr>
              <a:lvl5pPr marL="2057400" indent="-228600">
                <a:spcBef>
                  <a:spcPct val="20000"/>
                </a:spcBef>
                <a:buFont typeface="Wingdings" panose="05000000000000000000" pitchFamily="2" charset="2"/>
                <a:buChar char="l"/>
                <a:defRPr kumimoji="1" sz="1200">
                  <a:solidFill>
                    <a:schemeClr val="tx1"/>
                  </a:solidFill>
                  <a:latin typeface="ＭＳ ゴシック" panose="020B0609070205080204" pitchFamily="49" charset="-128"/>
                  <a:ea typeface="ＭＳ ゴシック" panose="020B0609070205080204" pitchFamily="49" charset="-128"/>
                </a:defRPr>
              </a:lvl5pPr>
              <a:lvl6pPr marL="2514600" indent="-228600" eaLnBrk="0" fontAlgn="base" hangingPunct="0">
                <a:spcBef>
                  <a:spcPct val="20000"/>
                </a:spcBef>
                <a:spcAft>
                  <a:spcPct val="0"/>
                </a:spcAft>
                <a:buFont typeface="Wingdings" panose="05000000000000000000" pitchFamily="2" charset="2"/>
                <a:buChar char="l"/>
                <a:defRPr kumimoji="1" sz="1200">
                  <a:solidFill>
                    <a:schemeClr val="tx1"/>
                  </a:solidFill>
                  <a:latin typeface="ＭＳ ゴシック" panose="020B0609070205080204" pitchFamily="49" charset="-128"/>
                  <a:ea typeface="ＭＳ ゴシック" panose="020B0609070205080204" pitchFamily="49" charset="-128"/>
                </a:defRPr>
              </a:lvl6pPr>
              <a:lvl7pPr marL="2971800" indent="-228600" eaLnBrk="0" fontAlgn="base" hangingPunct="0">
                <a:spcBef>
                  <a:spcPct val="20000"/>
                </a:spcBef>
                <a:spcAft>
                  <a:spcPct val="0"/>
                </a:spcAft>
                <a:buFont typeface="Wingdings" panose="05000000000000000000" pitchFamily="2" charset="2"/>
                <a:buChar char="l"/>
                <a:defRPr kumimoji="1" sz="1200">
                  <a:solidFill>
                    <a:schemeClr val="tx1"/>
                  </a:solidFill>
                  <a:latin typeface="ＭＳ ゴシック" panose="020B0609070205080204" pitchFamily="49" charset="-128"/>
                  <a:ea typeface="ＭＳ ゴシック" panose="020B0609070205080204" pitchFamily="49" charset="-128"/>
                </a:defRPr>
              </a:lvl7pPr>
              <a:lvl8pPr marL="3429000" indent="-228600" eaLnBrk="0" fontAlgn="base" hangingPunct="0">
                <a:spcBef>
                  <a:spcPct val="20000"/>
                </a:spcBef>
                <a:spcAft>
                  <a:spcPct val="0"/>
                </a:spcAft>
                <a:buFont typeface="Wingdings" panose="05000000000000000000" pitchFamily="2" charset="2"/>
                <a:buChar char="l"/>
                <a:defRPr kumimoji="1" sz="1200">
                  <a:solidFill>
                    <a:schemeClr val="tx1"/>
                  </a:solidFill>
                  <a:latin typeface="ＭＳ ゴシック" panose="020B0609070205080204" pitchFamily="49" charset="-128"/>
                  <a:ea typeface="ＭＳ ゴシック" panose="020B0609070205080204" pitchFamily="49" charset="-128"/>
                </a:defRPr>
              </a:lvl8pPr>
              <a:lvl9pPr marL="3886200" indent="-228600" eaLnBrk="0" fontAlgn="base" hangingPunct="0">
                <a:spcBef>
                  <a:spcPct val="20000"/>
                </a:spcBef>
                <a:spcAft>
                  <a:spcPct val="0"/>
                </a:spcAft>
                <a:buFont typeface="Wingdings" panose="05000000000000000000" pitchFamily="2" charset="2"/>
                <a:buChar char="l"/>
                <a:defRPr kumimoji="1" sz="1200">
                  <a:solidFill>
                    <a:schemeClr val="tx1"/>
                  </a:solidFill>
                  <a:latin typeface="ＭＳ ゴシック" panose="020B0609070205080204" pitchFamily="49" charset="-128"/>
                  <a:ea typeface="ＭＳ ゴシック" panose="020B0609070205080204" pitchFamily="49" charset="-128"/>
                </a:defRPr>
              </a:lvl9pPr>
            </a:lstStyle>
            <a:p>
              <a:pPr algn="ctr" eaLnBrk="1" hangingPunct="1">
                <a:spcBef>
                  <a:spcPct val="0"/>
                </a:spcBef>
                <a:buFontTx/>
                <a:buNone/>
              </a:pPr>
              <a:r>
                <a:rPr lang="ja-JP" altLang="en-US" sz="1600" dirty="0">
                  <a:solidFill>
                    <a:schemeClr val="bg1"/>
                  </a:solidFill>
                  <a:latin typeface="HGSｺﾞｼｯｸE" panose="020B0900000000000000" pitchFamily="50" charset="-128"/>
                  <a:ea typeface="HGSｺﾞｼｯｸE" panose="020B0900000000000000" pitchFamily="50" charset="-128"/>
                </a:rPr>
                <a:t>賃金制度</a:t>
              </a:r>
            </a:p>
          </p:txBody>
        </p:sp>
        <p:sp>
          <p:nvSpPr>
            <p:cNvPr id="29" name="テキスト ボックス 23">
              <a:extLst>
                <a:ext uri="{FF2B5EF4-FFF2-40B4-BE49-F238E27FC236}">
                  <a16:creationId xmlns:a16="http://schemas.microsoft.com/office/drawing/2014/main" id="{FC3DA836-E4FB-FF2F-95D2-CB5528BB6A3A}"/>
                </a:ext>
              </a:extLst>
            </p:cNvPr>
            <p:cNvSpPr txBox="1">
              <a:spLocks noChangeAspect="1" noChangeArrowheads="1"/>
            </p:cNvSpPr>
            <p:nvPr/>
          </p:nvSpPr>
          <p:spPr bwMode="black">
            <a:xfrm>
              <a:off x="8422454" y="3885203"/>
              <a:ext cx="1688361" cy="556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Wingdings" panose="05000000000000000000" pitchFamily="2" charset="2"/>
                <a:buChar char="l"/>
                <a:defRPr kumimoji="1" sz="3200">
                  <a:solidFill>
                    <a:schemeClr val="tx1"/>
                  </a:solidFill>
                  <a:latin typeface="ＭＳ ゴシック" panose="020B0609070205080204" pitchFamily="49" charset="-128"/>
                  <a:ea typeface="ＭＳ ゴシック" panose="020B0609070205080204" pitchFamily="49" charset="-128"/>
                </a:defRPr>
              </a:lvl1pPr>
              <a:lvl2pPr marL="742950" indent="-285750">
                <a:spcBef>
                  <a:spcPct val="20000"/>
                </a:spcBef>
                <a:buFont typeface="Wingdings" panose="05000000000000000000" pitchFamily="2" charset="2"/>
                <a:buChar char="l"/>
                <a:defRPr kumimoji="1" sz="1600">
                  <a:solidFill>
                    <a:schemeClr val="tx1"/>
                  </a:solidFill>
                  <a:latin typeface="ＭＳ ゴシック" panose="020B0609070205080204" pitchFamily="49" charset="-128"/>
                  <a:ea typeface="ＭＳ ゴシック" panose="020B0609070205080204" pitchFamily="49" charset="-128"/>
                </a:defRPr>
              </a:lvl2pPr>
              <a:lvl3pPr marL="1143000" indent="-228600">
                <a:spcBef>
                  <a:spcPct val="20000"/>
                </a:spcBef>
                <a:buFont typeface="Wingdings" panose="05000000000000000000" pitchFamily="2" charset="2"/>
                <a:buChar char="l"/>
                <a:defRPr kumimoji="1" sz="1400">
                  <a:solidFill>
                    <a:schemeClr val="tx1"/>
                  </a:solidFill>
                  <a:latin typeface="ＭＳ ゴシック" panose="020B0609070205080204" pitchFamily="49" charset="-128"/>
                  <a:ea typeface="ＭＳ ゴシック" panose="020B0609070205080204" pitchFamily="49" charset="-128"/>
                </a:defRPr>
              </a:lvl3pPr>
              <a:lvl4pPr marL="1600200" indent="-228600">
                <a:spcBef>
                  <a:spcPct val="20000"/>
                </a:spcBef>
                <a:buFont typeface="Wingdings" panose="05000000000000000000" pitchFamily="2" charset="2"/>
                <a:buChar char="l"/>
                <a:defRPr kumimoji="1" sz="1200">
                  <a:solidFill>
                    <a:schemeClr val="tx1"/>
                  </a:solidFill>
                  <a:latin typeface="ＭＳ ゴシック" panose="020B0609070205080204" pitchFamily="49" charset="-128"/>
                  <a:ea typeface="ＭＳ ゴシック" panose="020B0609070205080204" pitchFamily="49" charset="-128"/>
                </a:defRPr>
              </a:lvl4pPr>
              <a:lvl5pPr marL="2057400" indent="-228600">
                <a:spcBef>
                  <a:spcPct val="20000"/>
                </a:spcBef>
                <a:buFont typeface="Wingdings" panose="05000000000000000000" pitchFamily="2" charset="2"/>
                <a:buChar char="l"/>
                <a:defRPr kumimoji="1" sz="1200">
                  <a:solidFill>
                    <a:schemeClr val="tx1"/>
                  </a:solidFill>
                  <a:latin typeface="ＭＳ ゴシック" panose="020B0609070205080204" pitchFamily="49" charset="-128"/>
                  <a:ea typeface="ＭＳ ゴシック" panose="020B0609070205080204" pitchFamily="49" charset="-128"/>
                </a:defRPr>
              </a:lvl5pPr>
              <a:lvl6pPr marL="2514600" indent="-228600" eaLnBrk="0" fontAlgn="base" hangingPunct="0">
                <a:spcBef>
                  <a:spcPct val="20000"/>
                </a:spcBef>
                <a:spcAft>
                  <a:spcPct val="0"/>
                </a:spcAft>
                <a:buFont typeface="Wingdings" panose="05000000000000000000" pitchFamily="2" charset="2"/>
                <a:buChar char="l"/>
                <a:defRPr kumimoji="1" sz="1200">
                  <a:solidFill>
                    <a:schemeClr val="tx1"/>
                  </a:solidFill>
                  <a:latin typeface="ＭＳ ゴシック" panose="020B0609070205080204" pitchFamily="49" charset="-128"/>
                  <a:ea typeface="ＭＳ ゴシック" panose="020B0609070205080204" pitchFamily="49" charset="-128"/>
                </a:defRPr>
              </a:lvl6pPr>
              <a:lvl7pPr marL="2971800" indent="-228600" eaLnBrk="0" fontAlgn="base" hangingPunct="0">
                <a:spcBef>
                  <a:spcPct val="20000"/>
                </a:spcBef>
                <a:spcAft>
                  <a:spcPct val="0"/>
                </a:spcAft>
                <a:buFont typeface="Wingdings" panose="05000000000000000000" pitchFamily="2" charset="2"/>
                <a:buChar char="l"/>
                <a:defRPr kumimoji="1" sz="1200">
                  <a:solidFill>
                    <a:schemeClr val="tx1"/>
                  </a:solidFill>
                  <a:latin typeface="ＭＳ ゴシック" panose="020B0609070205080204" pitchFamily="49" charset="-128"/>
                  <a:ea typeface="ＭＳ ゴシック" panose="020B0609070205080204" pitchFamily="49" charset="-128"/>
                </a:defRPr>
              </a:lvl7pPr>
              <a:lvl8pPr marL="3429000" indent="-228600" eaLnBrk="0" fontAlgn="base" hangingPunct="0">
                <a:spcBef>
                  <a:spcPct val="20000"/>
                </a:spcBef>
                <a:spcAft>
                  <a:spcPct val="0"/>
                </a:spcAft>
                <a:buFont typeface="Wingdings" panose="05000000000000000000" pitchFamily="2" charset="2"/>
                <a:buChar char="l"/>
                <a:defRPr kumimoji="1" sz="1200">
                  <a:solidFill>
                    <a:schemeClr val="tx1"/>
                  </a:solidFill>
                  <a:latin typeface="ＭＳ ゴシック" panose="020B0609070205080204" pitchFamily="49" charset="-128"/>
                  <a:ea typeface="ＭＳ ゴシック" panose="020B0609070205080204" pitchFamily="49" charset="-128"/>
                </a:defRPr>
              </a:lvl8pPr>
              <a:lvl9pPr marL="3886200" indent="-228600" eaLnBrk="0" fontAlgn="base" hangingPunct="0">
                <a:spcBef>
                  <a:spcPct val="20000"/>
                </a:spcBef>
                <a:spcAft>
                  <a:spcPct val="0"/>
                </a:spcAft>
                <a:buFont typeface="Wingdings" panose="05000000000000000000" pitchFamily="2" charset="2"/>
                <a:buChar char="l"/>
                <a:defRPr kumimoji="1" sz="1200">
                  <a:solidFill>
                    <a:schemeClr val="tx1"/>
                  </a:solidFill>
                  <a:latin typeface="ＭＳ ゴシック" panose="020B0609070205080204" pitchFamily="49" charset="-128"/>
                  <a:ea typeface="ＭＳ ゴシック" panose="020B0609070205080204" pitchFamily="49" charset="-128"/>
                </a:defRPr>
              </a:lvl9pPr>
            </a:lstStyle>
            <a:p>
              <a:pPr algn="ctr" eaLnBrk="1" hangingPunct="1">
                <a:spcBef>
                  <a:spcPct val="0"/>
                </a:spcBef>
                <a:buFontTx/>
                <a:buNone/>
              </a:pPr>
              <a:r>
                <a:rPr lang="ja-JP" altLang="en-US" sz="1600" dirty="0">
                  <a:solidFill>
                    <a:schemeClr val="bg1"/>
                  </a:solidFill>
                  <a:latin typeface="HGSｺﾞｼｯｸE" panose="020B0900000000000000" pitchFamily="50" charset="-128"/>
                  <a:ea typeface="HGSｺﾞｼｯｸE" panose="020B0900000000000000" pitchFamily="50" charset="-128"/>
                </a:rPr>
                <a:t>ステップ</a:t>
              </a:r>
              <a:endParaRPr lang="en-US" altLang="ja-JP" sz="1600" dirty="0">
                <a:solidFill>
                  <a:schemeClr val="bg1"/>
                </a:solidFill>
                <a:latin typeface="HGSｺﾞｼｯｸE" panose="020B0900000000000000" pitchFamily="50" charset="-128"/>
                <a:ea typeface="HGSｺﾞｼｯｸE" panose="020B0900000000000000" pitchFamily="50" charset="-128"/>
              </a:endParaRPr>
            </a:p>
            <a:p>
              <a:pPr algn="ctr" eaLnBrk="1" hangingPunct="1">
                <a:spcBef>
                  <a:spcPct val="0"/>
                </a:spcBef>
                <a:buFontTx/>
                <a:buNone/>
              </a:pPr>
              <a:r>
                <a:rPr lang="ja-JP" altLang="en-US" sz="1600" dirty="0">
                  <a:solidFill>
                    <a:schemeClr val="bg1"/>
                  </a:solidFill>
                  <a:latin typeface="HGSｺﾞｼｯｸE" panose="020B0900000000000000" pitchFamily="50" charset="-128"/>
                  <a:ea typeface="HGSｺﾞｼｯｸE" panose="020B0900000000000000" pitchFamily="50" charset="-128"/>
                </a:rPr>
                <a:t>アップ制度</a:t>
              </a:r>
            </a:p>
          </p:txBody>
        </p:sp>
        <p:sp>
          <p:nvSpPr>
            <p:cNvPr id="30" name="テキスト ボックス 29">
              <a:extLst>
                <a:ext uri="{FF2B5EF4-FFF2-40B4-BE49-F238E27FC236}">
                  <a16:creationId xmlns:a16="http://schemas.microsoft.com/office/drawing/2014/main" id="{C009276F-C1D6-ECC1-49F0-F4554AEF6B30}"/>
                </a:ext>
              </a:extLst>
            </p:cNvPr>
            <p:cNvSpPr txBox="1"/>
            <p:nvPr/>
          </p:nvSpPr>
          <p:spPr bwMode="black">
            <a:xfrm>
              <a:off x="5970249" y="4343230"/>
              <a:ext cx="1593273" cy="784061"/>
            </a:xfrm>
            <a:prstGeom prst="rect">
              <a:avLst/>
            </a:prstGeom>
            <a:noFill/>
          </p:spPr>
          <p:txBody>
            <a:bodyPr wrap="square">
              <a:spAutoFit/>
            </a:bodyPr>
            <a:lstStyle/>
            <a:p>
              <a:pPr marL="0" lvl="1" eaLnBrk="1" hangingPunct="1">
                <a:lnSpc>
                  <a:spcPts val="1400"/>
                </a:lnSpc>
                <a:spcBef>
                  <a:spcPts val="600"/>
                </a:spcBef>
              </a:pPr>
              <a:r>
                <a:rPr lang="ja-JP" altLang="en-US" sz="1000" dirty="0">
                  <a:solidFill>
                    <a:schemeClr val="bg1"/>
                  </a:solidFill>
                  <a:latin typeface="BIZ UDゴシック" panose="020B0400000000000000" pitchFamily="49" charset="-128"/>
                  <a:ea typeface="BIZ UDゴシック" panose="020B0400000000000000" pitchFamily="49" charset="-128"/>
                </a:rPr>
                <a:t>会社の業績と社員の成長によって賃金（昇給・賞与）がどのように決まるか明らかにする制度です</a:t>
              </a:r>
            </a:p>
          </p:txBody>
        </p:sp>
        <p:sp>
          <p:nvSpPr>
            <p:cNvPr id="31" name="テキスト ボックス 30">
              <a:extLst>
                <a:ext uri="{FF2B5EF4-FFF2-40B4-BE49-F238E27FC236}">
                  <a16:creationId xmlns:a16="http://schemas.microsoft.com/office/drawing/2014/main" id="{D3859D30-3EEA-12D6-C275-792C5A2C5551}"/>
                </a:ext>
              </a:extLst>
            </p:cNvPr>
            <p:cNvSpPr txBox="1"/>
            <p:nvPr/>
          </p:nvSpPr>
          <p:spPr bwMode="black">
            <a:xfrm>
              <a:off x="7426381" y="3536722"/>
              <a:ext cx="1257781" cy="784061"/>
            </a:xfrm>
            <a:prstGeom prst="rect">
              <a:avLst/>
            </a:prstGeom>
            <a:noFill/>
          </p:spPr>
          <p:txBody>
            <a:bodyPr wrap="square">
              <a:spAutoFit/>
            </a:bodyPr>
            <a:lstStyle/>
            <a:p>
              <a:pPr marL="0" lvl="1" eaLnBrk="1" hangingPunct="1">
                <a:lnSpc>
                  <a:spcPts val="1400"/>
                </a:lnSpc>
                <a:spcBef>
                  <a:spcPts val="600"/>
                </a:spcBef>
              </a:pPr>
              <a:r>
                <a:rPr lang="ja-JP" altLang="en-US" sz="1000" dirty="0">
                  <a:latin typeface="BIZ UDゴシック" panose="020B0400000000000000" pitchFamily="49" charset="-128"/>
                  <a:ea typeface="BIZ UDゴシック" panose="020B0400000000000000" pitchFamily="49" charset="-128"/>
                </a:rPr>
                <a:t>社員が入社してから退職するまで継続的に成長を支援する制度です</a:t>
              </a:r>
            </a:p>
          </p:txBody>
        </p:sp>
        <p:sp>
          <p:nvSpPr>
            <p:cNvPr id="8192" name="テキスト ボックス 8191">
              <a:extLst>
                <a:ext uri="{FF2B5EF4-FFF2-40B4-BE49-F238E27FC236}">
                  <a16:creationId xmlns:a16="http://schemas.microsoft.com/office/drawing/2014/main" id="{E19401C9-6ED2-466D-C8CB-98ECAECA48B1}"/>
                </a:ext>
              </a:extLst>
            </p:cNvPr>
            <p:cNvSpPr txBox="1"/>
            <p:nvPr/>
          </p:nvSpPr>
          <p:spPr bwMode="black">
            <a:xfrm>
              <a:off x="7416432" y="2005076"/>
              <a:ext cx="1344120" cy="404376"/>
            </a:xfrm>
            <a:prstGeom prst="rect">
              <a:avLst/>
            </a:prstGeom>
            <a:noFill/>
          </p:spPr>
          <p:txBody>
            <a:bodyPr wrap="square">
              <a:spAutoFit/>
            </a:bodyPr>
            <a:lstStyle/>
            <a:p>
              <a:pPr marL="0" lvl="1" eaLnBrk="1" hangingPunct="1">
                <a:lnSpc>
                  <a:spcPts val="1400"/>
                </a:lnSpc>
                <a:spcBef>
                  <a:spcPts val="600"/>
                </a:spcBef>
              </a:pPr>
              <a:r>
                <a:rPr lang="ja-JP" altLang="en-US" sz="1000" dirty="0">
                  <a:solidFill>
                    <a:schemeClr val="bg1"/>
                  </a:solidFill>
                  <a:latin typeface="BIZ UDゴシック" panose="020B0400000000000000" pitchFamily="49" charset="-128"/>
                  <a:ea typeface="BIZ UDゴシック" panose="020B0400000000000000" pitchFamily="49" charset="-128"/>
                </a:rPr>
                <a:t>社員の成長を組織的に支援する制度です</a:t>
              </a:r>
            </a:p>
          </p:txBody>
        </p:sp>
        <p:sp>
          <p:nvSpPr>
            <p:cNvPr id="8193" name="テキスト ボックス 8192">
              <a:extLst>
                <a:ext uri="{FF2B5EF4-FFF2-40B4-BE49-F238E27FC236}">
                  <a16:creationId xmlns:a16="http://schemas.microsoft.com/office/drawing/2014/main" id="{A3131B42-D1AC-3268-BCE0-FCF04AB491F7}"/>
                </a:ext>
              </a:extLst>
            </p:cNvPr>
            <p:cNvSpPr txBox="1"/>
            <p:nvPr/>
          </p:nvSpPr>
          <p:spPr bwMode="black">
            <a:xfrm>
              <a:off x="8584224" y="4472990"/>
              <a:ext cx="1517591" cy="746035"/>
            </a:xfrm>
            <a:prstGeom prst="rect">
              <a:avLst/>
            </a:prstGeom>
            <a:noFill/>
          </p:spPr>
          <p:txBody>
            <a:bodyPr wrap="square">
              <a:spAutoFit/>
            </a:bodyPr>
            <a:lstStyle/>
            <a:p>
              <a:pPr marL="0" lvl="1" eaLnBrk="1" hangingPunct="1">
                <a:lnSpc>
                  <a:spcPts val="1400"/>
                </a:lnSpc>
                <a:spcBef>
                  <a:spcPts val="600"/>
                </a:spcBef>
              </a:pPr>
              <a:r>
                <a:rPr lang="ja-JP" altLang="en-US" sz="1000" dirty="0">
                  <a:solidFill>
                    <a:schemeClr val="bg1"/>
                  </a:solidFill>
                  <a:latin typeface="BIZ UDゴシック" panose="020B0400000000000000" pitchFamily="49" charset="-128"/>
                  <a:ea typeface="BIZ UDゴシック" panose="020B0400000000000000" pitchFamily="49" charset="-128"/>
                </a:rPr>
                <a:t>社員が組織の中で、どこまで成長したか確認するとともに成長の目標を設定する制度です</a:t>
              </a:r>
            </a:p>
          </p:txBody>
        </p:sp>
      </p:gr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タイトル 1">
            <a:extLst>
              <a:ext uri="{FF2B5EF4-FFF2-40B4-BE49-F238E27FC236}">
                <a16:creationId xmlns:a16="http://schemas.microsoft.com/office/drawing/2014/main" id="{C3B7E968-49C2-4900-AF8B-E93AF8934528}"/>
              </a:ext>
            </a:extLst>
          </p:cNvPr>
          <p:cNvSpPr>
            <a:spLocks noGrp="1" noChangeArrowheads="1"/>
          </p:cNvSpPr>
          <p:nvPr>
            <p:ph type="title"/>
          </p:nvPr>
        </p:nvSpPr>
        <p:spPr>
          <a:xfrm>
            <a:off x="323850" y="260350"/>
            <a:ext cx="8134350" cy="865188"/>
          </a:xfrm>
        </p:spPr>
        <p:txBody>
          <a:bodyPr/>
          <a:lstStyle/>
          <a:p>
            <a:pPr eaLnBrk="1" hangingPunct="1"/>
            <a:r>
              <a:rPr lang="ja-JP" altLang="en-US" dirty="0"/>
              <a:t>３．成長支援制度について</a:t>
            </a:r>
          </a:p>
        </p:txBody>
      </p:sp>
      <p:sp>
        <p:nvSpPr>
          <p:cNvPr id="10243" name="コンテンツ プレースホルダー 2">
            <a:extLst>
              <a:ext uri="{FF2B5EF4-FFF2-40B4-BE49-F238E27FC236}">
                <a16:creationId xmlns:a16="http://schemas.microsoft.com/office/drawing/2014/main" id="{D0308010-0717-4E2B-A1AF-8523F8E352B7}"/>
              </a:ext>
            </a:extLst>
          </p:cNvPr>
          <p:cNvSpPr>
            <a:spLocks noGrp="1" noChangeArrowheads="1"/>
          </p:cNvSpPr>
          <p:nvPr>
            <p:ph idx="1"/>
          </p:nvPr>
        </p:nvSpPr>
        <p:spPr>
          <a:xfrm>
            <a:off x="685800" y="1268413"/>
            <a:ext cx="7772400" cy="4897437"/>
          </a:xfrm>
        </p:spPr>
        <p:txBody>
          <a:bodyPr/>
          <a:lstStyle/>
          <a:p>
            <a:pPr marL="0" indent="0" eaLnBrk="1" hangingPunct="1">
              <a:buClr>
                <a:srgbClr val="3C8C93"/>
              </a:buClr>
              <a:buNone/>
            </a:pPr>
            <a:r>
              <a:rPr lang="ja-JP" altLang="en-US" dirty="0"/>
              <a:t>成長支援制度運用フロー図　</a:t>
            </a:r>
          </a:p>
        </p:txBody>
      </p:sp>
      <p:sp>
        <p:nvSpPr>
          <p:cNvPr id="32" name="テキスト ボックス 6">
            <a:extLst>
              <a:ext uri="{FF2B5EF4-FFF2-40B4-BE49-F238E27FC236}">
                <a16:creationId xmlns:a16="http://schemas.microsoft.com/office/drawing/2014/main" id="{097DCA8F-D406-49DB-B1C9-E0D076DBDD8A}"/>
              </a:ext>
            </a:extLst>
          </p:cNvPr>
          <p:cNvSpPr txBox="1">
            <a:spLocks noChangeArrowheads="1"/>
          </p:cNvSpPr>
          <p:nvPr/>
        </p:nvSpPr>
        <p:spPr bwMode="auto">
          <a:xfrm>
            <a:off x="5652120" y="0"/>
            <a:ext cx="3491880" cy="276999"/>
          </a:xfrm>
          <a:prstGeom prst="rect">
            <a:avLst/>
          </a:prstGeom>
          <a:solidFill>
            <a:srgbClr val="FFFF99"/>
          </a:solidFill>
          <a:ln>
            <a:solidFill>
              <a:schemeClr val="accent1">
                <a:lumMod val="50000"/>
              </a:schemeClr>
            </a:solidFill>
          </a:ln>
        </p:spPr>
        <p:txBody>
          <a:bodyPr wrap="square">
            <a:spAutoFit/>
          </a:bodyPr>
          <a:lstStyle>
            <a:lvl1pPr eaLnBrk="0" hangingPunct="0">
              <a:spcBef>
                <a:spcPct val="20000"/>
              </a:spcBef>
              <a:buClr>
                <a:srgbClr val="3C8C93"/>
              </a:buClr>
              <a:buSzPct val="100000"/>
              <a:buFont typeface="Wingdings" pitchFamily="2" charset="2"/>
              <a:defRPr kumimoji="1" sz="1400">
                <a:solidFill>
                  <a:schemeClr val="tx1"/>
                </a:solidFill>
                <a:latin typeface="メイリオ" pitchFamily="50" charset="-128"/>
                <a:ea typeface="メイリオ" pitchFamily="50" charset="-128"/>
                <a:cs typeface="メイリオ" pitchFamily="50" charset="-128"/>
              </a:defRPr>
            </a:lvl1pPr>
            <a:lvl2pPr marL="742950" indent="-285750" eaLnBrk="0" hangingPunct="0">
              <a:spcBef>
                <a:spcPct val="20000"/>
              </a:spcBef>
              <a:buClr>
                <a:srgbClr val="3C8C93"/>
              </a:buClr>
              <a:buSzPct val="100000"/>
              <a:buFont typeface="Wingdings" pitchFamily="2" charset="2"/>
              <a:buChar char="l"/>
              <a:defRPr kumimoji="1" sz="2200">
                <a:solidFill>
                  <a:schemeClr val="tx1"/>
                </a:solidFill>
                <a:latin typeface="HGP平成丸ｺﾞｼｯｸ体W4" pitchFamily="50" charset="-128"/>
                <a:ea typeface="HGP平成丸ｺﾞｼｯｸ体W4" pitchFamily="50" charset="-128"/>
                <a:cs typeface="メイリオ" pitchFamily="50" charset="-128"/>
              </a:defRPr>
            </a:lvl2pPr>
            <a:lvl3pPr marL="1371600" indent="-457200" eaLnBrk="0" hangingPunct="0">
              <a:spcBef>
                <a:spcPct val="20000"/>
              </a:spcBef>
              <a:buClr>
                <a:srgbClr val="3C8C93"/>
              </a:buClr>
              <a:buSzPct val="100000"/>
              <a:buFont typeface="ヒラギノ角ゴ Pro W6"/>
              <a:buAutoNum type="circleNumDbPlain"/>
              <a:defRPr kumimoji="1" sz="2000">
                <a:solidFill>
                  <a:schemeClr val="tx1"/>
                </a:solidFill>
                <a:latin typeface="HGP平成丸ｺﾞｼｯｸ体W4" pitchFamily="50" charset="-128"/>
                <a:ea typeface="HGP平成丸ｺﾞｼｯｸ体W4" pitchFamily="50" charset="-128"/>
                <a:cs typeface="メイリオ" pitchFamily="50" charset="-128"/>
              </a:defRPr>
            </a:lvl3pPr>
            <a:lvl4pPr marL="1600200" indent="-228600" eaLnBrk="0" hangingPunct="0">
              <a:spcBef>
                <a:spcPct val="20000"/>
              </a:spcBef>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4pPr>
            <a:lvl5pPr marL="2057400" indent="-228600" eaLnBrk="0" hangingPunct="0">
              <a:spcBef>
                <a:spcPct val="20000"/>
              </a:spcBef>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5pPr>
            <a:lvl6pPr marL="2514600" indent="-228600" eaLnBrk="0" fontAlgn="base" hangingPunct="0">
              <a:spcBef>
                <a:spcPct val="20000"/>
              </a:spcBef>
              <a:spcAft>
                <a:spcPct val="0"/>
              </a:spcAft>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6pPr>
            <a:lvl7pPr marL="2971800" indent="-228600" eaLnBrk="0" fontAlgn="base" hangingPunct="0">
              <a:spcBef>
                <a:spcPct val="20000"/>
              </a:spcBef>
              <a:spcAft>
                <a:spcPct val="0"/>
              </a:spcAft>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7pPr>
            <a:lvl8pPr marL="3429000" indent="-228600" eaLnBrk="0" fontAlgn="base" hangingPunct="0">
              <a:spcBef>
                <a:spcPct val="20000"/>
              </a:spcBef>
              <a:spcAft>
                <a:spcPct val="0"/>
              </a:spcAft>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8pPr>
            <a:lvl9pPr marL="3886200" indent="-228600" eaLnBrk="0" fontAlgn="base" hangingPunct="0">
              <a:spcBef>
                <a:spcPct val="20000"/>
              </a:spcBef>
              <a:spcAft>
                <a:spcPct val="0"/>
              </a:spcAft>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9pPr>
          </a:lstStyle>
          <a:p>
            <a:pPr marL="285750" indent="-285750" eaLnBrk="1" hangingPunct="1">
              <a:spcBef>
                <a:spcPct val="0"/>
              </a:spcBef>
              <a:buClrTx/>
              <a:buSzTx/>
              <a:buFont typeface="HGS平成丸ｺﾞｼｯｸ体W4" panose="020F0500000000000000" pitchFamily="50" charset="-128"/>
              <a:buChar char="※"/>
            </a:pPr>
            <a:r>
              <a:rPr lang="ja-JP" altLang="en-US" sz="1200" dirty="0">
                <a:solidFill>
                  <a:schemeClr val="accent1">
                    <a:lumMod val="50000"/>
                  </a:schemeClr>
                </a:solidFill>
                <a:latin typeface="游ゴシック" panose="020B0400000000000000" pitchFamily="50" charset="-128"/>
                <a:ea typeface="游ゴシック" panose="020B0400000000000000" pitchFamily="50" charset="-128"/>
              </a:rPr>
              <a:t>御社のものに変更してください</a:t>
            </a:r>
            <a:endParaRPr lang="en-US" altLang="ja-JP" sz="1200" dirty="0">
              <a:solidFill>
                <a:schemeClr val="accent1">
                  <a:lumMod val="50000"/>
                </a:schemeClr>
              </a:solidFill>
              <a:latin typeface="游ゴシック" panose="020B0400000000000000" pitchFamily="50" charset="-128"/>
              <a:ea typeface="游ゴシック" panose="020B0400000000000000" pitchFamily="50" charset="-128"/>
            </a:endParaRPr>
          </a:p>
        </p:txBody>
      </p:sp>
      <p:sp>
        <p:nvSpPr>
          <p:cNvPr id="36" name="フッター プレースホルダー 3">
            <a:extLst>
              <a:ext uri="{FF2B5EF4-FFF2-40B4-BE49-F238E27FC236}">
                <a16:creationId xmlns:a16="http://schemas.microsoft.com/office/drawing/2014/main" id="{806F4149-49D4-4445-9607-4CB098268CAB}"/>
              </a:ext>
            </a:extLst>
          </p:cNvPr>
          <p:cNvSpPr>
            <a:spLocks noGrp="1"/>
          </p:cNvSpPr>
          <p:nvPr>
            <p:ph type="ftr" sz="quarter" idx="11"/>
          </p:nvPr>
        </p:nvSpPr>
        <p:spPr>
          <a:xfrm>
            <a:off x="1258888" y="6524625"/>
            <a:ext cx="6848475" cy="333375"/>
          </a:xfrm>
        </p:spPr>
        <p:txBody>
          <a:bodyPr/>
          <a:lstStyle/>
          <a:p>
            <a:pPr>
              <a:defRPr/>
            </a:pPr>
            <a:r>
              <a:rPr lang="en-US" altLang="ja-JP"/>
              <a:t>Copyright 2024 ENTOENTO Co. Ltd. All Rights Reserved.</a:t>
            </a:r>
            <a:endParaRPr lang="ja-JP" altLang="en-US" dirty="0"/>
          </a:p>
        </p:txBody>
      </p:sp>
      <p:graphicFrame>
        <p:nvGraphicFramePr>
          <p:cNvPr id="2" name="オブジェクト 1">
            <a:extLst>
              <a:ext uri="{FF2B5EF4-FFF2-40B4-BE49-F238E27FC236}">
                <a16:creationId xmlns:a16="http://schemas.microsoft.com/office/drawing/2014/main" id="{B1CC3FCF-736F-46B0-F606-0E00052A5E6D}"/>
              </a:ext>
            </a:extLst>
          </p:cNvPr>
          <p:cNvGraphicFramePr>
            <a:graphicFrameLocks noChangeAspect="1"/>
          </p:cNvGraphicFramePr>
          <p:nvPr>
            <p:extLst>
              <p:ext uri="{D42A27DB-BD31-4B8C-83A1-F6EECF244321}">
                <p14:modId xmlns:p14="http://schemas.microsoft.com/office/powerpoint/2010/main" val="1868634400"/>
              </p:ext>
            </p:extLst>
          </p:nvPr>
        </p:nvGraphicFramePr>
        <p:xfrm>
          <a:off x="1679054" y="1772816"/>
          <a:ext cx="5723731" cy="4665181"/>
        </p:xfrm>
        <a:graphic>
          <a:graphicData uri="http://schemas.openxmlformats.org/presentationml/2006/ole">
            <mc:AlternateContent xmlns:mc="http://schemas.openxmlformats.org/markup-compatibility/2006">
              <mc:Choice xmlns:v="urn:schemas-microsoft-com:vml" Requires="v">
                <p:oleObj name="Worksheet" r:id="rId2" imgW="7210598" imgH="5877098" progId="Excel.Sheet.8">
                  <p:embed/>
                </p:oleObj>
              </mc:Choice>
              <mc:Fallback>
                <p:oleObj name="Worksheet" r:id="rId2" imgW="7210598" imgH="5877098" progId="Excel.Sheet.8">
                  <p:embed/>
                  <p:pic>
                    <p:nvPicPr>
                      <p:cNvPr id="39" name="オブジェクト 38">
                        <a:extLst>
                          <a:ext uri="{FF2B5EF4-FFF2-40B4-BE49-F238E27FC236}">
                            <a16:creationId xmlns:a16="http://schemas.microsoft.com/office/drawing/2014/main" id="{80E8E025-3763-DBE3-6451-C71E5B8E2036}"/>
                          </a:ext>
                        </a:extLst>
                      </p:cNvPr>
                      <p:cNvPicPr/>
                      <p:nvPr/>
                    </p:nvPicPr>
                    <p:blipFill>
                      <a:blip r:embed="rId3"/>
                      <a:stretch>
                        <a:fillRect/>
                      </a:stretch>
                    </p:blipFill>
                    <p:spPr>
                      <a:xfrm>
                        <a:off x="1679054" y="1772816"/>
                        <a:ext cx="5723731" cy="4665181"/>
                      </a:xfrm>
                      <a:prstGeom prst="rect">
                        <a:avLst/>
                      </a:prstGeom>
                    </p:spPr>
                  </p:pic>
                </p:oleObj>
              </mc:Fallback>
            </mc:AlternateContent>
          </a:graphicData>
        </a:graphic>
      </p:graphicFrame>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グループ化 11">
            <a:extLst>
              <a:ext uri="{FF2B5EF4-FFF2-40B4-BE49-F238E27FC236}">
                <a16:creationId xmlns:a16="http://schemas.microsoft.com/office/drawing/2014/main" id="{824DC69E-0F1B-43FE-9F23-DBC7B7970371}"/>
              </a:ext>
            </a:extLst>
          </p:cNvPr>
          <p:cNvGrpSpPr/>
          <p:nvPr/>
        </p:nvGrpSpPr>
        <p:grpSpPr>
          <a:xfrm>
            <a:off x="643052" y="1666713"/>
            <a:ext cx="7196480" cy="4354575"/>
            <a:chOff x="496804" y="1666713"/>
            <a:chExt cx="7196480" cy="4354575"/>
          </a:xfrm>
        </p:grpSpPr>
        <p:cxnSp>
          <p:nvCxnSpPr>
            <p:cNvPr id="9" name="直線矢印コネクタ 8">
              <a:extLst>
                <a:ext uri="{FF2B5EF4-FFF2-40B4-BE49-F238E27FC236}">
                  <a16:creationId xmlns:a16="http://schemas.microsoft.com/office/drawing/2014/main" id="{5BEA6567-B123-4E20-980E-9883494C85AB}"/>
                </a:ext>
              </a:extLst>
            </p:cNvPr>
            <p:cNvCxnSpPr/>
            <p:nvPr/>
          </p:nvCxnSpPr>
          <p:spPr>
            <a:xfrm flipV="1">
              <a:off x="496804" y="1681163"/>
              <a:ext cx="0" cy="4340125"/>
            </a:xfrm>
            <a:prstGeom prst="straightConnector1">
              <a:avLst/>
            </a:prstGeom>
            <a:ln>
              <a:solidFill>
                <a:schemeClr val="accent1">
                  <a:lumMod val="50000"/>
                </a:schemeClr>
              </a:solidFill>
              <a:tailEnd type="triangle"/>
            </a:ln>
          </p:spPr>
          <p:style>
            <a:lnRef idx="1">
              <a:schemeClr val="accent6"/>
            </a:lnRef>
            <a:fillRef idx="0">
              <a:schemeClr val="accent6"/>
            </a:fillRef>
            <a:effectRef idx="0">
              <a:schemeClr val="accent6"/>
            </a:effectRef>
            <a:fontRef idx="minor">
              <a:schemeClr val="tx1"/>
            </a:fontRef>
          </p:style>
        </p:cxnSp>
        <p:cxnSp>
          <p:nvCxnSpPr>
            <p:cNvPr id="11" name="直線矢印コネクタ 10">
              <a:extLst>
                <a:ext uri="{FF2B5EF4-FFF2-40B4-BE49-F238E27FC236}">
                  <a16:creationId xmlns:a16="http://schemas.microsoft.com/office/drawing/2014/main" id="{CB967B74-5869-4C45-9E4A-7F2BBBD1C6E6}"/>
                </a:ext>
              </a:extLst>
            </p:cNvPr>
            <p:cNvCxnSpPr/>
            <p:nvPr/>
          </p:nvCxnSpPr>
          <p:spPr>
            <a:xfrm>
              <a:off x="496804" y="6021288"/>
              <a:ext cx="7196480" cy="0"/>
            </a:xfrm>
            <a:prstGeom prst="straightConnector1">
              <a:avLst/>
            </a:prstGeom>
            <a:ln>
              <a:solidFill>
                <a:schemeClr val="accent1">
                  <a:lumMod val="50000"/>
                </a:schemeClr>
              </a:solidFill>
              <a:tailEnd type="triangle"/>
            </a:ln>
          </p:spPr>
          <p:style>
            <a:lnRef idx="1">
              <a:schemeClr val="accent6"/>
            </a:lnRef>
            <a:fillRef idx="0">
              <a:schemeClr val="accent6"/>
            </a:fillRef>
            <a:effectRef idx="0">
              <a:schemeClr val="accent6"/>
            </a:effectRef>
            <a:fontRef idx="minor">
              <a:schemeClr val="tx1"/>
            </a:fontRef>
          </p:style>
        </p:cxnSp>
        <p:sp>
          <p:nvSpPr>
            <p:cNvPr id="44" name="正方形/長方形 43">
              <a:extLst>
                <a:ext uri="{FF2B5EF4-FFF2-40B4-BE49-F238E27FC236}">
                  <a16:creationId xmlns:a16="http://schemas.microsoft.com/office/drawing/2014/main" id="{DCAD8357-0D73-42C8-A89E-622773D59A07}"/>
                </a:ext>
              </a:extLst>
            </p:cNvPr>
            <p:cNvSpPr/>
            <p:nvPr/>
          </p:nvSpPr>
          <p:spPr>
            <a:xfrm>
              <a:off x="1293812" y="5058735"/>
              <a:ext cx="796925" cy="479107"/>
            </a:xfrm>
            <a:prstGeom prst="rect">
              <a:avLst/>
            </a:prstGeom>
            <a:solidFill>
              <a:schemeClr val="bg1"/>
            </a:solidFill>
            <a:ln cmpd="dbl">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lumMod val="50000"/>
                    <a:lumOff val="50000"/>
                  </a:schemeClr>
                </a:solidFill>
              </a:endParaRPr>
            </a:p>
          </p:txBody>
        </p:sp>
        <p:sp>
          <p:nvSpPr>
            <p:cNvPr id="45" name="正方形/長方形 44">
              <a:extLst>
                <a:ext uri="{FF2B5EF4-FFF2-40B4-BE49-F238E27FC236}">
                  <a16:creationId xmlns:a16="http://schemas.microsoft.com/office/drawing/2014/main" id="{BA64B72E-38F2-4CDC-B082-4C6542B241A3}"/>
                </a:ext>
              </a:extLst>
            </p:cNvPr>
            <p:cNvSpPr/>
            <p:nvPr/>
          </p:nvSpPr>
          <p:spPr>
            <a:xfrm>
              <a:off x="2092779" y="4582377"/>
              <a:ext cx="796925" cy="479107"/>
            </a:xfrm>
            <a:prstGeom prst="rect">
              <a:avLst/>
            </a:prstGeom>
            <a:solidFill>
              <a:schemeClr val="bg1"/>
            </a:solidFill>
            <a:ln cmpd="dbl">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lumMod val="50000"/>
                    <a:lumOff val="50000"/>
                  </a:schemeClr>
                </a:solidFill>
              </a:endParaRPr>
            </a:p>
          </p:txBody>
        </p:sp>
        <p:sp>
          <p:nvSpPr>
            <p:cNvPr id="46" name="正方形/長方形 45">
              <a:extLst>
                <a:ext uri="{FF2B5EF4-FFF2-40B4-BE49-F238E27FC236}">
                  <a16:creationId xmlns:a16="http://schemas.microsoft.com/office/drawing/2014/main" id="{D628B332-B664-45C9-B966-9E569F401FAC}"/>
                </a:ext>
              </a:extLst>
            </p:cNvPr>
            <p:cNvSpPr/>
            <p:nvPr/>
          </p:nvSpPr>
          <p:spPr>
            <a:xfrm>
              <a:off x="2894012" y="4086234"/>
              <a:ext cx="796925" cy="479107"/>
            </a:xfrm>
            <a:prstGeom prst="rect">
              <a:avLst/>
            </a:prstGeom>
            <a:solidFill>
              <a:schemeClr val="bg1"/>
            </a:solidFill>
            <a:ln cmpd="dbl">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lumMod val="50000"/>
                    <a:lumOff val="50000"/>
                  </a:schemeClr>
                </a:solidFill>
              </a:endParaRPr>
            </a:p>
          </p:txBody>
        </p:sp>
        <p:sp>
          <p:nvSpPr>
            <p:cNvPr id="47" name="正方形/長方形 46">
              <a:extLst>
                <a:ext uri="{FF2B5EF4-FFF2-40B4-BE49-F238E27FC236}">
                  <a16:creationId xmlns:a16="http://schemas.microsoft.com/office/drawing/2014/main" id="{91FAC8D2-41E5-419B-96D1-C606F5BCB828}"/>
                </a:ext>
              </a:extLst>
            </p:cNvPr>
            <p:cNvSpPr/>
            <p:nvPr/>
          </p:nvSpPr>
          <p:spPr>
            <a:xfrm>
              <a:off x="3702050" y="3608388"/>
              <a:ext cx="796925" cy="479107"/>
            </a:xfrm>
            <a:prstGeom prst="rect">
              <a:avLst/>
            </a:prstGeom>
            <a:solidFill>
              <a:schemeClr val="bg1"/>
            </a:solidFill>
            <a:ln cmpd="dbl">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lumMod val="50000"/>
                    <a:lumOff val="50000"/>
                  </a:schemeClr>
                </a:solidFill>
              </a:endParaRPr>
            </a:p>
          </p:txBody>
        </p:sp>
        <p:sp>
          <p:nvSpPr>
            <p:cNvPr id="49" name="正方形/長方形 48">
              <a:extLst>
                <a:ext uri="{FF2B5EF4-FFF2-40B4-BE49-F238E27FC236}">
                  <a16:creationId xmlns:a16="http://schemas.microsoft.com/office/drawing/2014/main" id="{43F571CB-7385-43EA-BCE3-4F2A2E07CA5F}"/>
                </a:ext>
              </a:extLst>
            </p:cNvPr>
            <p:cNvSpPr/>
            <p:nvPr/>
          </p:nvSpPr>
          <p:spPr>
            <a:xfrm>
              <a:off x="4489449" y="3114250"/>
              <a:ext cx="796925" cy="479107"/>
            </a:xfrm>
            <a:prstGeom prst="rect">
              <a:avLst/>
            </a:prstGeom>
            <a:solidFill>
              <a:schemeClr val="bg1"/>
            </a:solidFill>
            <a:ln cmpd="dbl">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lumMod val="50000"/>
                    <a:lumOff val="50000"/>
                  </a:schemeClr>
                </a:solidFill>
              </a:endParaRPr>
            </a:p>
          </p:txBody>
        </p:sp>
        <p:sp>
          <p:nvSpPr>
            <p:cNvPr id="51" name="正方形/長方形 50">
              <a:extLst>
                <a:ext uri="{FF2B5EF4-FFF2-40B4-BE49-F238E27FC236}">
                  <a16:creationId xmlns:a16="http://schemas.microsoft.com/office/drawing/2014/main" id="{F27CBE90-9F08-4BAA-BE19-386B7143764F}"/>
                </a:ext>
              </a:extLst>
            </p:cNvPr>
            <p:cNvSpPr/>
            <p:nvPr/>
          </p:nvSpPr>
          <p:spPr>
            <a:xfrm>
              <a:off x="5297488" y="2644574"/>
              <a:ext cx="796925" cy="479107"/>
            </a:xfrm>
            <a:prstGeom prst="rect">
              <a:avLst/>
            </a:prstGeom>
            <a:solidFill>
              <a:schemeClr val="bg1"/>
            </a:solidFill>
            <a:ln cmpd="dbl">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lumMod val="50000"/>
                    <a:lumOff val="50000"/>
                  </a:schemeClr>
                </a:solidFill>
              </a:endParaRPr>
            </a:p>
          </p:txBody>
        </p:sp>
        <p:sp>
          <p:nvSpPr>
            <p:cNvPr id="52" name="正方形/長方形 51">
              <a:extLst>
                <a:ext uri="{FF2B5EF4-FFF2-40B4-BE49-F238E27FC236}">
                  <a16:creationId xmlns:a16="http://schemas.microsoft.com/office/drawing/2014/main" id="{98A17274-88E4-4255-8EFE-C12550AB0218}"/>
                </a:ext>
              </a:extLst>
            </p:cNvPr>
            <p:cNvSpPr/>
            <p:nvPr/>
          </p:nvSpPr>
          <p:spPr>
            <a:xfrm>
              <a:off x="6097338" y="2148740"/>
              <a:ext cx="796925" cy="479107"/>
            </a:xfrm>
            <a:prstGeom prst="rect">
              <a:avLst/>
            </a:prstGeom>
            <a:solidFill>
              <a:schemeClr val="bg1"/>
            </a:solidFill>
            <a:ln cmpd="dbl">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lumMod val="50000"/>
                    <a:lumOff val="50000"/>
                  </a:schemeClr>
                </a:solidFill>
              </a:endParaRPr>
            </a:p>
          </p:txBody>
        </p:sp>
        <p:sp>
          <p:nvSpPr>
            <p:cNvPr id="53" name="正方形/長方形 52">
              <a:extLst>
                <a:ext uri="{FF2B5EF4-FFF2-40B4-BE49-F238E27FC236}">
                  <a16:creationId xmlns:a16="http://schemas.microsoft.com/office/drawing/2014/main" id="{D8BE06E6-A105-4CAF-A852-74B8531ABBF4}"/>
                </a:ext>
              </a:extLst>
            </p:cNvPr>
            <p:cNvSpPr/>
            <p:nvPr/>
          </p:nvSpPr>
          <p:spPr>
            <a:xfrm>
              <a:off x="6896359" y="1666713"/>
              <a:ext cx="796925" cy="479107"/>
            </a:xfrm>
            <a:prstGeom prst="rect">
              <a:avLst/>
            </a:prstGeom>
            <a:solidFill>
              <a:schemeClr val="bg1"/>
            </a:solidFill>
            <a:ln cmpd="dbl">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lumMod val="50000"/>
                    <a:lumOff val="50000"/>
                  </a:schemeClr>
                </a:solidFill>
              </a:endParaRPr>
            </a:p>
          </p:txBody>
        </p:sp>
        <p:sp>
          <p:nvSpPr>
            <p:cNvPr id="5" name="正方形/長方形 4">
              <a:extLst>
                <a:ext uri="{FF2B5EF4-FFF2-40B4-BE49-F238E27FC236}">
                  <a16:creationId xmlns:a16="http://schemas.microsoft.com/office/drawing/2014/main" id="{A7ADEEEA-9AD9-489D-BF68-CE689F6969FB}"/>
                </a:ext>
              </a:extLst>
            </p:cNvPr>
            <p:cNvSpPr/>
            <p:nvPr/>
          </p:nvSpPr>
          <p:spPr>
            <a:xfrm>
              <a:off x="496804" y="5542181"/>
              <a:ext cx="796925" cy="479107"/>
            </a:xfrm>
            <a:prstGeom prst="rect">
              <a:avLst/>
            </a:prstGeom>
            <a:solidFill>
              <a:schemeClr val="bg1"/>
            </a:solidFill>
            <a:ln cmpd="dbl">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lumMod val="50000"/>
                    <a:lumOff val="50000"/>
                  </a:schemeClr>
                </a:solidFill>
              </a:endParaRPr>
            </a:p>
          </p:txBody>
        </p:sp>
      </p:grpSp>
      <p:sp>
        <p:nvSpPr>
          <p:cNvPr id="8196" name="タイトル 1"/>
          <p:cNvSpPr>
            <a:spLocks noGrp="1"/>
          </p:cNvSpPr>
          <p:nvPr>
            <p:ph type="title"/>
          </p:nvPr>
        </p:nvSpPr>
        <p:spPr>
          <a:xfrm>
            <a:off x="323850" y="260350"/>
            <a:ext cx="8134350" cy="865188"/>
          </a:xfrm>
        </p:spPr>
        <p:txBody>
          <a:bodyPr/>
          <a:lstStyle/>
          <a:p>
            <a:pPr eaLnBrk="1" hangingPunct="1"/>
            <a:r>
              <a:rPr lang="ja-JP" altLang="en-US" dirty="0"/>
              <a:t>４．ステップアップ制度について</a:t>
            </a:r>
          </a:p>
        </p:txBody>
      </p:sp>
      <p:sp>
        <p:nvSpPr>
          <p:cNvPr id="80" name="テキスト ボックス 2"/>
          <p:cNvSpPr txBox="1">
            <a:spLocks noChangeArrowheads="1"/>
          </p:cNvSpPr>
          <p:nvPr/>
        </p:nvSpPr>
        <p:spPr bwMode="auto">
          <a:xfrm>
            <a:off x="196860" y="1970712"/>
            <a:ext cx="446276" cy="9622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wrap="square">
            <a:spAutoFit/>
          </a:bodyPr>
          <a:lstStyle>
            <a:lvl1pPr eaLnBrk="0" hangingPunct="0">
              <a:spcBef>
                <a:spcPct val="20000"/>
              </a:spcBef>
              <a:buFont typeface="Wingdings" pitchFamily="2" charset="2"/>
              <a:buChar char="l"/>
              <a:defRPr kumimoji="1" sz="3200">
                <a:solidFill>
                  <a:schemeClr val="tx1"/>
                </a:solidFill>
                <a:latin typeface="ＭＳ ゴシック" pitchFamily="49" charset="-128"/>
                <a:ea typeface="ＭＳ ゴシック" pitchFamily="49" charset="-128"/>
              </a:defRPr>
            </a:lvl1pPr>
            <a:lvl2pPr marL="742950" indent="-285750" eaLnBrk="0" hangingPunct="0">
              <a:spcBef>
                <a:spcPct val="20000"/>
              </a:spcBef>
              <a:buFont typeface="Wingdings" pitchFamily="2" charset="2"/>
              <a:buChar char="l"/>
              <a:defRPr kumimoji="1" sz="1600">
                <a:solidFill>
                  <a:schemeClr val="tx1"/>
                </a:solidFill>
                <a:latin typeface="ＭＳ ゴシック" pitchFamily="49" charset="-128"/>
                <a:ea typeface="ＭＳ ゴシック" pitchFamily="49" charset="-128"/>
              </a:defRPr>
            </a:lvl2pPr>
            <a:lvl3pPr marL="1143000" indent="-228600" eaLnBrk="0" hangingPunct="0">
              <a:spcBef>
                <a:spcPct val="20000"/>
              </a:spcBef>
              <a:buFont typeface="Wingdings" pitchFamily="2" charset="2"/>
              <a:buChar char="l"/>
              <a:defRPr kumimoji="1" sz="1400">
                <a:solidFill>
                  <a:schemeClr val="tx1"/>
                </a:solidFill>
                <a:latin typeface="ＭＳ ゴシック" pitchFamily="49" charset="-128"/>
                <a:ea typeface="ＭＳ ゴシック" pitchFamily="49" charset="-128"/>
              </a:defRPr>
            </a:lvl3pPr>
            <a:lvl4pPr marL="1600200" indent="-228600" eaLnBrk="0" hangingPunct="0">
              <a:spcBef>
                <a:spcPct val="20000"/>
              </a:spcBef>
              <a:buFont typeface="Wingdings" pitchFamily="2" charset="2"/>
              <a:buChar char="l"/>
              <a:defRPr kumimoji="1" sz="1200">
                <a:solidFill>
                  <a:schemeClr val="tx1"/>
                </a:solidFill>
                <a:latin typeface="ＭＳ ゴシック" pitchFamily="49" charset="-128"/>
                <a:ea typeface="ＭＳ ゴシック" pitchFamily="49" charset="-128"/>
              </a:defRPr>
            </a:lvl4pPr>
            <a:lvl5pPr marL="2057400" indent="-228600" eaLnBrk="0" hangingPunct="0">
              <a:spcBef>
                <a:spcPct val="20000"/>
              </a:spcBef>
              <a:buFont typeface="Wingdings" pitchFamily="2" charset="2"/>
              <a:buChar char="l"/>
              <a:defRPr kumimoji="1" sz="1200">
                <a:solidFill>
                  <a:schemeClr val="tx1"/>
                </a:solidFill>
                <a:latin typeface="ＭＳ ゴシック" pitchFamily="49" charset="-128"/>
                <a:ea typeface="ＭＳ ゴシック" pitchFamily="49" charset="-128"/>
              </a:defRPr>
            </a:lvl5pPr>
            <a:lvl6pPr marL="25146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6pPr>
            <a:lvl7pPr marL="29718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7pPr>
            <a:lvl8pPr marL="34290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8pPr>
            <a:lvl9pPr marL="38862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9pPr>
          </a:lstStyle>
          <a:p>
            <a:pPr eaLnBrk="1" hangingPunct="1">
              <a:spcBef>
                <a:spcPct val="0"/>
              </a:spcBef>
              <a:buFontTx/>
              <a:buNone/>
            </a:pPr>
            <a:r>
              <a:rPr lang="ja-JP" altLang="en-US" sz="1700" dirty="0">
                <a:solidFill>
                  <a:schemeClr val="accent1">
                    <a:lumMod val="50000"/>
                  </a:schemeClr>
                </a:solidFill>
                <a:latin typeface="游ゴシック Medium" panose="020B0500000000000000" pitchFamily="50" charset="-128"/>
                <a:ea typeface="游ゴシック Medium" panose="020B0500000000000000" pitchFamily="50" charset="-128"/>
              </a:rPr>
              <a:t>成　　長</a:t>
            </a:r>
          </a:p>
        </p:txBody>
      </p:sp>
      <p:sp>
        <p:nvSpPr>
          <p:cNvPr id="81" name="テキスト ボックス 3"/>
          <p:cNvSpPr txBox="1">
            <a:spLocks noChangeArrowheads="1"/>
          </p:cNvSpPr>
          <p:nvPr/>
        </p:nvSpPr>
        <p:spPr bwMode="auto">
          <a:xfrm>
            <a:off x="5222304" y="6011863"/>
            <a:ext cx="2880319"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Wingdings" pitchFamily="2" charset="2"/>
              <a:buChar char="l"/>
              <a:defRPr kumimoji="1" sz="3200">
                <a:solidFill>
                  <a:schemeClr val="tx1"/>
                </a:solidFill>
                <a:latin typeface="ＭＳ ゴシック" pitchFamily="49" charset="-128"/>
                <a:ea typeface="ＭＳ ゴシック" pitchFamily="49" charset="-128"/>
              </a:defRPr>
            </a:lvl1pPr>
            <a:lvl2pPr marL="742950" indent="-285750" eaLnBrk="0" hangingPunct="0">
              <a:spcBef>
                <a:spcPct val="20000"/>
              </a:spcBef>
              <a:buFont typeface="Wingdings" pitchFamily="2" charset="2"/>
              <a:buChar char="l"/>
              <a:defRPr kumimoji="1" sz="1600">
                <a:solidFill>
                  <a:schemeClr val="tx1"/>
                </a:solidFill>
                <a:latin typeface="ＭＳ ゴシック" pitchFamily="49" charset="-128"/>
                <a:ea typeface="ＭＳ ゴシック" pitchFamily="49" charset="-128"/>
              </a:defRPr>
            </a:lvl2pPr>
            <a:lvl3pPr marL="1143000" indent="-228600" eaLnBrk="0" hangingPunct="0">
              <a:spcBef>
                <a:spcPct val="20000"/>
              </a:spcBef>
              <a:buFont typeface="Wingdings" pitchFamily="2" charset="2"/>
              <a:buChar char="l"/>
              <a:defRPr kumimoji="1" sz="1400">
                <a:solidFill>
                  <a:schemeClr val="tx1"/>
                </a:solidFill>
                <a:latin typeface="ＭＳ ゴシック" pitchFamily="49" charset="-128"/>
                <a:ea typeface="ＭＳ ゴシック" pitchFamily="49" charset="-128"/>
              </a:defRPr>
            </a:lvl3pPr>
            <a:lvl4pPr marL="1600200" indent="-228600" eaLnBrk="0" hangingPunct="0">
              <a:spcBef>
                <a:spcPct val="20000"/>
              </a:spcBef>
              <a:buFont typeface="Wingdings" pitchFamily="2" charset="2"/>
              <a:buChar char="l"/>
              <a:defRPr kumimoji="1" sz="1200">
                <a:solidFill>
                  <a:schemeClr val="tx1"/>
                </a:solidFill>
                <a:latin typeface="ＭＳ ゴシック" pitchFamily="49" charset="-128"/>
                <a:ea typeface="ＭＳ ゴシック" pitchFamily="49" charset="-128"/>
              </a:defRPr>
            </a:lvl4pPr>
            <a:lvl5pPr marL="2057400" indent="-228600" eaLnBrk="0" hangingPunct="0">
              <a:spcBef>
                <a:spcPct val="20000"/>
              </a:spcBef>
              <a:buFont typeface="Wingdings" pitchFamily="2" charset="2"/>
              <a:buChar char="l"/>
              <a:defRPr kumimoji="1" sz="1200">
                <a:solidFill>
                  <a:schemeClr val="tx1"/>
                </a:solidFill>
                <a:latin typeface="ＭＳ ゴシック" pitchFamily="49" charset="-128"/>
                <a:ea typeface="ＭＳ ゴシック" pitchFamily="49" charset="-128"/>
              </a:defRPr>
            </a:lvl5pPr>
            <a:lvl6pPr marL="25146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6pPr>
            <a:lvl7pPr marL="29718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7pPr>
            <a:lvl8pPr marL="34290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8pPr>
            <a:lvl9pPr marL="38862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9pPr>
          </a:lstStyle>
          <a:p>
            <a:pPr eaLnBrk="1" hangingPunct="1">
              <a:spcBef>
                <a:spcPct val="0"/>
              </a:spcBef>
              <a:buFontTx/>
              <a:buNone/>
            </a:pPr>
            <a:r>
              <a:rPr lang="ja-JP" altLang="en-US" sz="1600" dirty="0">
                <a:solidFill>
                  <a:schemeClr val="accent1">
                    <a:lumMod val="50000"/>
                  </a:schemeClr>
                </a:solidFill>
                <a:latin typeface="游ゴシック Medium" panose="020B0500000000000000" pitchFamily="50" charset="-128"/>
                <a:ea typeface="游ゴシック Medium" panose="020B0500000000000000" pitchFamily="50" charset="-128"/>
              </a:rPr>
              <a:t>ステップアップ（昇格）</a:t>
            </a:r>
          </a:p>
        </p:txBody>
      </p:sp>
      <p:sp>
        <p:nvSpPr>
          <p:cNvPr id="82" name="AutoShape 19"/>
          <p:cNvSpPr>
            <a:spLocks noChangeArrowheads="1"/>
          </p:cNvSpPr>
          <p:nvPr/>
        </p:nvSpPr>
        <p:spPr bwMode="auto">
          <a:xfrm rot="19004142">
            <a:off x="600273" y="4949825"/>
            <a:ext cx="1003300" cy="273050"/>
          </a:xfrm>
          <a:prstGeom prst="curvedDownArrow">
            <a:avLst>
              <a:gd name="adj1" fmla="val 71430"/>
              <a:gd name="adj2" fmla="val 142843"/>
              <a:gd name="adj3" fmla="val 33333"/>
            </a:avLst>
          </a:prstGeom>
          <a:solidFill>
            <a:schemeClr val="accent1"/>
          </a:solidFill>
          <a:ln w="9525">
            <a:solidFill>
              <a:schemeClr val="accent1">
                <a:lumMod val="50000"/>
              </a:schemeClr>
            </a:solidFill>
            <a:miter lim="800000"/>
            <a:headEnd/>
            <a:tailEnd/>
          </a:ln>
        </p:spPr>
        <p:txBody>
          <a:bodyPr/>
          <a:lstStyle>
            <a:lvl1pPr eaLnBrk="0" hangingPunct="0">
              <a:spcBef>
                <a:spcPct val="20000"/>
              </a:spcBef>
              <a:buFont typeface="Wingdings" pitchFamily="2" charset="2"/>
              <a:buChar char="l"/>
              <a:defRPr kumimoji="1" sz="3200">
                <a:solidFill>
                  <a:schemeClr val="tx1"/>
                </a:solidFill>
                <a:latin typeface="ＭＳ ゴシック" pitchFamily="49" charset="-128"/>
                <a:ea typeface="ＭＳ ゴシック" pitchFamily="49" charset="-128"/>
              </a:defRPr>
            </a:lvl1pPr>
            <a:lvl2pPr marL="742950" indent="-285750" eaLnBrk="0" hangingPunct="0">
              <a:spcBef>
                <a:spcPct val="20000"/>
              </a:spcBef>
              <a:buFont typeface="Wingdings" pitchFamily="2" charset="2"/>
              <a:buChar char="l"/>
              <a:defRPr kumimoji="1" sz="1600">
                <a:solidFill>
                  <a:schemeClr val="tx1"/>
                </a:solidFill>
                <a:latin typeface="ＭＳ ゴシック" pitchFamily="49" charset="-128"/>
                <a:ea typeface="ＭＳ ゴシック" pitchFamily="49" charset="-128"/>
              </a:defRPr>
            </a:lvl2pPr>
            <a:lvl3pPr marL="1143000" indent="-228600" eaLnBrk="0" hangingPunct="0">
              <a:spcBef>
                <a:spcPct val="20000"/>
              </a:spcBef>
              <a:buFont typeface="Wingdings" pitchFamily="2" charset="2"/>
              <a:buChar char="l"/>
              <a:defRPr kumimoji="1" sz="1400">
                <a:solidFill>
                  <a:schemeClr val="tx1"/>
                </a:solidFill>
                <a:latin typeface="ＭＳ ゴシック" pitchFamily="49" charset="-128"/>
                <a:ea typeface="ＭＳ ゴシック" pitchFamily="49" charset="-128"/>
              </a:defRPr>
            </a:lvl3pPr>
            <a:lvl4pPr marL="1600200" indent="-228600" eaLnBrk="0" hangingPunct="0">
              <a:spcBef>
                <a:spcPct val="20000"/>
              </a:spcBef>
              <a:buFont typeface="Wingdings" pitchFamily="2" charset="2"/>
              <a:buChar char="l"/>
              <a:defRPr kumimoji="1" sz="1200">
                <a:solidFill>
                  <a:schemeClr val="tx1"/>
                </a:solidFill>
                <a:latin typeface="ＭＳ ゴシック" pitchFamily="49" charset="-128"/>
                <a:ea typeface="ＭＳ ゴシック" pitchFamily="49" charset="-128"/>
              </a:defRPr>
            </a:lvl4pPr>
            <a:lvl5pPr marL="2057400" indent="-228600" eaLnBrk="0" hangingPunct="0">
              <a:spcBef>
                <a:spcPct val="20000"/>
              </a:spcBef>
              <a:buFont typeface="Wingdings" pitchFamily="2" charset="2"/>
              <a:buChar char="l"/>
              <a:defRPr kumimoji="1" sz="1200">
                <a:solidFill>
                  <a:schemeClr val="tx1"/>
                </a:solidFill>
                <a:latin typeface="ＭＳ ゴシック" pitchFamily="49" charset="-128"/>
                <a:ea typeface="ＭＳ ゴシック" pitchFamily="49" charset="-128"/>
              </a:defRPr>
            </a:lvl5pPr>
            <a:lvl6pPr marL="25146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6pPr>
            <a:lvl7pPr marL="29718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7pPr>
            <a:lvl8pPr marL="34290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8pPr>
            <a:lvl9pPr marL="38862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9pPr>
          </a:lstStyle>
          <a:p>
            <a:pPr eaLnBrk="1" hangingPunct="1">
              <a:spcBef>
                <a:spcPct val="0"/>
              </a:spcBef>
              <a:buFontTx/>
              <a:buNone/>
            </a:pPr>
            <a:endParaRPr lang="ja-JP" altLang="en-US" sz="1800">
              <a:solidFill>
                <a:schemeClr val="tx1">
                  <a:lumMod val="50000"/>
                  <a:lumOff val="50000"/>
                </a:schemeClr>
              </a:solidFill>
              <a:latin typeface="游ゴシック Medium" panose="020B0500000000000000" pitchFamily="50" charset="-128"/>
              <a:ea typeface="游ゴシック Medium" panose="020B0500000000000000" pitchFamily="50" charset="-128"/>
            </a:endParaRPr>
          </a:p>
        </p:txBody>
      </p:sp>
      <p:sp>
        <p:nvSpPr>
          <p:cNvPr id="83" name="AutoShape 19"/>
          <p:cNvSpPr>
            <a:spLocks noChangeArrowheads="1"/>
          </p:cNvSpPr>
          <p:nvPr/>
        </p:nvSpPr>
        <p:spPr bwMode="auto">
          <a:xfrm rot="19004142">
            <a:off x="1430536" y="4468813"/>
            <a:ext cx="1003300" cy="271462"/>
          </a:xfrm>
          <a:prstGeom prst="curvedDownArrow">
            <a:avLst>
              <a:gd name="adj1" fmla="val 71848"/>
              <a:gd name="adj2" fmla="val 143679"/>
              <a:gd name="adj3" fmla="val 33333"/>
            </a:avLst>
          </a:prstGeom>
          <a:solidFill>
            <a:schemeClr val="accent1"/>
          </a:solidFill>
          <a:ln w="9525">
            <a:solidFill>
              <a:schemeClr val="accent1">
                <a:lumMod val="50000"/>
              </a:schemeClr>
            </a:solidFill>
            <a:miter lim="800000"/>
            <a:headEnd/>
            <a:tailEnd/>
          </a:ln>
        </p:spPr>
        <p:txBody>
          <a:bodyPr/>
          <a:lstStyle>
            <a:lvl1pPr eaLnBrk="0" hangingPunct="0">
              <a:spcBef>
                <a:spcPct val="20000"/>
              </a:spcBef>
              <a:buFont typeface="Wingdings" pitchFamily="2" charset="2"/>
              <a:buChar char="l"/>
              <a:defRPr kumimoji="1" sz="3200">
                <a:solidFill>
                  <a:schemeClr val="tx1"/>
                </a:solidFill>
                <a:latin typeface="ＭＳ ゴシック" pitchFamily="49" charset="-128"/>
                <a:ea typeface="ＭＳ ゴシック" pitchFamily="49" charset="-128"/>
              </a:defRPr>
            </a:lvl1pPr>
            <a:lvl2pPr marL="742950" indent="-285750" eaLnBrk="0" hangingPunct="0">
              <a:spcBef>
                <a:spcPct val="20000"/>
              </a:spcBef>
              <a:buFont typeface="Wingdings" pitchFamily="2" charset="2"/>
              <a:buChar char="l"/>
              <a:defRPr kumimoji="1" sz="1600">
                <a:solidFill>
                  <a:schemeClr val="tx1"/>
                </a:solidFill>
                <a:latin typeface="ＭＳ ゴシック" pitchFamily="49" charset="-128"/>
                <a:ea typeface="ＭＳ ゴシック" pitchFamily="49" charset="-128"/>
              </a:defRPr>
            </a:lvl2pPr>
            <a:lvl3pPr marL="1143000" indent="-228600" eaLnBrk="0" hangingPunct="0">
              <a:spcBef>
                <a:spcPct val="20000"/>
              </a:spcBef>
              <a:buFont typeface="Wingdings" pitchFamily="2" charset="2"/>
              <a:buChar char="l"/>
              <a:defRPr kumimoji="1" sz="1400">
                <a:solidFill>
                  <a:schemeClr val="tx1"/>
                </a:solidFill>
                <a:latin typeface="ＭＳ ゴシック" pitchFamily="49" charset="-128"/>
                <a:ea typeface="ＭＳ ゴシック" pitchFamily="49" charset="-128"/>
              </a:defRPr>
            </a:lvl3pPr>
            <a:lvl4pPr marL="1600200" indent="-228600" eaLnBrk="0" hangingPunct="0">
              <a:spcBef>
                <a:spcPct val="20000"/>
              </a:spcBef>
              <a:buFont typeface="Wingdings" pitchFamily="2" charset="2"/>
              <a:buChar char="l"/>
              <a:defRPr kumimoji="1" sz="1200">
                <a:solidFill>
                  <a:schemeClr val="tx1"/>
                </a:solidFill>
                <a:latin typeface="ＭＳ ゴシック" pitchFamily="49" charset="-128"/>
                <a:ea typeface="ＭＳ ゴシック" pitchFamily="49" charset="-128"/>
              </a:defRPr>
            </a:lvl4pPr>
            <a:lvl5pPr marL="2057400" indent="-228600" eaLnBrk="0" hangingPunct="0">
              <a:spcBef>
                <a:spcPct val="20000"/>
              </a:spcBef>
              <a:buFont typeface="Wingdings" pitchFamily="2" charset="2"/>
              <a:buChar char="l"/>
              <a:defRPr kumimoji="1" sz="1200">
                <a:solidFill>
                  <a:schemeClr val="tx1"/>
                </a:solidFill>
                <a:latin typeface="ＭＳ ゴシック" pitchFamily="49" charset="-128"/>
                <a:ea typeface="ＭＳ ゴシック" pitchFamily="49" charset="-128"/>
              </a:defRPr>
            </a:lvl5pPr>
            <a:lvl6pPr marL="25146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6pPr>
            <a:lvl7pPr marL="29718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7pPr>
            <a:lvl8pPr marL="34290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8pPr>
            <a:lvl9pPr marL="38862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9pPr>
          </a:lstStyle>
          <a:p>
            <a:pPr eaLnBrk="1" hangingPunct="1">
              <a:spcBef>
                <a:spcPct val="0"/>
              </a:spcBef>
              <a:buFontTx/>
              <a:buNone/>
            </a:pPr>
            <a:endParaRPr lang="ja-JP" altLang="en-US" sz="1800">
              <a:solidFill>
                <a:schemeClr val="tx1">
                  <a:lumMod val="50000"/>
                  <a:lumOff val="50000"/>
                </a:schemeClr>
              </a:solidFill>
              <a:latin typeface="游ゴシック Medium" panose="020B0500000000000000" pitchFamily="50" charset="-128"/>
              <a:ea typeface="游ゴシック Medium" panose="020B0500000000000000" pitchFamily="50" charset="-128"/>
            </a:endParaRPr>
          </a:p>
        </p:txBody>
      </p:sp>
      <p:sp>
        <p:nvSpPr>
          <p:cNvPr id="84" name="AutoShape 19"/>
          <p:cNvSpPr>
            <a:spLocks noChangeArrowheads="1"/>
          </p:cNvSpPr>
          <p:nvPr/>
        </p:nvSpPr>
        <p:spPr bwMode="auto">
          <a:xfrm rot="19004142">
            <a:off x="2233811" y="3984625"/>
            <a:ext cx="1001712" cy="271463"/>
          </a:xfrm>
          <a:prstGeom prst="curvedDownArrow">
            <a:avLst>
              <a:gd name="adj1" fmla="val 71734"/>
              <a:gd name="adj2" fmla="val 143451"/>
              <a:gd name="adj3" fmla="val 33333"/>
            </a:avLst>
          </a:prstGeom>
          <a:solidFill>
            <a:schemeClr val="accent1"/>
          </a:solidFill>
          <a:ln w="9525">
            <a:solidFill>
              <a:schemeClr val="accent1">
                <a:lumMod val="50000"/>
              </a:schemeClr>
            </a:solidFill>
            <a:miter lim="800000"/>
            <a:headEnd/>
            <a:tailEnd/>
          </a:ln>
        </p:spPr>
        <p:txBody>
          <a:bodyPr/>
          <a:lstStyle>
            <a:lvl1pPr eaLnBrk="0" hangingPunct="0">
              <a:spcBef>
                <a:spcPct val="20000"/>
              </a:spcBef>
              <a:buFont typeface="Wingdings" pitchFamily="2" charset="2"/>
              <a:buChar char="l"/>
              <a:defRPr kumimoji="1" sz="3200">
                <a:solidFill>
                  <a:schemeClr val="tx1"/>
                </a:solidFill>
                <a:latin typeface="ＭＳ ゴシック" pitchFamily="49" charset="-128"/>
                <a:ea typeface="ＭＳ ゴシック" pitchFamily="49" charset="-128"/>
              </a:defRPr>
            </a:lvl1pPr>
            <a:lvl2pPr marL="742950" indent="-285750" eaLnBrk="0" hangingPunct="0">
              <a:spcBef>
                <a:spcPct val="20000"/>
              </a:spcBef>
              <a:buFont typeface="Wingdings" pitchFamily="2" charset="2"/>
              <a:buChar char="l"/>
              <a:defRPr kumimoji="1" sz="1600">
                <a:solidFill>
                  <a:schemeClr val="tx1"/>
                </a:solidFill>
                <a:latin typeface="ＭＳ ゴシック" pitchFamily="49" charset="-128"/>
                <a:ea typeface="ＭＳ ゴシック" pitchFamily="49" charset="-128"/>
              </a:defRPr>
            </a:lvl2pPr>
            <a:lvl3pPr marL="1143000" indent="-228600" eaLnBrk="0" hangingPunct="0">
              <a:spcBef>
                <a:spcPct val="20000"/>
              </a:spcBef>
              <a:buFont typeface="Wingdings" pitchFamily="2" charset="2"/>
              <a:buChar char="l"/>
              <a:defRPr kumimoji="1" sz="1400">
                <a:solidFill>
                  <a:schemeClr val="tx1"/>
                </a:solidFill>
                <a:latin typeface="ＭＳ ゴシック" pitchFamily="49" charset="-128"/>
                <a:ea typeface="ＭＳ ゴシック" pitchFamily="49" charset="-128"/>
              </a:defRPr>
            </a:lvl3pPr>
            <a:lvl4pPr marL="1600200" indent="-228600" eaLnBrk="0" hangingPunct="0">
              <a:spcBef>
                <a:spcPct val="20000"/>
              </a:spcBef>
              <a:buFont typeface="Wingdings" pitchFamily="2" charset="2"/>
              <a:buChar char="l"/>
              <a:defRPr kumimoji="1" sz="1200">
                <a:solidFill>
                  <a:schemeClr val="tx1"/>
                </a:solidFill>
                <a:latin typeface="ＭＳ ゴシック" pitchFamily="49" charset="-128"/>
                <a:ea typeface="ＭＳ ゴシック" pitchFamily="49" charset="-128"/>
              </a:defRPr>
            </a:lvl4pPr>
            <a:lvl5pPr marL="2057400" indent="-228600" eaLnBrk="0" hangingPunct="0">
              <a:spcBef>
                <a:spcPct val="20000"/>
              </a:spcBef>
              <a:buFont typeface="Wingdings" pitchFamily="2" charset="2"/>
              <a:buChar char="l"/>
              <a:defRPr kumimoji="1" sz="1200">
                <a:solidFill>
                  <a:schemeClr val="tx1"/>
                </a:solidFill>
                <a:latin typeface="ＭＳ ゴシック" pitchFamily="49" charset="-128"/>
                <a:ea typeface="ＭＳ ゴシック" pitchFamily="49" charset="-128"/>
              </a:defRPr>
            </a:lvl5pPr>
            <a:lvl6pPr marL="25146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6pPr>
            <a:lvl7pPr marL="29718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7pPr>
            <a:lvl8pPr marL="34290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8pPr>
            <a:lvl9pPr marL="38862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9pPr>
          </a:lstStyle>
          <a:p>
            <a:pPr eaLnBrk="1" hangingPunct="1">
              <a:spcBef>
                <a:spcPct val="0"/>
              </a:spcBef>
              <a:buFontTx/>
              <a:buNone/>
            </a:pPr>
            <a:endParaRPr lang="ja-JP" altLang="en-US" sz="1800">
              <a:solidFill>
                <a:schemeClr val="tx1">
                  <a:lumMod val="50000"/>
                  <a:lumOff val="50000"/>
                </a:schemeClr>
              </a:solidFill>
              <a:latin typeface="游ゴシック Medium" panose="020B0500000000000000" pitchFamily="50" charset="-128"/>
              <a:ea typeface="游ゴシック Medium" panose="020B0500000000000000" pitchFamily="50" charset="-128"/>
            </a:endParaRPr>
          </a:p>
        </p:txBody>
      </p:sp>
      <p:sp>
        <p:nvSpPr>
          <p:cNvPr id="85" name="AutoShape 19"/>
          <p:cNvSpPr>
            <a:spLocks noChangeArrowheads="1"/>
          </p:cNvSpPr>
          <p:nvPr/>
        </p:nvSpPr>
        <p:spPr bwMode="auto">
          <a:xfrm rot="19004142">
            <a:off x="3033911" y="3500438"/>
            <a:ext cx="1001712" cy="271462"/>
          </a:xfrm>
          <a:prstGeom prst="curvedDownArrow">
            <a:avLst>
              <a:gd name="adj1" fmla="val 71734"/>
              <a:gd name="adj2" fmla="val 143451"/>
              <a:gd name="adj3" fmla="val 33333"/>
            </a:avLst>
          </a:prstGeom>
          <a:solidFill>
            <a:schemeClr val="accent1"/>
          </a:solidFill>
          <a:ln w="9525">
            <a:solidFill>
              <a:schemeClr val="accent1">
                <a:lumMod val="50000"/>
              </a:schemeClr>
            </a:solidFill>
            <a:miter lim="800000"/>
            <a:headEnd/>
            <a:tailEnd/>
          </a:ln>
        </p:spPr>
        <p:txBody>
          <a:bodyPr/>
          <a:lstStyle>
            <a:lvl1pPr eaLnBrk="0" hangingPunct="0">
              <a:spcBef>
                <a:spcPct val="20000"/>
              </a:spcBef>
              <a:buFont typeface="Wingdings" pitchFamily="2" charset="2"/>
              <a:buChar char="l"/>
              <a:defRPr kumimoji="1" sz="3200">
                <a:solidFill>
                  <a:schemeClr val="tx1"/>
                </a:solidFill>
                <a:latin typeface="ＭＳ ゴシック" pitchFamily="49" charset="-128"/>
                <a:ea typeface="ＭＳ ゴシック" pitchFamily="49" charset="-128"/>
              </a:defRPr>
            </a:lvl1pPr>
            <a:lvl2pPr marL="742950" indent="-285750" eaLnBrk="0" hangingPunct="0">
              <a:spcBef>
                <a:spcPct val="20000"/>
              </a:spcBef>
              <a:buFont typeface="Wingdings" pitchFamily="2" charset="2"/>
              <a:buChar char="l"/>
              <a:defRPr kumimoji="1" sz="1600">
                <a:solidFill>
                  <a:schemeClr val="tx1"/>
                </a:solidFill>
                <a:latin typeface="ＭＳ ゴシック" pitchFamily="49" charset="-128"/>
                <a:ea typeface="ＭＳ ゴシック" pitchFamily="49" charset="-128"/>
              </a:defRPr>
            </a:lvl2pPr>
            <a:lvl3pPr marL="1143000" indent="-228600" eaLnBrk="0" hangingPunct="0">
              <a:spcBef>
                <a:spcPct val="20000"/>
              </a:spcBef>
              <a:buFont typeface="Wingdings" pitchFamily="2" charset="2"/>
              <a:buChar char="l"/>
              <a:defRPr kumimoji="1" sz="1400">
                <a:solidFill>
                  <a:schemeClr val="tx1"/>
                </a:solidFill>
                <a:latin typeface="ＭＳ ゴシック" pitchFamily="49" charset="-128"/>
                <a:ea typeface="ＭＳ ゴシック" pitchFamily="49" charset="-128"/>
              </a:defRPr>
            </a:lvl3pPr>
            <a:lvl4pPr marL="1600200" indent="-228600" eaLnBrk="0" hangingPunct="0">
              <a:spcBef>
                <a:spcPct val="20000"/>
              </a:spcBef>
              <a:buFont typeface="Wingdings" pitchFamily="2" charset="2"/>
              <a:buChar char="l"/>
              <a:defRPr kumimoji="1" sz="1200">
                <a:solidFill>
                  <a:schemeClr val="tx1"/>
                </a:solidFill>
                <a:latin typeface="ＭＳ ゴシック" pitchFamily="49" charset="-128"/>
                <a:ea typeface="ＭＳ ゴシック" pitchFamily="49" charset="-128"/>
              </a:defRPr>
            </a:lvl4pPr>
            <a:lvl5pPr marL="2057400" indent="-228600" eaLnBrk="0" hangingPunct="0">
              <a:spcBef>
                <a:spcPct val="20000"/>
              </a:spcBef>
              <a:buFont typeface="Wingdings" pitchFamily="2" charset="2"/>
              <a:buChar char="l"/>
              <a:defRPr kumimoji="1" sz="1200">
                <a:solidFill>
                  <a:schemeClr val="tx1"/>
                </a:solidFill>
                <a:latin typeface="ＭＳ ゴシック" pitchFamily="49" charset="-128"/>
                <a:ea typeface="ＭＳ ゴシック" pitchFamily="49" charset="-128"/>
              </a:defRPr>
            </a:lvl5pPr>
            <a:lvl6pPr marL="25146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6pPr>
            <a:lvl7pPr marL="29718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7pPr>
            <a:lvl8pPr marL="34290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8pPr>
            <a:lvl9pPr marL="38862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9pPr>
          </a:lstStyle>
          <a:p>
            <a:pPr eaLnBrk="1" hangingPunct="1">
              <a:spcBef>
                <a:spcPct val="0"/>
              </a:spcBef>
              <a:buFontTx/>
              <a:buNone/>
            </a:pPr>
            <a:endParaRPr lang="ja-JP" altLang="en-US" sz="1800">
              <a:solidFill>
                <a:schemeClr val="tx1">
                  <a:lumMod val="50000"/>
                  <a:lumOff val="50000"/>
                </a:schemeClr>
              </a:solidFill>
              <a:latin typeface="游ゴシック Medium" panose="020B0500000000000000" pitchFamily="50" charset="-128"/>
              <a:ea typeface="游ゴシック Medium" panose="020B0500000000000000" pitchFamily="50" charset="-128"/>
            </a:endParaRPr>
          </a:p>
        </p:txBody>
      </p:sp>
      <p:sp>
        <p:nvSpPr>
          <p:cNvPr id="86" name="AutoShape 19"/>
          <p:cNvSpPr>
            <a:spLocks noChangeArrowheads="1"/>
          </p:cNvSpPr>
          <p:nvPr/>
        </p:nvSpPr>
        <p:spPr bwMode="auto">
          <a:xfrm rot="19004142">
            <a:off x="3834011" y="3017838"/>
            <a:ext cx="1003300" cy="271462"/>
          </a:xfrm>
          <a:prstGeom prst="curvedDownArrow">
            <a:avLst>
              <a:gd name="adj1" fmla="val 71848"/>
              <a:gd name="adj2" fmla="val 143679"/>
              <a:gd name="adj3" fmla="val 33333"/>
            </a:avLst>
          </a:prstGeom>
          <a:solidFill>
            <a:schemeClr val="accent1"/>
          </a:solidFill>
          <a:ln w="9525">
            <a:solidFill>
              <a:schemeClr val="accent1">
                <a:lumMod val="50000"/>
              </a:schemeClr>
            </a:solidFill>
            <a:miter lim="800000"/>
            <a:headEnd/>
            <a:tailEnd/>
          </a:ln>
        </p:spPr>
        <p:txBody>
          <a:bodyPr/>
          <a:lstStyle>
            <a:lvl1pPr eaLnBrk="0" hangingPunct="0">
              <a:spcBef>
                <a:spcPct val="20000"/>
              </a:spcBef>
              <a:buFont typeface="Wingdings" pitchFamily="2" charset="2"/>
              <a:buChar char="l"/>
              <a:defRPr kumimoji="1" sz="3200">
                <a:solidFill>
                  <a:schemeClr val="tx1"/>
                </a:solidFill>
                <a:latin typeface="ＭＳ ゴシック" pitchFamily="49" charset="-128"/>
                <a:ea typeface="ＭＳ ゴシック" pitchFamily="49" charset="-128"/>
              </a:defRPr>
            </a:lvl1pPr>
            <a:lvl2pPr marL="742950" indent="-285750" eaLnBrk="0" hangingPunct="0">
              <a:spcBef>
                <a:spcPct val="20000"/>
              </a:spcBef>
              <a:buFont typeface="Wingdings" pitchFamily="2" charset="2"/>
              <a:buChar char="l"/>
              <a:defRPr kumimoji="1" sz="1600">
                <a:solidFill>
                  <a:schemeClr val="tx1"/>
                </a:solidFill>
                <a:latin typeface="ＭＳ ゴシック" pitchFamily="49" charset="-128"/>
                <a:ea typeface="ＭＳ ゴシック" pitchFamily="49" charset="-128"/>
              </a:defRPr>
            </a:lvl2pPr>
            <a:lvl3pPr marL="1143000" indent="-228600" eaLnBrk="0" hangingPunct="0">
              <a:spcBef>
                <a:spcPct val="20000"/>
              </a:spcBef>
              <a:buFont typeface="Wingdings" pitchFamily="2" charset="2"/>
              <a:buChar char="l"/>
              <a:defRPr kumimoji="1" sz="1400">
                <a:solidFill>
                  <a:schemeClr val="tx1"/>
                </a:solidFill>
                <a:latin typeface="ＭＳ ゴシック" pitchFamily="49" charset="-128"/>
                <a:ea typeface="ＭＳ ゴシック" pitchFamily="49" charset="-128"/>
              </a:defRPr>
            </a:lvl3pPr>
            <a:lvl4pPr marL="1600200" indent="-228600" eaLnBrk="0" hangingPunct="0">
              <a:spcBef>
                <a:spcPct val="20000"/>
              </a:spcBef>
              <a:buFont typeface="Wingdings" pitchFamily="2" charset="2"/>
              <a:buChar char="l"/>
              <a:defRPr kumimoji="1" sz="1200">
                <a:solidFill>
                  <a:schemeClr val="tx1"/>
                </a:solidFill>
                <a:latin typeface="ＭＳ ゴシック" pitchFamily="49" charset="-128"/>
                <a:ea typeface="ＭＳ ゴシック" pitchFamily="49" charset="-128"/>
              </a:defRPr>
            </a:lvl4pPr>
            <a:lvl5pPr marL="2057400" indent="-228600" eaLnBrk="0" hangingPunct="0">
              <a:spcBef>
                <a:spcPct val="20000"/>
              </a:spcBef>
              <a:buFont typeface="Wingdings" pitchFamily="2" charset="2"/>
              <a:buChar char="l"/>
              <a:defRPr kumimoji="1" sz="1200">
                <a:solidFill>
                  <a:schemeClr val="tx1"/>
                </a:solidFill>
                <a:latin typeface="ＭＳ ゴシック" pitchFamily="49" charset="-128"/>
                <a:ea typeface="ＭＳ ゴシック" pitchFamily="49" charset="-128"/>
              </a:defRPr>
            </a:lvl5pPr>
            <a:lvl6pPr marL="25146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6pPr>
            <a:lvl7pPr marL="29718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7pPr>
            <a:lvl8pPr marL="34290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8pPr>
            <a:lvl9pPr marL="38862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9pPr>
          </a:lstStyle>
          <a:p>
            <a:pPr eaLnBrk="1" hangingPunct="1">
              <a:spcBef>
                <a:spcPct val="0"/>
              </a:spcBef>
              <a:buFontTx/>
              <a:buNone/>
            </a:pPr>
            <a:endParaRPr lang="ja-JP" altLang="en-US" sz="1800">
              <a:solidFill>
                <a:schemeClr val="tx1">
                  <a:lumMod val="50000"/>
                  <a:lumOff val="50000"/>
                </a:schemeClr>
              </a:solidFill>
              <a:latin typeface="游ゴシック Medium" panose="020B0500000000000000" pitchFamily="50" charset="-128"/>
              <a:ea typeface="游ゴシック Medium" panose="020B0500000000000000" pitchFamily="50" charset="-128"/>
            </a:endParaRPr>
          </a:p>
        </p:txBody>
      </p:sp>
      <p:sp>
        <p:nvSpPr>
          <p:cNvPr id="87" name="AutoShape 19"/>
          <p:cNvSpPr>
            <a:spLocks noChangeArrowheads="1"/>
          </p:cNvSpPr>
          <p:nvPr/>
        </p:nvSpPr>
        <p:spPr bwMode="auto">
          <a:xfrm rot="19004142">
            <a:off x="4635698" y="2533650"/>
            <a:ext cx="1003300" cy="271463"/>
          </a:xfrm>
          <a:prstGeom prst="curvedDownArrow">
            <a:avLst>
              <a:gd name="adj1" fmla="val 71848"/>
              <a:gd name="adj2" fmla="val 143678"/>
              <a:gd name="adj3" fmla="val 33333"/>
            </a:avLst>
          </a:prstGeom>
          <a:solidFill>
            <a:schemeClr val="accent1"/>
          </a:solidFill>
          <a:ln w="9525">
            <a:solidFill>
              <a:schemeClr val="accent1">
                <a:lumMod val="50000"/>
              </a:schemeClr>
            </a:solidFill>
            <a:miter lim="800000"/>
            <a:headEnd/>
            <a:tailEnd/>
          </a:ln>
        </p:spPr>
        <p:txBody>
          <a:bodyPr/>
          <a:lstStyle>
            <a:lvl1pPr eaLnBrk="0" hangingPunct="0">
              <a:spcBef>
                <a:spcPct val="20000"/>
              </a:spcBef>
              <a:buFont typeface="Wingdings" pitchFamily="2" charset="2"/>
              <a:buChar char="l"/>
              <a:defRPr kumimoji="1" sz="3200">
                <a:solidFill>
                  <a:schemeClr val="tx1"/>
                </a:solidFill>
                <a:latin typeface="ＭＳ ゴシック" pitchFamily="49" charset="-128"/>
                <a:ea typeface="ＭＳ ゴシック" pitchFamily="49" charset="-128"/>
              </a:defRPr>
            </a:lvl1pPr>
            <a:lvl2pPr marL="742950" indent="-285750" eaLnBrk="0" hangingPunct="0">
              <a:spcBef>
                <a:spcPct val="20000"/>
              </a:spcBef>
              <a:buFont typeface="Wingdings" pitchFamily="2" charset="2"/>
              <a:buChar char="l"/>
              <a:defRPr kumimoji="1" sz="1600">
                <a:solidFill>
                  <a:schemeClr val="tx1"/>
                </a:solidFill>
                <a:latin typeface="ＭＳ ゴシック" pitchFamily="49" charset="-128"/>
                <a:ea typeface="ＭＳ ゴシック" pitchFamily="49" charset="-128"/>
              </a:defRPr>
            </a:lvl2pPr>
            <a:lvl3pPr marL="1143000" indent="-228600" eaLnBrk="0" hangingPunct="0">
              <a:spcBef>
                <a:spcPct val="20000"/>
              </a:spcBef>
              <a:buFont typeface="Wingdings" pitchFamily="2" charset="2"/>
              <a:buChar char="l"/>
              <a:defRPr kumimoji="1" sz="1400">
                <a:solidFill>
                  <a:schemeClr val="tx1"/>
                </a:solidFill>
                <a:latin typeface="ＭＳ ゴシック" pitchFamily="49" charset="-128"/>
                <a:ea typeface="ＭＳ ゴシック" pitchFamily="49" charset="-128"/>
              </a:defRPr>
            </a:lvl3pPr>
            <a:lvl4pPr marL="1600200" indent="-228600" eaLnBrk="0" hangingPunct="0">
              <a:spcBef>
                <a:spcPct val="20000"/>
              </a:spcBef>
              <a:buFont typeface="Wingdings" pitchFamily="2" charset="2"/>
              <a:buChar char="l"/>
              <a:defRPr kumimoji="1" sz="1200">
                <a:solidFill>
                  <a:schemeClr val="tx1"/>
                </a:solidFill>
                <a:latin typeface="ＭＳ ゴシック" pitchFamily="49" charset="-128"/>
                <a:ea typeface="ＭＳ ゴシック" pitchFamily="49" charset="-128"/>
              </a:defRPr>
            </a:lvl4pPr>
            <a:lvl5pPr marL="2057400" indent="-228600" eaLnBrk="0" hangingPunct="0">
              <a:spcBef>
                <a:spcPct val="20000"/>
              </a:spcBef>
              <a:buFont typeface="Wingdings" pitchFamily="2" charset="2"/>
              <a:buChar char="l"/>
              <a:defRPr kumimoji="1" sz="1200">
                <a:solidFill>
                  <a:schemeClr val="tx1"/>
                </a:solidFill>
                <a:latin typeface="ＭＳ ゴシック" pitchFamily="49" charset="-128"/>
                <a:ea typeface="ＭＳ ゴシック" pitchFamily="49" charset="-128"/>
              </a:defRPr>
            </a:lvl5pPr>
            <a:lvl6pPr marL="25146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6pPr>
            <a:lvl7pPr marL="29718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7pPr>
            <a:lvl8pPr marL="34290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8pPr>
            <a:lvl9pPr marL="38862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9pPr>
          </a:lstStyle>
          <a:p>
            <a:pPr eaLnBrk="1" hangingPunct="1">
              <a:spcBef>
                <a:spcPct val="0"/>
              </a:spcBef>
              <a:buFontTx/>
              <a:buNone/>
            </a:pPr>
            <a:endParaRPr lang="ja-JP" altLang="en-US" sz="1800">
              <a:solidFill>
                <a:schemeClr val="tx1">
                  <a:lumMod val="50000"/>
                  <a:lumOff val="50000"/>
                </a:schemeClr>
              </a:solidFill>
              <a:latin typeface="游ゴシック Medium" panose="020B0500000000000000" pitchFamily="50" charset="-128"/>
              <a:ea typeface="游ゴシック Medium" panose="020B0500000000000000" pitchFamily="50" charset="-128"/>
            </a:endParaRPr>
          </a:p>
        </p:txBody>
      </p:sp>
      <p:sp>
        <p:nvSpPr>
          <p:cNvPr id="88" name="AutoShape 19"/>
          <p:cNvSpPr>
            <a:spLocks noChangeArrowheads="1"/>
          </p:cNvSpPr>
          <p:nvPr/>
        </p:nvSpPr>
        <p:spPr bwMode="auto">
          <a:xfrm rot="19004142">
            <a:off x="5437386" y="2049463"/>
            <a:ext cx="1003300" cy="271462"/>
          </a:xfrm>
          <a:prstGeom prst="curvedDownArrow">
            <a:avLst>
              <a:gd name="adj1" fmla="val 71848"/>
              <a:gd name="adj2" fmla="val 143679"/>
              <a:gd name="adj3" fmla="val 33333"/>
            </a:avLst>
          </a:prstGeom>
          <a:solidFill>
            <a:schemeClr val="accent1"/>
          </a:solidFill>
          <a:ln w="9525">
            <a:solidFill>
              <a:schemeClr val="accent1">
                <a:lumMod val="50000"/>
              </a:schemeClr>
            </a:solidFill>
            <a:miter lim="800000"/>
            <a:headEnd/>
            <a:tailEnd/>
          </a:ln>
        </p:spPr>
        <p:txBody>
          <a:bodyPr/>
          <a:lstStyle>
            <a:lvl1pPr eaLnBrk="0" hangingPunct="0">
              <a:spcBef>
                <a:spcPct val="20000"/>
              </a:spcBef>
              <a:buFont typeface="Wingdings" pitchFamily="2" charset="2"/>
              <a:buChar char="l"/>
              <a:defRPr kumimoji="1" sz="3200">
                <a:solidFill>
                  <a:schemeClr val="tx1"/>
                </a:solidFill>
                <a:latin typeface="ＭＳ ゴシック" pitchFamily="49" charset="-128"/>
                <a:ea typeface="ＭＳ ゴシック" pitchFamily="49" charset="-128"/>
              </a:defRPr>
            </a:lvl1pPr>
            <a:lvl2pPr marL="742950" indent="-285750" eaLnBrk="0" hangingPunct="0">
              <a:spcBef>
                <a:spcPct val="20000"/>
              </a:spcBef>
              <a:buFont typeface="Wingdings" pitchFamily="2" charset="2"/>
              <a:buChar char="l"/>
              <a:defRPr kumimoji="1" sz="1600">
                <a:solidFill>
                  <a:schemeClr val="tx1"/>
                </a:solidFill>
                <a:latin typeface="ＭＳ ゴシック" pitchFamily="49" charset="-128"/>
                <a:ea typeface="ＭＳ ゴシック" pitchFamily="49" charset="-128"/>
              </a:defRPr>
            </a:lvl2pPr>
            <a:lvl3pPr marL="1143000" indent="-228600" eaLnBrk="0" hangingPunct="0">
              <a:spcBef>
                <a:spcPct val="20000"/>
              </a:spcBef>
              <a:buFont typeface="Wingdings" pitchFamily="2" charset="2"/>
              <a:buChar char="l"/>
              <a:defRPr kumimoji="1" sz="1400">
                <a:solidFill>
                  <a:schemeClr val="tx1"/>
                </a:solidFill>
                <a:latin typeface="ＭＳ ゴシック" pitchFamily="49" charset="-128"/>
                <a:ea typeface="ＭＳ ゴシック" pitchFamily="49" charset="-128"/>
              </a:defRPr>
            </a:lvl3pPr>
            <a:lvl4pPr marL="1600200" indent="-228600" eaLnBrk="0" hangingPunct="0">
              <a:spcBef>
                <a:spcPct val="20000"/>
              </a:spcBef>
              <a:buFont typeface="Wingdings" pitchFamily="2" charset="2"/>
              <a:buChar char="l"/>
              <a:defRPr kumimoji="1" sz="1200">
                <a:solidFill>
                  <a:schemeClr val="tx1"/>
                </a:solidFill>
                <a:latin typeface="ＭＳ ゴシック" pitchFamily="49" charset="-128"/>
                <a:ea typeface="ＭＳ ゴシック" pitchFamily="49" charset="-128"/>
              </a:defRPr>
            </a:lvl4pPr>
            <a:lvl5pPr marL="2057400" indent="-228600" eaLnBrk="0" hangingPunct="0">
              <a:spcBef>
                <a:spcPct val="20000"/>
              </a:spcBef>
              <a:buFont typeface="Wingdings" pitchFamily="2" charset="2"/>
              <a:buChar char="l"/>
              <a:defRPr kumimoji="1" sz="1200">
                <a:solidFill>
                  <a:schemeClr val="tx1"/>
                </a:solidFill>
                <a:latin typeface="ＭＳ ゴシック" pitchFamily="49" charset="-128"/>
                <a:ea typeface="ＭＳ ゴシック" pitchFamily="49" charset="-128"/>
              </a:defRPr>
            </a:lvl5pPr>
            <a:lvl6pPr marL="25146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6pPr>
            <a:lvl7pPr marL="29718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7pPr>
            <a:lvl8pPr marL="34290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8pPr>
            <a:lvl9pPr marL="38862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9pPr>
          </a:lstStyle>
          <a:p>
            <a:pPr eaLnBrk="1" hangingPunct="1">
              <a:spcBef>
                <a:spcPct val="0"/>
              </a:spcBef>
              <a:buFontTx/>
              <a:buNone/>
            </a:pPr>
            <a:endParaRPr lang="ja-JP" altLang="en-US" sz="1800">
              <a:solidFill>
                <a:schemeClr val="tx1">
                  <a:lumMod val="50000"/>
                  <a:lumOff val="50000"/>
                </a:schemeClr>
              </a:solidFill>
              <a:latin typeface="游ゴシック Medium" panose="020B0500000000000000" pitchFamily="50" charset="-128"/>
              <a:ea typeface="游ゴシック Medium" panose="020B0500000000000000" pitchFamily="50" charset="-128"/>
            </a:endParaRPr>
          </a:p>
        </p:txBody>
      </p:sp>
      <p:sp>
        <p:nvSpPr>
          <p:cNvPr id="89" name="AutoShape 19"/>
          <p:cNvSpPr>
            <a:spLocks noChangeArrowheads="1"/>
          </p:cNvSpPr>
          <p:nvPr/>
        </p:nvSpPr>
        <p:spPr bwMode="auto">
          <a:xfrm rot="19004142">
            <a:off x="6239073" y="1563688"/>
            <a:ext cx="1001713" cy="273050"/>
          </a:xfrm>
          <a:prstGeom prst="curvedDownArrow">
            <a:avLst>
              <a:gd name="adj1" fmla="val 71317"/>
              <a:gd name="adj2" fmla="val 142617"/>
              <a:gd name="adj3" fmla="val 33333"/>
            </a:avLst>
          </a:prstGeom>
          <a:solidFill>
            <a:schemeClr val="accent1"/>
          </a:solidFill>
          <a:ln w="9525">
            <a:solidFill>
              <a:schemeClr val="accent1">
                <a:lumMod val="50000"/>
              </a:schemeClr>
            </a:solidFill>
            <a:miter lim="800000"/>
            <a:headEnd/>
            <a:tailEnd/>
          </a:ln>
        </p:spPr>
        <p:txBody>
          <a:bodyPr/>
          <a:lstStyle>
            <a:lvl1pPr eaLnBrk="0" hangingPunct="0">
              <a:spcBef>
                <a:spcPct val="20000"/>
              </a:spcBef>
              <a:buFont typeface="Wingdings" pitchFamily="2" charset="2"/>
              <a:buChar char="l"/>
              <a:defRPr kumimoji="1" sz="3200">
                <a:solidFill>
                  <a:schemeClr val="tx1"/>
                </a:solidFill>
                <a:latin typeface="ＭＳ ゴシック" pitchFamily="49" charset="-128"/>
                <a:ea typeface="ＭＳ ゴシック" pitchFamily="49" charset="-128"/>
              </a:defRPr>
            </a:lvl1pPr>
            <a:lvl2pPr marL="742950" indent="-285750" eaLnBrk="0" hangingPunct="0">
              <a:spcBef>
                <a:spcPct val="20000"/>
              </a:spcBef>
              <a:buFont typeface="Wingdings" pitchFamily="2" charset="2"/>
              <a:buChar char="l"/>
              <a:defRPr kumimoji="1" sz="1600">
                <a:solidFill>
                  <a:schemeClr val="tx1"/>
                </a:solidFill>
                <a:latin typeface="ＭＳ ゴシック" pitchFamily="49" charset="-128"/>
                <a:ea typeface="ＭＳ ゴシック" pitchFamily="49" charset="-128"/>
              </a:defRPr>
            </a:lvl2pPr>
            <a:lvl3pPr marL="1143000" indent="-228600" eaLnBrk="0" hangingPunct="0">
              <a:spcBef>
                <a:spcPct val="20000"/>
              </a:spcBef>
              <a:buFont typeface="Wingdings" pitchFamily="2" charset="2"/>
              <a:buChar char="l"/>
              <a:defRPr kumimoji="1" sz="1400">
                <a:solidFill>
                  <a:schemeClr val="tx1"/>
                </a:solidFill>
                <a:latin typeface="ＭＳ ゴシック" pitchFamily="49" charset="-128"/>
                <a:ea typeface="ＭＳ ゴシック" pitchFamily="49" charset="-128"/>
              </a:defRPr>
            </a:lvl3pPr>
            <a:lvl4pPr marL="1600200" indent="-228600" eaLnBrk="0" hangingPunct="0">
              <a:spcBef>
                <a:spcPct val="20000"/>
              </a:spcBef>
              <a:buFont typeface="Wingdings" pitchFamily="2" charset="2"/>
              <a:buChar char="l"/>
              <a:defRPr kumimoji="1" sz="1200">
                <a:solidFill>
                  <a:schemeClr val="tx1"/>
                </a:solidFill>
                <a:latin typeface="ＭＳ ゴシック" pitchFamily="49" charset="-128"/>
                <a:ea typeface="ＭＳ ゴシック" pitchFamily="49" charset="-128"/>
              </a:defRPr>
            </a:lvl4pPr>
            <a:lvl5pPr marL="2057400" indent="-228600" eaLnBrk="0" hangingPunct="0">
              <a:spcBef>
                <a:spcPct val="20000"/>
              </a:spcBef>
              <a:buFont typeface="Wingdings" pitchFamily="2" charset="2"/>
              <a:buChar char="l"/>
              <a:defRPr kumimoji="1" sz="1200">
                <a:solidFill>
                  <a:schemeClr val="tx1"/>
                </a:solidFill>
                <a:latin typeface="ＭＳ ゴシック" pitchFamily="49" charset="-128"/>
                <a:ea typeface="ＭＳ ゴシック" pitchFamily="49" charset="-128"/>
              </a:defRPr>
            </a:lvl5pPr>
            <a:lvl6pPr marL="25146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6pPr>
            <a:lvl7pPr marL="29718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7pPr>
            <a:lvl8pPr marL="34290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8pPr>
            <a:lvl9pPr marL="38862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9pPr>
          </a:lstStyle>
          <a:p>
            <a:pPr eaLnBrk="1" hangingPunct="1">
              <a:spcBef>
                <a:spcPct val="0"/>
              </a:spcBef>
              <a:buFontTx/>
              <a:buNone/>
            </a:pPr>
            <a:endParaRPr lang="ja-JP" altLang="en-US" sz="1800">
              <a:solidFill>
                <a:schemeClr val="tx1">
                  <a:lumMod val="50000"/>
                  <a:lumOff val="50000"/>
                </a:schemeClr>
              </a:solidFill>
              <a:latin typeface="游ゴシック Medium" panose="020B0500000000000000" pitchFamily="50" charset="-128"/>
              <a:ea typeface="游ゴシック Medium" panose="020B0500000000000000" pitchFamily="50" charset="-128"/>
            </a:endParaRPr>
          </a:p>
        </p:txBody>
      </p:sp>
      <p:sp>
        <p:nvSpPr>
          <p:cNvPr id="90" name="テキスト ボックス 5"/>
          <p:cNvSpPr txBox="1">
            <a:spLocks noChangeArrowheads="1"/>
          </p:cNvSpPr>
          <p:nvPr/>
        </p:nvSpPr>
        <p:spPr bwMode="auto">
          <a:xfrm>
            <a:off x="643136" y="5632450"/>
            <a:ext cx="79692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Wingdings" pitchFamily="2" charset="2"/>
              <a:buChar char="l"/>
              <a:defRPr kumimoji="1" sz="3200">
                <a:solidFill>
                  <a:schemeClr val="tx1"/>
                </a:solidFill>
                <a:latin typeface="ＭＳ ゴシック" pitchFamily="49" charset="-128"/>
                <a:ea typeface="ＭＳ ゴシック" pitchFamily="49" charset="-128"/>
              </a:defRPr>
            </a:lvl1pPr>
            <a:lvl2pPr marL="742950" indent="-285750" eaLnBrk="0" hangingPunct="0">
              <a:spcBef>
                <a:spcPct val="20000"/>
              </a:spcBef>
              <a:buFont typeface="Wingdings" pitchFamily="2" charset="2"/>
              <a:buChar char="l"/>
              <a:defRPr kumimoji="1" sz="1600">
                <a:solidFill>
                  <a:schemeClr val="tx1"/>
                </a:solidFill>
                <a:latin typeface="ＭＳ ゴシック" pitchFamily="49" charset="-128"/>
                <a:ea typeface="ＭＳ ゴシック" pitchFamily="49" charset="-128"/>
              </a:defRPr>
            </a:lvl2pPr>
            <a:lvl3pPr marL="1143000" indent="-228600" eaLnBrk="0" hangingPunct="0">
              <a:spcBef>
                <a:spcPct val="20000"/>
              </a:spcBef>
              <a:buFont typeface="Wingdings" pitchFamily="2" charset="2"/>
              <a:buChar char="l"/>
              <a:defRPr kumimoji="1" sz="1400">
                <a:solidFill>
                  <a:schemeClr val="tx1"/>
                </a:solidFill>
                <a:latin typeface="ＭＳ ゴシック" pitchFamily="49" charset="-128"/>
                <a:ea typeface="ＭＳ ゴシック" pitchFamily="49" charset="-128"/>
              </a:defRPr>
            </a:lvl3pPr>
            <a:lvl4pPr marL="1600200" indent="-228600" eaLnBrk="0" hangingPunct="0">
              <a:spcBef>
                <a:spcPct val="20000"/>
              </a:spcBef>
              <a:buFont typeface="Wingdings" pitchFamily="2" charset="2"/>
              <a:buChar char="l"/>
              <a:defRPr kumimoji="1" sz="1200">
                <a:solidFill>
                  <a:schemeClr val="tx1"/>
                </a:solidFill>
                <a:latin typeface="ＭＳ ゴシック" pitchFamily="49" charset="-128"/>
                <a:ea typeface="ＭＳ ゴシック" pitchFamily="49" charset="-128"/>
              </a:defRPr>
            </a:lvl4pPr>
            <a:lvl5pPr marL="2057400" indent="-228600" eaLnBrk="0" hangingPunct="0">
              <a:spcBef>
                <a:spcPct val="20000"/>
              </a:spcBef>
              <a:buFont typeface="Wingdings" pitchFamily="2" charset="2"/>
              <a:buChar char="l"/>
              <a:defRPr kumimoji="1" sz="1200">
                <a:solidFill>
                  <a:schemeClr val="tx1"/>
                </a:solidFill>
                <a:latin typeface="ＭＳ ゴシック" pitchFamily="49" charset="-128"/>
                <a:ea typeface="ＭＳ ゴシック" pitchFamily="49" charset="-128"/>
              </a:defRPr>
            </a:lvl5pPr>
            <a:lvl6pPr marL="25146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6pPr>
            <a:lvl7pPr marL="29718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7pPr>
            <a:lvl8pPr marL="34290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8pPr>
            <a:lvl9pPr marL="38862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9pPr>
          </a:lstStyle>
          <a:p>
            <a:pPr algn="ctr" eaLnBrk="1" hangingPunct="1">
              <a:spcBef>
                <a:spcPct val="0"/>
              </a:spcBef>
              <a:buFontTx/>
              <a:buNone/>
            </a:pPr>
            <a:r>
              <a:rPr lang="ja-JP" altLang="en-US" sz="1400" dirty="0">
                <a:solidFill>
                  <a:schemeClr val="accent1">
                    <a:lumMod val="50000"/>
                  </a:schemeClr>
                </a:solidFill>
                <a:latin typeface="游ゴシック Medium" panose="020B0500000000000000" pitchFamily="50" charset="-128"/>
                <a:ea typeface="游ゴシック Medium" panose="020B0500000000000000" pitchFamily="50" charset="-128"/>
              </a:rPr>
              <a:t>１等級</a:t>
            </a:r>
          </a:p>
        </p:txBody>
      </p:sp>
      <p:sp>
        <p:nvSpPr>
          <p:cNvPr id="91" name="テキスト ボックス 18"/>
          <p:cNvSpPr txBox="1">
            <a:spLocks noChangeArrowheads="1"/>
          </p:cNvSpPr>
          <p:nvPr/>
        </p:nvSpPr>
        <p:spPr bwMode="auto">
          <a:xfrm>
            <a:off x="1440060" y="5154302"/>
            <a:ext cx="79692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Wingdings" pitchFamily="2" charset="2"/>
              <a:buChar char="l"/>
              <a:defRPr kumimoji="1" sz="3200">
                <a:solidFill>
                  <a:schemeClr val="tx1"/>
                </a:solidFill>
                <a:latin typeface="ＭＳ ゴシック" pitchFamily="49" charset="-128"/>
                <a:ea typeface="ＭＳ ゴシック" pitchFamily="49" charset="-128"/>
              </a:defRPr>
            </a:lvl1pPr>
            <a:lvl2pPr marL="742950" indent="-285750" eaLnBrk="0" hangingPunct="0">
              <a:spcBef>
                <a:spcPct val="20000"/>
              </a:spcBef>
              <a:buFont typeface="Wingdings" pitchFamily="2" charset="2"/>
              <a:buChar char="l"/>
              <a:defRPr kumimoji="1" sz="1600">
                <a:solidFill>
                  <a:schemeClr val="tx1"/>
                </a:solidFill>
                <a:latin typeface="ＭＳ ゴシック" pitchFamily="49" charset="-128"/>
                <a:ea typeface="ＭＳ ゴシック" pitchFamily="49" charset="-128"/>
              </a:defRPr>
            </a:lvl2pPr>
            <a:lvl3pPr marL="1143000" indent="-228600" eaLnBrk="0" hangingPunct="0">
              <a:spcBef>
                <a:spcPct val="20000"/>
              </a:spcBef>
              <a:buFont typeface="Wingdings" pitchFamily="2" charset="2"/>
              <a:buChar char="l"/>
              <a:defRPr kumimoji="1" sz="1400">
                <a:solidFill>
                  <a:schemeClr val="tx1"/>
                </a:solidFill>
                <a:latin typeface="ＭＳ ゴシック" pitchFamily="49" charset="-128"/>
                <a:ea typeface="ＭＳ ゴシック" pitchFamily="49" charset="-128"/>
              </a:defRPr>
            </a:lvl3pPr>
            <a:lvl4pPr marL="1600200" indent="-228600" eaLnBrk="0" hangingPunct="0">
              <a:spcBef>
                <a:spcPct val="20000"/>
              </a:spcBef>
              <a:buFont typeface="Wingdings" pitchFamily="2" charset="2"/>
              <a:buChar char="l"/>
              <a:defRPr kumimoji="1" sz="1200">
                <a:solidFill>
                  <a:schemeClr val="tx1"/>
                </a:solidFill>
                <a:latin typeface="ＭＳ ゴシック" pitchFamily="49" charset="-128"/>
                <a:ea typeface="ＭＳ ゴシック" pitchFamily="49" charset="-128"/>
              </a:defRPr>
            </a:lvl4pPr>
            <a:lvl5pPr marL="2057400" indent="-228600" eaLnBrk="0" hangingPunct="0">
              <a:spcBef>
                <a:spcPct val="20000"/>
              </a:spcBef>
              <a:buFont typeface="Wingdings" pitchFamily="2" charset="2"/>
              <a:buChar char="l"/>
              <a:defRPr kumimoji="1" sz="1200">
                <a:solidFill>
                  <a:schemeClr val="tx1"/>
                </a:solidFill>
                <a:latin typeface="ＭＳ ゴシック" pitchFamily="49" charset="-128"/>
                <a:ea typeface="ＭＳ ゴシック" pitchFamily="49" charset="-128"/>
              </a:defRPr>
            </a:lvl5pPr>
            <a:lvl6pPr marL="25146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6pPr>
            <a:lvl7pPr marL="29718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7pPr>
            <a:lvl8pPr marL="34290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8pPr>
            <a:lvl9pPr marL="38862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9pPr>
          </a:lstStyle>
          <a:p>
            <a:pPr algn="ctr" eaLnBrk="1" hangingPunct="1">
              <a:spcBef>
                <a:spcPct val="0"/>
              </a:spcBef>
              <a:buFontTx/>
              <a:buNone/>
            </a:pPr>
            <a:r>
              <a:rPr lang="ja-JP" altLang="en-US" sz="1400" dirty="0">
                <a:solidFill>
                  <a:schemeClr val="accent1">
                    <a:lumMod val="50000"/>
                  </a:schemeClr>
                </a:solidFill>
                <a:latin typeface="游ゴシック Medium" panose="020B0500000000000000" pitchFamily="50" charset="-128"/>
                <a:ea typeface="游ゴシック Medium" panose="020B0500000000000000" pitchFamily="50" charset="-128"/>
              </a:rPr>
              <a:t>２等級</a:t>
            </a:r>
          </a:p>
        </p:txBody>
      </p:sp>
      <p:sp>
        <p:nvSpPr>
          <p:cNvPr id="92" name="テキスト ボックス 19"/>
          <p:cNvSpPr txBox="1">
            <a:spLocks noChangeArrowheads="1"/>
          </p:cNvSpPr>
          <p:nvPr/>
        </p:nvSpPr>
        <p:spPr bwMode="auto">
          <a:xfrm>
            <a:off x="2249985" y="4689363"/>
            <a:ext cx="795337"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Wingdings" pitchFamily="2" charset="2"/>
              <a:buChar char="l"/>
              <a:defRPr kumimoji="1" sz="3200">
                <a:solidFill>
                  <a:schemeClr val="tx1"/>
                </a:solidFill>
                <a:latin typeface="ＭＳ ゴシック" pitchFamily="49" charset="-128"/>
                <a:ea typeface="ＭＳ ゴシック" pitchFamily="49" charset="-128"/>
              </a:defRPr>
            </a:lvl1pPr>
            <a:lvl2pPr marL="742950" indent="-285750" eaLnBrk="0" hangingPunct="0">
              <a:spcBef>
                <a:spcPct val="20000"/>
              </a:spcBef>
              <a:buFont typeface="Wingdings" pitchFamily="2" charset="2"/>
              <a:buChar char="l"/>
              <a:defRPr kumimoji="1" sz="1600">
                <a:solidFill>
                  <a:schemeClr val="tx1"/>
                </a:solidFill>
                <a:latin typeface="ＭＳ ゴシック" pitchFamily="49" charset="-128"/>
                <a:ea typeface="ＭＳ ゴシック" pitchFamily="49" charset="-128"/>
              </a:defRPr>
            </a:lvl2pPr>
            <a:lvl3pPr marL="1143000" indent="-228600" eaLnBrk="0" hangingPunct="0">
              <a:spcBef>
                <a:spcPct val="20000"/>
              </a:spcBef>
              <a:buFont typeface="Wingdings" pitchFamily="2" charset="2"/>
              <a:buChar char="l"/>
              <a:defRPr kumimoji="1" sz="1400">
                <a:solidFill>
                  <a:schemeClr val="tx1"/>
                </a:solidFill>
                <a:latin typeface="ＭＳ ゴシック" pitchFamily="49" charset="-128"/>
                <a:ea typeface="ＭＳ ゴシック" pitchFamily="49" charset="-128"/>
              </a:defRPr>
            </a:lvl3pPr>
            <a:lvl4pPr marL="1600200" indent="-228600" eaLnBrk="0" hangingPunct="0">
              <a:spcBef>
                <a:spcPct val="20000"/>
              </a:spcBef>
              <a:buFont typeface="Wingdings" pitchFamily="2" charset="2"/>
              <a:buChar char="l"/>
              <a:defRPr kumimoji="1" sz="1200">
                <a:solidFill>
                  <a:schemeClr val="tx1"/>
                </a:solidFill>
                <a:latin typeface="ＭＳ ゴシック" pitchFamily="49" charset="-128"/>
                <a:ea typeface="ＭＳ ゴシック" pitchFamily="49" charset="-128"/>
              </a:defRPr>
            </a:lvl4pPr>
            <a:lvl5pPr marL="2057400" indent="-228600" eaLnBrk="0" hangingPunct="0">
              <a:spcBef>
                <a:spcPct val="20000"/>
              </a:spcBef>
              <a:buFont typeface="Wingdings" pitchFamily="2" charset="2"/>
              <a:buChar char="l"/>
              <a:defRPr kumimoji="1" sz="1200">
                <a:solidFill>
                  <a:schemeClr val="tx1"/>
                </a:solidFill>
                <a:latin typeface="ＭＳ ゴシック" pitchFamily="49" charset="-128"/>
                <a:ea typeface="ＭＳ ゴシック" pitchFamily="49" charset="-128"/>
              </a:defRPr>
            </a:lvl5pPr>
            <a:lvl6pPr marL="25146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6pPr>
            <a:lvl7pPr marL="29718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7pPr>
            <a:lvl8pPr marL="34290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8pPr>
            <a:lvl9pPr marL="38862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9pPr>
          </a:lstStyle>
          <a:p>
            <a:pPr algn="ctr" eaLnBrk="1" hangingPunct="1">
              <a:spcBef>
                <a:spcPct val="0"/>
              </a:spcBef>
              <a:buFontTx/>
              <a:buNone/>
            </a:pPr>
            <a:r>
              <a:rPr lang="ja-JP" altLang="en-US" sz="1400" dirty="0">
                <a:solidFill>
                  <a:schemeClr val="accent1">
                    <a:lumMod val="50000"/>
                  </a:schemeClr>
                </a:solidFill>
                <a:latin typeface="游ゴシック Medium" panose="020B0500000000000000" pitchFamily="50" charset="-128"/>
                <a:ea typeface="游ゴシック Medium" panose="020B0500000000000000" pitchFamily="50" charset="-128"/>
              </a:rPr>
              <a:t>３等級</a:t>
            </a:r>
          </a:p>
        </p:txBody>
      </p:sp>
      <p:sp>
        <p:nvSpPr>
          <p:cNvPr id="93" name="テキスト ボックス 20"/>
          <p:cNvSpPr txBox="1">
            <a:spLocks noChangeArrowheads="1"/>
          </p:cNvSpPr>
          <p:nvPr/>
        </p:nvSpPr>
        <p:spPr bwMode="auto">
          <a:xfrm>
            <a:off x="3040259" y="4197656"/>
            <a:ext cx="79692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Wingdings" pitchFamily="2" charset="2"/>
              <a:buChar char="l"/>
              <a:defRPr kumimoji="1" sz="3200">
                <a:solidFill>
                  <a:schemeClr val="tx1"/>
                </a:solidFill>
                <a:latin typeface="ＭＳ ゴシック" pitchFamily="49" charset="-128"/>
                <a:ea typeface="ＭＳ ゴシック" pitchFamily="49" charset="-128"/>
              </a:defRPr>
            </a:lvl1pPr>
            <a:lvl2pPr marL="742950" indent="-285750" eaLnBrk="0" hangingPunct="0">
              <a:spcBef>
                <a:spcPct val="20000"/>
              </a:spcBef>
              <a:buFont typeface="Wingdings" pitchFamily="2" charset="2"/>
              <a:buChar char="l"/>
              <a:defRPr kumimoji="1" sz="1600">
                <a:solidFill>
                  <a:schemeClr val="tx1"/>
                </a:solidFill>
                <a:latin typeface="ＭＳ ゴシック" pitchFamily="49" charset="-128"/>
                <a:ea typeface="ＭＳ ゴシック" pitchFamily="49" charset="-128"/>
              </a:defRPr>
            </a:lvl2pPr>
            <a:lvl3pPr marL="1143000" indent="-228600" eaLnBrk="0" hangingPunct="0">
              <a:spcBef>
                <a:spcPct val="20000"/>
              </a:spcBef>
              <a:buFont typeface="Wingdings" pitchFamily="2" charset="2"/>
              <a:buChar char="l"/>
              <a:defRPr kumimoji="1" sz="1400">
                <a:solidFill>
                  <a:schemeClr val="tx1"/>
                </a:solidFill>
                <a:latin typeface="ＭＳ ゴシック" pitchFamily="49" charset="-128"/>
                <a:ea typeface="ＭＳ ゴシック" pitchFamily="49" charset="-128"/>
              </a:defRPr>
            </a:lvl3pPr>
            <a:lvl4pPr marL="1600200" indent="-228600" eaLnBrk="0" hangingPunct="0">
              <a:spcBef>
                <a:spcPct val="20000"/>
              </a:spcBef>
              <a:buFont typeface="Wingdings" pitchFamily="2" charset="2"/>
              <a:buChar char="l"/>
              <a:defRPr kumimoji="1" sz="1200">
                <a:solidFill>
                  <a:schemeClr val="tx1"/>
                </a:solidFill>
                <a:latin typeface="ＭＳ ゴシック" pitchFamily="49" charset="-128"/>
                <a:ea typeface="ＭＳ ゴシック" pitchFamily="49" charset="-128"/>
              </a:defRPr>
            </a:lvl4pPr>
            <a:lvl5pPr marL="2057400" indent="-228600" eaLnBrk="0" hangingPunct="0">
              <a:spcBef>
                <a:spcPct val="20000"/>
              </a:spcBef>
              <a:buFont typeface="Wingdings" pitchFamily="2" charset="2"/>
              <a:buChar char="l"/>
              <a:defRPr kumimoji="1" sz="1200">
                <a:solidFill>
                  <a:schemeClr val="tx1"/>
                </a:solidFill>
                <a:latin typeface="ＭＳ ゴシック" pitchFamily="49" charset="-128"/>
                <a:ea typeface="ＭＳ ゴシック" pitchFamily="49" charset="-128"/>
              </a:defRPr>
            </a:lvl5pPr>
            <a:lvl6pPr marL="25146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6pPr>
            <a:lvl7pPr marL="29718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7pPr>
            <a:lvl8pPr marL="34290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8pPr>
            <a:lvl9pPr marL="38862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9pPr>
          </a:lstStyle>
          <a:p>
            <a:pPr algn="ctr" eaLnBrk="1" hangingPunct="1">
              <a:spcBef>
                <a:spcPct val="0"/>
              </a:spcBef>
              <a:buFontTx/>
              <a:buNone/>
            </a:pPr>
            <a:r>
              <a:rPr lang="ja-JP" altLang="en-US" sz="1400" dirty="0">
                <a:solidFill>
                  <a:schemeClr val="accent1">
                    <a:lumMod val="50000"/>
                  </a:schemeClr>
                </a:solidFill>
                <a:latin typeface="游ゴシック Medium" panose="020B0500000000000000" pitchFamily="50" charset="-128"/>
                <a:ea typeface="游ゴシック Medium" panose="020B0500000000000000" pitchFamily="50" charset="-128"/>
              </a:rPr>
              <a:t>４等級</a:t>
            </a:r>
          </a:p>
        </p:txBody>
      </p:sp>
      <p:sp>
        <p:nvSpPr>
          <p:cNvPr id="94" name="テキスト ボックス 21"/>
          <p:cNvSpPr txBox="1">
            <a:spLocks noChangeArrowheads="1"/>
          </p:cNvSpPr>
          <p:nvPr/>
        </p:nvSpPr>
        <p:spPr bwMode="auto">
          <a:xfrm>
            <a:off x="3845123" y="3714477"/>
            <a:ext cx="79692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Wingdings" pitchFamily="2" charset="2"/>
              <a:buChar char="l"/>
              <a:defRPr kumimoji="1" sz="3200">
                <a:solidFill>
                  <a:schemeClr val="tx1"/>
                </a:solidFill>
                <a:latin typeface="ＭＳ ゴシック" pitchFamily="49" charset="-128"/>
                <a:ea typeface="ＭＳ ゴシック" pitchFamily="49" charset="-128"/>
              </a:defRPr>
            </a:lvl1pPr>
            <a:lvl2pPr marL="742950" indent="-285750" eaLnBrk="0" hangingPunct="0">
              <a:spcBef>
                <a:spcPct val="20000"/>
              </a:spcBef>
              <a:buFont typeface="Wingdings" pitchFamily="2" charset="2"/>
              <a:buChar char="l"/>
              <a:defRPr kumimoji="1" sz="1600">
                <a:solidFill>
                  <a:schemeClr val="tx1"/>
                </a:solidFill>
                <a:latin typeface="ＭＳ ゴシック" pitchFamily="49" charset="-128"/>
                <a:ea typeface="ＭＳ ゴシック" pitchFamily="49" charset="-128"/>
              </a:defRPr>
            </a:lvl2pPr>
            <a:lvl3pPr marL="1143000" indent="-228600" eaLnBrk="0" hangingPunct="0">
              <a:spcBef>
                <a:spcPct val="20000"/>
              </a:spcBef>
              <a:buFont typeface="Wingdings" pitchFamily="2" charset="2"/>
              <a:buChar char="l"/>
              <a:defRPr kumimoji="1" sz="1400">
                <a:solidFill>
                  <a:schemeClr val="tx1"/>
                </a:solidFill>
                <a:latin typeface="ＭＳ ゴシック" pitchFamily="49" charset="-128"/>
                <a:ea typeface="ＭＳ ゴシック" pitchFamily="49" charset="-128"/>
              </a:defRPr>
            </a:lvl3pPr>
            <a:lvl4pPr marL="1600200" indent="-228600" eaLnBrk="0" hangingPunct="0">
              <a:spcBef>
                <a:spcPct val="20000"/>
              </a:spcBef>
              <a:buFont typeface="Wingdings" pitchFamily="2" charset="2"/>
              <a:buChar char="l"/>
              <a:defRPr kumimoji="1" sz="1200">
                <a:solidFill>
                  <a:schemeClr val="tx1"/>
                </a:solidFill>
                <a:latin typeface="ＭＳ ゴシック" pitchFamily="49" charset="-128"/>
                <a:ea typeface="ＭＳ ゴシック" pitchFamily="49" charset="-128"/>
              </a:defRPr>
            </a:lvl4pPr>
            <a:lvl5pPr marL="2057400" indent="-228600" eaLnBrk="0" hangingPunct="0">
              <a:spcBef>
                <a:spcPct val="20000"/>
              </a:spcBef>
              <a:buFont typeface="Wingdings" pitchFamily="2" charset="2"/>
              <a:buChar char="l"/>
              <a:defRPr kumimoji="1" sz="1200">
                <a:solidFill>
                  <a:schemeClr val="tx1"/>
                </a:solidFill>
                <a:latin typeface="ＭＳ ゴシック" pitchFamily="49" charset="-128"/>
                <a:ea typeface="ＭＳ ゴシック" pitchFamily="49" charset="-128"/>
              </a:defRPr>
            </a:lvl5pPr>
            <a:lvl6pPr marL="25146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6pPr>
            <a:lvl7pPr marL="29718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7pPr>
            <a:lvl8pPr marL="34290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8pPr>
            <a:lvl9pPr marL="38862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9pPr>
          </a:lstStyle>
          <a:p>
            <a:pPr algn="ctr" eaLnBrk="1" hangingPunct="1">
              <a:spcBef>
                <a:spcPct val="0"/>
              </a:spcBef>
              <a:buFontTx/>
              <a:buNone/>
            </a:pPr>
            <a:r>
              <a:rPr lang="ja-JP" altLang="en-US" sz="1400" dirty="0">
                <a:solidFill>
                  <a:schemeClr val="accent1">
                    <a:lumMod val="50000"/>
                  </a:schemeClr>
                </a:solidFill>
                <a:latin typeface="游ゴシック Medium" panose="020B0500000000000000" pitchFamily="50" charset="-128"/>
                <a:ea typeface="游ゴシック Medium" panose="020B0500000000000000" pitchFamily="50" charset="-128"/>
              </a:rPr>
              <a:t>５等級</a:t>
            </a:r>
          </a:p>
        </p:txBody>
      </p:sp>
      <p:sp>
        <p:nvSpPr>
          <p:cNvPr id="95" name="テキスト ボックス 22"/>
          <p:cNvSpPr txBox="1">
            <a:spLocks noChangeArrowheads="1"/>
          </p:cNvSpPr>
          <p:nvPr/>
        </p:nvSpPr>
        <p:spPr bwMode="auto">
          <a:xfrm>
            <a:off x="4642048" y="3230907"/>
            <a:ext cx="79692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Wingdings" pitchFamily="2" charset="2"/>
              <a:buChar char="l"/>
              <a:defRPr kumimoji="1" sz="3200">
                <a:solidFill>
                  <a:schemeClr val="tx1"/>
                </a:solidFill>
                <a:latin typeface="ＭＳ ゴシック" pitchFamily="49" charset="-128"/>
                <a:ea typeface="ＭＳ ゴシック" pitchFamily="49" charset="-128"/>
              </a:defRPr>
            </a:lvl1pPr>
            <a:lvl2pPr marL="742950" indent="-285750" eaLnBrk="0" hangingPunct="0">
              <a:spcBef>
                <a:spcPct val="20000"/>
              </a:spcBef>
              <a:buFont typeface="Wingdings" pitchFamily="2" charset="2"/>
              <a:buChar char="l"/>
              <a:defRPr kumimoji="1" sz="1600">
                <a:solidFill>
                  <a:schemeClr val="tx1"/>
                </a:solidFill>
                <a:latin typeface="ＭＳ ゴシック" pitchFamily="49" charset="-128"/>
                <a:ea typeface="ＭＳ ゴシック" pitchFamily="49" charset="-128"/>
              </a:defRPr>
            </a:lvl2pPr>
            <a:lvl3pPr marL="1143000" indent="-228600" eaLnBrk="0" hangingPunct="0">
              <a:spcBef>
                <a:spcPct val="20000"/>
              </a:spcBef>
              <a:buFont typeface="Wingdings" pitchFamily="2" charset="2"/>
              <a:buChar char="l"/>
              <a:defRPr kumimoji="1" sz="1400">
                <a:solidFill>
                  <a:schemeClr val="tx1"/>
                </a:solidFill>
                <a:latin typeface="ＭＳ ゴシック" pitchFamily="49" charset="-128"/>
                <a:ea typeface="ＭＳ ゴシック" pitchFamily="49" charset="-128"/>
              </a:defRPr>
            </a:lvl3pPr>
            <a:lvl4pPr marL="1600200" indent="-228600" eaLnBrk="0" hangingPunct="0">
              <a:spcBef>
                <a:spcPct val="20000"/>
              </a:spcBef>
              <a:buFont typeface="Wingdings" pitchFamily="2" charset="2"/>
              <a:buChar char="l"/>
              <a:defRPr kumimoji="1" sz="1200">
                <a:solidFill>
                  <a:schemeClr val="tx1"/>
                </a:solidFill>
                <a:latin typeface="ＭＳ ゴシック" pitchFamily="49" charset="-128"/>
                <a:ea typeface="ＭＳ ゴシック" pitchFamily="49" charset="-128"/>
              </a:defRPr>
            </a:lvl4pPr>
            <a:lvl5pPr marL="2057400" indent="-228600" eaLnBrk="0" hangingPunct="0">
              <a:spcBef>
                <a:spcPct val="20000"/>
              </a:spcBef>
              <a:buFont typeface="Wingdings" pitchFamily="2" charset="2"/>
              <a:buChar char="l"/>
              <a:defRPr kumimoji="1" sz="1200">
                <a:solidFill>
                  <a:schemeClr val="tx1"/>
                </a:solidFill>
                <a:latin typeface="ＭＳ ゴシック" pitchFamily="49" charset="-128"/>
                <a:ea typeface="ＭＳ ゴシック" pitchFamily="49" charset="-128"/>
              </a:defRPr>
            </a:lvl5pPr>
            <a:lvl6pPr marL="25146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6pPr>
            <a:lvl7pPr marL="29718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7pPr>
            <a:lvl8pPr marL="34290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8pPr>
            <a:lvl9pPr marL="38862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9pPr>
          </a:lstStyle>
          <a:p>
            <a:pPr algn="ctr" eaLnBrk="1" hangingPunct="1">
              <a:spcBef>
                <a:spcPct val="0"/>
              </a:spcBef>
              <a:buFontTx/>
              <a:buNone/>
            </a:pPr>
            <a:r>
              <a:rPr lang="ja-JP" altLang="en-US" sz="1400" dirty="0">
                <a:solidFill>
                  <a:schemeClr val="accent1">
                    <a:lumMod val="50000"/>
                  </a:schemeClr>
                </a:solidFill>
                <a:latin typeface="游ゴシック Medium" panose="020B0500000000000000" pitchFamily="50" charset="-128"/>
                <a:ea typeface="游ゴシック Medium" panose="020B0500000000000000" pitchFamily="50" charset="-128"/>
              </a:rPr>
              <a:t>６等級</a:t>
            </a:r>
          </a:p>
        </p:txBody>
      </p:sp>
      <p:sp>
        <p:nvSpPr>
          <p:cNvPr id="96" name="テキスト ボックス 23"/>
          <p:cNvSpPr txBox="1">
            <a:spLocks noChangeArrowheads="1"/>
          </p:cNvSpPr>
          <p:nvPr/>
        </p:nvSpPr>
        <p:spPr bwMode="auto">
          <a:xfrm>
            <a:off x="5432622" y="2736807"/>
            <a:ext cx="796925" cy="306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Wingdings" pitchFamily="2" charset="2"/>
              <a:buChar char="l"/>
              <a:defRPr kumimoji="1" sz="3200">
                <a:solidFill>
                  <a:schemeClr val="tx1"/>
                </a:solidFill>
                <a:latin typeface="ＭＳ ゴシック" pitchFamily="49" charset="-128"/>
                <a:ea typeface="ＭＳ ゴシック" pitchFamily="49" charset="-128"/>
              </a:defRPr>
            </a:lvl1pPr>
            <a:lvl2pPr marL="742950" indent="-285750" eaLnBrk="0" hangingPunct="0">
              <a:spcBef>
                <a:spcPct val="20000"/>
              </a:spcBef>
              <a:buFont typeface="Wingdings" pitchFamily="2" charset="2"/>
              <a:buChar char="l"/>
              <a:defRPr kumimoji="1" sz="1600">
                <a:solidFill>
                  <a:schemeClr val="tx1"/>
                </a:solidFill>
                <a:latin typeface="ＭＳ ゴシック" pitchFamily="49" charset="-128"/>
                <a:ea typeface="ＭＳ ゴシック" pitchFamily="49" charset="-128"/>
              </a:defRPr>
            </a:lvl2pPr>
            <a:lvl3pPr marL="1143000" indent="-228600" eaLnBrk="0" hangingPunct="0">
              <a:spcBef>
                <a:spcPct val="20000"/>
              </a:spcBef>
              <a:buFont typeface="Wingdings" pitchFamily="2" charset="2"/>
              <a:buChar char="l"/>
              <a:defRPr kumimoji="1" sz="1400">
                <a:solidFill>
                  <a:schemeClr val="tx1"/>
                </a:solidFill>
                <a:latin typeface="ＭＳ ゴシック" pitchFamily="49" charset="-128"/>
                <a:ea typeface="ＭＳ ゴシック" pitchFamily="49" charset="-128"/>
              </a:defRPr>
            </a:lvl3pPr>
            <a:lvl4pPr marL="1600200" indent="-228600" eaLnBrk="0" hangingPunct="0">
              <a:spcBef>
                <a:spcPct val="20000"/>
              </a:spcBef>
              <a:buFont typeface="Wingdings" pitchFamily="2" charset="2"/>
              <a:buChar char="l"/>
              <a:defRPr kumimoji="1" sz="1200">
                <a:solidFill>
                  <a:schemeClr val="tx1"/>
                </a:solidFill>
                <a:latin typeface="ＭＳ ゴシック" pitchFamily="49" charset="-128"/>
                <a:ea typeface="ＭＳ ゴシック" pitchFamily="49" charset="-128"/>
              </a:defRPr>
            </a:lvl4pPr>
            <a:lvl5pPr marL="2057400" indent="-228600" eaLnBrk="0" hangingPunct="0">
              <a:spcBef>
                <a:spcPct val="20000"/>
              </a:spcBef>
              <a:buFont typeface="Wingdings" pitchFamily="2" charset="2"/>
              <a:buChar char="l"/>
              <a:defRPr kumimoji="1" sz="1200">
                <a:solidFill>
                  <a:schemeClr val="tx1"/>
                </a:solidFill>
                <a:latin typeface="ＭＳ ゴシック" pitchFamily="49" charset="-128"/>
                <a:ea typeface="ＭＳ ゴシック" pitchFamily="49" charset="-128"/>
              </a:defRPr>
            </a:lvl5pPr>
            <a:lvl6pPr marL="25146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6pPr>
            <a:lvl7pPr marL="29718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7pPr>
            <a:lvl8pPr marL="34290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8pPr>
            <a:lvl9pPr marL="38862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9pPr>
          </a:lstStyle>
          <a:p>
            <a:pPr algn="ctr" eaLnBrk="1" hangingPunct="1">
              <a:spcBef>
                <a:spcPct val="0"/>
              </a:spcBef>
              <a:buFontTx/>
              <a:buNone/>
            </a:pPr>
            <a:r>
              <a:rPr lang="ja-JP" altLang="en-US" sz="1400" dirty="0">
                <a:solidFill>
                  <a:schemeClr val="accent1">
                    <a:lumMod val="50000"/>
                  </a:schemeClr>
                </a:solidFill>
                <a:latin typeface="游ゴシック Medium" panose="020B0500000000000000" pitchFamily="50" charset="-128"/>
                <a:ea typeface="游ゴシック Medium" panose="020B0500000000000000" pitchFamily="50" charset="-128"/>
              </a:rPr>
              <a:t>７等級</a:t>
            </a:r>
          </a:p>
        </p:txBody>
      </p:sp>
      <p:sp>
        <p:nvSpPr>
          <p:cNvPr id="97" name="テキスト ボックス 24"/>
          <p:cNvSpPr txBox="1">
            <a:spLocks noChangeArrowheads="1"/>
          </p:cNvSpPr>
          <p:nvPr/>
        </p:nvSpPr>
        <p:spPr bwMode="auto">
          <a:xfrm>
            <a:off x="6240661" y="2263774"/>
            <a:ext cx="79692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Wingdings" pitchFamily="2" charset="2"/>
              <a:buChar char="l"/>
              <a:defRPr kumimoji="1" sz="3200">
                <a:solidFill>
                  <a:schemeClr val="tx1"/>
                </a:solidFill>
                <a:latin typeface="ＭＳ ゴシック" pitchFamily="49" charset="-128"/>
                <a:ea typeface="ＭＳ ゴシック" pitchFamily="49" charset="-128"/>
              </a:defRPr>
            </a:lvl1pPr>
            <a:lvl2pPr marL="742950" indent="-285750" eaLnBrk="0" hangingPunct="0">
              <a:spcBef>
                <a:spcPct val="20000"/>
              </a:spcBef>
              <a:buFont typeface="Wingdings" pitchFamily="2" charset="2"/>
              <a:buChar char="l"/>
              <a:defRPr kumimoji="1" sz="1600">
                <a:solidFill>
                  <a:schemeClr val="tx1"/>
                </a:solidFill>
                <a:latin typeface="ＭＳ ゴシック" pitchFamily="49" charset="-128"/>
                <a:ea typeface="ＭＳ ゴシック" pitchFamily="49" charset="-128"/>
              </a:defRPr>
            </a:lvl2pPr>
            <a:lvl3pPr marL="1143000" indent="-228600" eaLnBrk="0" hangingPunct="0">
              <a:spcBef>
                <a:spcPct val="20000"/>
              </a:spcBef>
              <a:buFont typeface="Wingdings" pitchFamily="2" charset="2"/>
              <a:buChar char="l"/>
              <a:defRPr kumimoji="1" sz="1400">
                <a:solidFill>
                  <a:schemeClr val="tx1"/>
                </a:solidFill>
                <a:latin typeface="ＭＳ ゴシック" pitchFamily="49" charset="-128"/>
                <a:ea typeface="ＭＳ ゴシック" pitchFamily="49" charset="-128"/>
              </a:defRPr>
            </a:lvl3pPr>
            <a:lvl4pPr marL="1600200" indent="-228600" eaLnBrk="0" hangingPunct="0">
              <a:spcBef>
                <a:spcPct val="20000"/>
              </a:spcBef>
              <a:buFont typeface="Wingdings" pitchFamily="2" charset="2"/>
              <a:buChar char="l"/>
              <a:defRPr kumimoji="1" sz="1200">
                <a:solidFill>
                  <a:schemeClr val="tx1"/>
                </a:solidFill>
                <a:latin typeface="ＭＳ ゴシック" pitchFamily="49" charset="-128"/>
                <a:ea typeface="ＭＳ ゴシック" pitchFamily="49" charset="-128"/>
              </a:defRPr>
            </a:lvl4pPr>
            <a:lvl5pPr marL="2057400" indent="-228600" eaLnBrk="0" hangingPunct="0">
              <a:spcBef>
                <a:spcPct val="20000"/>
              </a:spcBef>
              <a:buFont typeface="Wingdings" pitchFamily="2" charset="2"/>
              <a:buChar char="l"/>
              <a:defRPr kumimoji="1" sz="1200">
                <a:solidFill>
                  <a:schemeClr val="tx1"/>
                </a:solidFill>
                <a:latin typeface="ＭＳ ゴシック" pitchFamily="49" charset="-128"/>
                <a:ea typeface="ＭＳ ゴシック" pitchFamily="49" charset="-128"/>
              </a:defRPr>
            </a:lvl5pPr>
            <a:lvl6pPr marL="25146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6pPr>
            <a:lvl7pPr marL="29718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7pPr>
            <a:lvl8pPr marL="34290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8pPr>
            <a:lvl9pPr marL="38862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9pPr>
          </a:lstStyle>
          <a:p>
            <a:pPr algn="ctr" eaLnBrk="1" hangingPunct="1">
              <a:spcBef>
                <a:spcPct val="0"/>
              </a:spcBef>
              <a:buFontTx/>
              <a:buNone/>
            </a:pPr>
            <a:r>
              <a:rPr lang="ja-JP" altLang="en-US" sz="1400" dirty="0">
                <a:solidFill>
                  <a:schemeClr val="accent1">
                    <a:lumMod val="50000"/>
                  </a:schemeClr>
                </a:solidFill>
                <a:latin typeface="游ゴシック Medium" panose="020B0500000000000000" pitchFamily="50" charset="-128"/>
                <a:ea typeface="游ゴシック Medium" panose="020B0500000000000000" pitchFamily="50" charset="-128"/>
              </a:rPr>
              <a:t>８等級</a:t>
            </a:r>
          </a:p>
        </p:txBody>
      </p:sp>
      <p:sp>
        <p:nvSpPr>
          <p:cNvPr id="98" name="テキスト ボックス 25"/>
          <p:cNvSpPr txBox="1">
            <a:spLocks noChangeArrowheads="1"/>
          </p:cNvSpPr>
          <p:nvPr/>
        </p:nvSpPr>
        <p:spPr bwMode="auto">
          <a:xfrm>
            <a:off x="7042607" y="1787836"/>
            <a:ext cx="79692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Wingdings" pitchFamily="2" charset="2"/>
              <a:buChar char="l"/>
              <a:defRPr kumimoji="1" sz="3200">
                <a:solidFill>
                  <a:schemeClr val="tx1"/>
                </a:solidFill>
                <a:latin typeface="ＭＳ ゴシック" pitchFamily="49" charset="-128"/>
                <a:ea typeface="ＭＳ ゴシック" pitchFamily="49" charset="-128"/>
              </a:defRPr>
            </a:lvl1pPr>
            <a:lvl2pPr marL="742950" indent="-285750" eaLnBrk="0" hangingPunct="0">
              <a:spcBef>
                <a:spcPct val="20000"/>
              </a:spcBef>
              <a:buFont typeface="Wingdings" pitchFamily="2" charset="2"/>
              <a:buChar char="l"/>
              <a:defRPr kumimoji="1" sz="1600">
                <a:solidFill>
                  <a:schemeClr val="tx1"/>
                </a:solidFill>
                <a:latin typeface="ＭＳ ゴシック" pitchFamily="49" charset="-128"/>
                <a:ea typeface="ＭＳ ゴシック" pitchFamily="49" charset="-128"/>
              </a:defRPr>
            </a:lvl2pPr>
            <a:lvl3pPr marL="1143000" indent="-228600" eaLnBrk="0" hangingPunct="0">
              <a:spcBef>
                <a:spcPct val="20000"/>
              </a:spcBef>
              <a:buFont typeface="Wingdings" pitchFamily="2" charset="2"/>
              <a:buChar char="l"/>
              <a:defRPr kumimoji="1" sz="1400">
                <a:solidFill>
                  <a:schemeClr val="tx1"/>
                </a:solidFill>
                <a:latin typeface="ＭＳ ゴシック" pitchFamily="49" charset="-128"/>
                <a:ea typeface="ＭＳ ゴシック" pitchFamily="49" charset="-128"/>
              </a:defRPr>
            </a:lvl3pPr>
            <a:lvl4pPr marL="1600200" indent="-228600" eaLnBrk="0" hangingPunct="0">
              <a:spcBef>
                <a:spcPct val="20000"/>
              </a:spcBef>
              <a:buFont typeface="Wingdings" pitchFamily="2" charset="2"/>
              <a:buChar char="l"/>
              <a:defRPr kumimoji="1" sz="1200">
                <a:solidFill>
                  <a:schemeClr val="tx1"/>
                </a:solidFill>
                <a:latin typeface="ＭＳ ゴシック" pitchFamily="49" charset="-128"/>
                <a:ea typeface="ＭＳ ゴシック" pitchFamily="49" charset="-128"/>
              </a:defRPr>
            </a:lvl4pPr>
            <a:lvl5pPr marL="2057400" indent="-228600" eaLnBrk="0" hangingPunct="0">
              <a:spcBef>
                <a:spcPct val="20000"/>
              </a:spcBef>
              <a:buFont typeface="Wingdings" pitchFamily="2" charset="2"/>
              <a:buChar char="l"/>
              <a:defRPr kumimoji="1" sz="1200">
                <a:solidFill>
                  <a:schemeClr val="tx1"/>
                </a:solidFill>
                <a:latin typeface="ＭＳ ゴシック" pitchFamily="49" charset="-128"/>
                <a:ea typeface="ＭＳ ゴシック" pitchFamily="49" charset="-128"/>
              </a:defRPr>
            </a:lvl5pPr>
            <a:lvl6pPr marL="25146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6pPr>
            <a:lvl7pPr marL="29718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7pPr>
            <a:lvl8pPr marL="34290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8pPr>
            <a:lvl9pPr marL="38862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9pPr>
          </a:lstStyle>
          <a:p>
            <a:pPr algn="ctr" eaLnBrk="1" hangingPunct="1">
              <a:spcBef>
                <a:spcPct val="0"/>
              </a:spcBef>
              <a:buFontTx/>
              <a:buNone/>
            </a:pPr>
            <a:r>
              <a:rPr lang="ja-JP" altLang="en-US" sz="1400" dirty="0">
                <a:solidFill>
                  <a:schemeClr val="accent1">
                    <a:lumMod val="50000"/>
                  </a:schemeClr>
                </a:solidFill>
                <a:latin typeface="游ゴシック Medium" panose="020B0500000000000000" pitchFamily="50" charset="-128"/>
                <a:ea typeface="游ゴシック Medium" panose="020B0500000000000000" pitchFamily="50" charset="-128"/>
              </a:rPr>
              <a:t>９等級</a:t>
            </a:r>
          </a:p>
        </p:txBody>
      </p:sp>
      <p:sp>
        <p:nvSpPr>
          <p:cNvPr id="99" name="右中かっこ 98"/>
          <p:cNvSpPr/>
          <p:nvPr/>
        </p:nvSpPr>
        <p:spPr>
          <a:xfrm>
            <a:off x="3075186" y="4614863"/>
            <a:ext cx="174625" cy="1393825"/>
          </a:xfrm>
          <a:prstGeom prst="rightBrace">
            <a:avLst>
              <a:gd name="adj1" fmla="val 75695"/>
              <a:gd name="adj2" fmla="val 50000"/>
            </a:avLst>
          </a:prstGeom>
          <a:ln w="19050">
            <a:solidFill>
              <a:schemeClr val="accent2">
                <a:lumMod val="60000"/>
                <a:lumOff val="40000"/>
              </a:schemeClr>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ja-JP" altLang="en-US">
              <a:solidFill>
                <a:schemeClr val="accent2">
                  <a:lumMod val="60000"/>
                  <a:lumOff val="40000"/>
                </a:schemeClr>
              </a:solidFill>
              <a:latin typeface="游ゴシック Medium" panose="020B0500000000000000" pitchFamily="50" charset="-128"/>
              <a:ea typeface="游ゴシック Medium" panose="020B0500000000000000" pitchFamily="50" charset="-128"/>
            </a:endParaRPr>
          </a:p>
        </p:txBody>
      </p:sp>
      <p:sp>
        <p:nvSpPr>
          <p:cNvPr id="100" name="右中かっこ 99"/>
          <p:cNvSpPr/>
          <p:nvPr/>
        </p:nvSpPr>
        <p:spPr>
          <a:xfrm>
            <a:off x="5472311" y="3151188"/>
            <a:ext cx="174625" cy="1406525"/>
          </a:xfrm>
          <a:prstGeom prst="rightBrace">
            <a:avLst>
              <a:gd name="adj1" fmla="val 75695"/>
              <a:gd name="adj2" fmla="val 50000"/>
            </a:avLst>
          </a:prstGeom>
          <a:ln w="19050">
            <a:solidFill>
              <a:schemeClr val="accent2">
                <a:lumMod val="60000"/>
                <a:lumOff val="40000"/>
              </a:schemeClr>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ja-JP" altLang="en-US">
              <a:solidFill>
                <a:schemeClr val="accent2">
                  <a:lumMod val="60000"/>
                  <a:lumOff val="40000"/>
                </a:schemeClr>
              </a:solidFill>
              <a:latin typeface="游ゴシック Medium" panose="020B0500000000000000" pitchFamily="50" charset="-128"/>
              <a:ea typeface="游ゴシック Medium" panose="020B0500000000000000" pitchFamily="50" charset="-128"/>
            </a:endParaRPr>
          </a:p>
        </p:txBody>
      </p:sp>
      <p:sp>
        <p:nvSpPr>
          <p:cNvPr id="101" name="右中かっこ 100"/>
          <p:cNvSpPr/>
          <p:nvPr/>
        </p:nvSpPr>
        <p:spPr>
          <a:xfrm>
            <a:off x="7886898" y="1684550"/>
            <a:ext cx="174625" cy="1406525"/>
          </a:xfrm>
          <a:prstGeom prst="rightBrace">
            <a:avLst>
              <a:gd name="adj1" fmla="val 75695"/>
              <a:gd name="adj2" fmla="val 50000"/>
            </a:avLst>
          </a:prstGeom>
          <a:ln w="19050">
            <a:solidFill>
              <a:schemeClr val="accent2">
                <a:lumMod val="60000"/>
                <a:lumOff val="40000"/>
              </a:schemeClr>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ja-JP" altLang="en-US">
              <a:solidFill>
                <a:schemeClr val="accent2">
                  <a:lumMod val="60000"/>
                  <a:lumOff val="40000"/>
                </a:schemeClr>
              </a:solidFill>
              <a:latin typeface="游ゴシック Medium" panose="020B0500000000000000" pitchFamily="50" charset="-128"/>
              <a:ea typeface="游ゴシック Medium" panose="020B0500000000000000" pitchFamily="50" charset="-128"/>
            </a:endParaRPr>
          </a:p>
        </p:txBody>
      </p:sp>
      <p:sp>
        <p:nvSpPr>
          <p:cNvPr id="102" name="テキスト ボックス 30"/>
          <p:cNvSpPr txBox="1">
            <a:spLocks noChangeArrowheads="1"/>
          </p:cNvSpPr>
          <p:nvPr/>
        </p:nvSpPr>
        <p:spPr bwMode="auto">
          <a:xfrm>
            <a:off x="3217790" y="4878130"/>
            <a:ext cx="2303462" cy="492443"/>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spcBef>
                <a:spcPct val="20000"/>
              </a:spcBef>
              <a:buFont typeface="Wingdings" pitchFamily="2" charset="2"/>
              <a:buChar char="l"/>
              <a:defRPr kumimoji="1" sz="3200">
                <a:solidFill>
                  <a:schemeClr val="tx1"/>
                </a:solidFill>
                <a:latin typeface="ＭＳ ゴシック" pitchFamily="49" charset="-128"/>
                <a:ea typeface="ＭＳ ゴシック" pitchFamily="49" charset="-128"/>
              </a:defRPr>
            </a:lvl1pPr>
            <a:lvl2pPr marL="742950" indent="-285750" eaLnBrk="0" hangingPunct="0">
              <a:spcBef>
                <a:spcPct val="20000"/>
              </a:spcBef>
              <a:buFont typeface="Wingdings" pitchFamily="2" charset="2"/>
              <a:buChar char="l"/>
              <a:defRPr kumimoji="1" sz="1600">
                <a:solidFill>
                  <a:schemeClr val="tx1"/>
                </a:solidFill>
                <a:latin typeface="ＭＳ ゴシック" pitchFamily="49" charset="-128"/>
                <a:ea typeface="ＭＳ ゴシック" pitchFamily="49" charset="-128"/>
              </a:defRPr>
            </a:lvl2pPr>
            <a:lvl3pPr marL="1143000" indent="-228600" eaLnBrk="0" hangingPunct="0">
              <a:spcBef>
                <a:spcPct val="20000"/>
              </a:spcBef>
              <a:buFont typeface="Wingdings" pitchFamily="2" charset="2"/>
              <a:buChar char="l"/>
              <a:defRPr kumimoji="1" sz="1400">
                <a:solidFill>
                  <a:schemeClr val="tx1"/>
                </a:solidFill>
                <a:latin typeface="ＭＳ ゴシック" pitchFamily="49" charset="-128"/>
                <a:ea typeface="ＭＳ ゴシック" pitchFamily="49" charset="-128"/>
              </a:defRPr>
            </a:lvl3pPr>
            <a:lvl4pPr marL="1600200" indent="-228600" eaLnBrk="0" hangingPunct="0">
              <a:spcBef>
                <a:spcPct val="20000"/>
              </a:spcBef>
              <a:buFont typeface="Wingdings" pitchFamily="2" charset="2"/>
              <a:buChar char="l"/>
              <a:defRPr kumimoji="1" sz="1200">
                <a:solidFill>
                  <a:schemeClr val="tx1"/>
                </a:solidFill>
                <a:latin typeface="ＭＳ ゴシック" pitchFamily="49" charset="-128"/>
                <a:ea typeface="ＭＳ ゴシック" pitchFamily="49" charset="-128"/>
              </a:defRPr>
            </a:lvl4pPr>
            <a:lvl5pPr marL="2057400" indent="-228600" eaLnBrk="0" hangingPunct="0">
              <a:spcBef>
                <a:spcPct val="20000"/>
              </a:spcBef>
              <a:buFont typeface="Wingdings" pitchFamily="2" charset="2"/>
              <a:buChar char="l"/>
              <a:defRPr kumimoji="1" sz="1200">
                <a:solidFill>
                  <a:schemeClr val="tx1"/>
                </a:solidFill>
                <a:latin typeface="ＭＳ ゴシック" pitchFamily="49" charset="-128"/>
                <a:ea typeface="ＭＳ ゴシック" pitchFamily="49" charset="-128"/>
              </a:defRPr>
            </a:lvl5pPr>
            <a:lvl6pPr marL="25146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6pPr>
            <a:lvl7pPr marL="29718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7pPr>
            <a:lvl8pPr marL="34290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8pPr>
            <a:lvl9pPr marL="38862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9pPr>
          </a:lstStyle>
          <a:p>
            <a:pPr eaLnBrk="1" hangingPunct="1">
              <a:spcBef>
                <a:spcPct val="0"/>
              </a:spcBef>
              <a:buFontTx/>
              <a:buNone/>
            </a:pPr>
            <a:r>
              <a:rPr lang="ja-JP" altLang="en-US" sz="1400" dirty="0">
                <a:solidFill>
                  <a:schemeClr val="accent2">
                    <a:lumMod val="60000"/>
                    <a:lumOff val="40000"/>
                  </a:schemeClr>
                </a:solidFill>
                <a:latin typeface="游ゴシック Medium" panose="020B0500000000000000" pitchFamily="50" charset="-128"/>
                <a:ea typeface="游ゴシック Medium" panose="020B0500000000000000" pitchFamily="50" charset="-128"/>
              </a:rPr>
              <a:t>一般階層</a:t>
            </a:r>
            <a:endParaRPr lang="en-US" altLang="ja-JP" sz="1400" dirty="0">
              <a:solidFill>
                <a:schemeClr val="accent2">
                  <a:lumMod val="60000"/>
                  <a:lumOff val="40000"/>
                </a:schemeClr>
              </a:solidFill>
              <a:latin typeface="游ゴシック Medium" panose="020B0500000000000000" pitchFamily="50" charset="-128"/>
              <a:ea typeface="游ゴシック Medium" panose="020B0500000000000000" pitchFamily="50" charset="-128"/>
            </a:endParaRPr>
          </a:p>
          <a:p>
            <a:pPr eaLnBrk="1" hangingPunct="1">
              <a:spcBef>
                <a:spcPct val="0"/>
              </a:spcBef>
              <a:buFontTx/>
              <a:buNone/>
            </a:pPr>
            <a:r>
              <a:rPr lang="ja-JP" altLang="en-US" sz="1100" dirty="0">
                <a:solidFill>
                  <a:schemeClr val="accent2">
                    <a:lumMod val="60000"/>
                    <a:lumOff val="40000"/>
                  </a:schemeClr>
                </a:solidFill>
                <a:latin typeface="游ゴシック Medium" panose="020B0500000000000000" pitchFamily="50" charset="-128"/>
                <a:ea typeface="游ゴシック Medium" panose="020B0500000000000000" pitchFamily="50" charset="-128"/>
              </a:rPr>
              <a:t>（プレーヤー層）</a:t>
            </a:r>
          </a:p>
        </p:txBody>
      </p:sp>
      <p:sp>
        <p:nvSpPr>
          <p:cNvPr id="103" name="テキスト ボックス 31"/>
          <p:cNvSpPr txBox="1">
            <a:spLocks noChangeArrowheads="1"/>
          </p:cNvSpPr>
          <p:nvPr/>
        </p:nvSpPr>
        <p:spPr bwMode="auto">
          <a:xfrm>
            <a:off x="5581848" y="3573463"/>
            <a:ext cx="2305050" cy="477054"/>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spcBef>
                <a:spcPct val="20000"/>
              </a:spcBef>
              <a:buFont typeface="Wingdings" pitchFamily="2" charset="2"/>
              <a:buChar char="l"/>
              <a:defRPr kumimoji="1" sz="3200">
                <a:solidFill>
                  <a:schemeClr val="tx1"/>
                </a:solidFill>
                <a:latin typeface="ＭＳ ゴシック" pitchFamily="49" charset="-128"/>
                <a:ea typeface="ＭＳ ゴシック" pitchFamily="49" charset="-128"/>
              </a:defRPr>
            </a:lvl1pPr>
            <a:lvl2pPr marL="742950" indent="-285750" eaLnBrk="0" hangingPunct="0">
              <a:spcBef>
                <a:spcPct val="20000"/>
              </a:spcBef>
              <a:buFont typeface="Wingdings" pitchFamily="2" charset="2"/>
              <a:buChar char="l"/>
              <a:defRPr kumimoji="1" sz="1600">
                <a:solidFill>
                  <a:schemeClr val="tx1"/>
                </a:solidFill>
                <a:latin typeface="ＭＳ ゴシック" pitchFamily="49" charset="-128"/>
                <a:ea typeface="ＭＳ ゴシック" pitchFamily="49" charset="-128"/>
              </a:defRPr>
            </a:lvl2pPr>
            <a:lvl3pPr marL="1143000" indent="-228600" eaLnBrk="0" hangingPunct="0">
              <a:spcBef>
                <a:spcPct val="20000"/>
              </a:spcBef>
              <a:buFont typeface="Wingdings" pitchFamily="2" charset="2"/>
              <a:buChar char="l"/>
              <a:defRPr kumimoji="1" sz="1400">
                <a:solidFill>
                  <a:schemeClr val="tx1"/>
                </a:solidFill>
                <a:latin typeface="ＭＳ ゴシック" pitchFamily="49" charset="-128"/>
                <a:ea typeface="ＭＳ ゴシック" pitchFamily="49" charset="-128"/>
              </a:defRPr>
            </a:lvl3pPr>
            <a:lvl4pPr marL="1600200" indent="-228600" eaLnBrk="0" hangingPunct="0">
              <a:spcBef>
                <a:spcPct val="20000"/>
              </a:spcBef>
              <a:buFont typeface="Wingdings" pitchFamily="2" charset="2"/>
              <a:buChar char="l"/>
              <a:defRPr kumimoji="1" sz="1200">
                <a:solidFill>
                  <a:schemeClr val="tx1"/>
                </a:solidFill>
                <a:latin typeface="ＭＳ ゴシック" pitchFamily="49" charset="-128"/>
                <a:ea typeface="ＭＳ ゴシック" pitchFamily="49" charset="-128"/>
              </a:defRPr>
            </a:lvl4pPr>
            <a:lvl5pPr marL="2057400" indent="-228600" eaLnBrk="0" hangingPunct="0">
              <a:spcBef>
                <a:spcPct val="20000"/>
              </a:spcBef>
              <a:buFont typeface="Wingdings" pitchFamily="2" charset="2"/>
              <a:buChar char="l"/>
              <a:defRPr kumimoji="1" sz="1200">
                <a:solidFill>
                  <a:schemeClr val="tx1"/>
                </a:solidFill>
                <a:latin typeface="ＭＳ ゴシック" pitchFamily="49" charset="-128"/>
                <a:ea typeface="ＭＳ ゴシック" pitchFamily="49" charset="-128"/>
              </a:defRPr>
            </a:lvl5pPr>
            <a:lvl6pPr marL="25146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6pPr>
            <a:lvl7pPr marL="29718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7pPr>
            <a:lvl8pPr marL="34290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8pPr>
            <a:lvl9pPr marL="38862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9pPr>
          </a:lstStyle>
          <a:p>
            <a:pPr eaLnBrk="1" hangingPunct="1">
              <a:spcBef>
                <a:spcPct val="0"/>
              </a:spcBef>
              <a:buFontTx/>
              <a:buNone/>
            </a:pPr>
            <a:r>
              <a:rPr lang="ja-JP" altLang="en-US" sz="1400" dirty="0">
                <a:solidFill>
                  <a:schemeClr val="accent2">
                    <a:lumMod val="60000"/>
                    <a:lumOff val="40000"/>
                  </a:schemeClr>
                </a:solidFill>
                <a:latin typeface="游ゴシック Medium" panose="020B0500000000000000" pitchFamily="50" charset="-128"/>
                <a:ea typeface="游ゴシック Medium" panose="020B0500000000000000" pitchFamily="50" charset="-128"/>
              </a:rPr>
              <a:t>中堅階層</a:t>
            </a:r>
            <a:endParaRPr lang="en-US" altLang="ja-JP" sz="1400" dirty="0">
              <a:solidFill>
                <a:schemeClr val="accent2">
                  <a:lumMod val="60000"/>
                  <a:lumOff val="40000"/>
                </a:schemeClr>
              </a:solidFill>
              <a:latin typeface="游ゴシック Medium" panose="020B0500000000000000" pitchFamily="50" charset="-128"/>
              <a:ea typeface="游ゴシック Medium" panose="020B0500000000000000" pitchFamily="50" charset="-128"/>
            </a:endParaRPr>
          </a:p>
          <a:p>
            <a:pPr eaLnBrk="1" hangingPunct="1">
              <a:spcBef>
                <a:spcPct val="0"/>
              </a:spcBef>
              <a:buFontTx/>
              <a:buNone/>
            </a:pPr>
            <a:r>
              <a:rPr lang="ja-JP" altLang="en-US" sz="1100" dirty="0">
                <a:solidFill>
                  <a:schemeClr val="accent2">
                    <a:lumMod val="60000"/>
                    <a:lumOff val="40000"/>
                  </a:schemeClr>
                </a:solidFill>
                <a:latin typeface="游ゴシック Medium" panose="020B0500000000000000" pitchFamily="50" charset="-128"/>
                <a:ea typeface="游ゴシック Medium" panose="020B0500000000000000" pitchFamily="50" charset="-128"/>
              </a:rPr>
              <a:t>（プレーイングマネジャー層）</a:t>
            </a:r>
          </a:p>
        </p:txBody>
      </p:sp>
      <p:sp>
        <p:nvSpPr>
          <p:cNvPr id="104" name="テキスト ボックス 32"/>
          <p:cNvSpPr txBox="1">
            <a:spLocks noChangeArrowheads="1"/>
          </p:cNvSpPr>
          <p:nvPr/>
        </p:nvSpPr>
        <p:spPr bwMode="auto">
          <a:xfrm>
            <a:off x="7967006" y="2155825"/>
            <a:ext cx="1357522" cy="477054"/>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eaLnBrk="0" hangingPunct="0">
              <a:spcBef>
                <a:spcPct val="20000"/>
              </a:spcBef>
              <a:buFont typeface="Wingdings" pitchFamily="2" charset="2"/>
              <a:buChar char="l"/>
              <a:defRPr kumimoji="1" sz="3200">
                <a:solidFill>
                  <a:schemeClr val="tx1"/>
                </a:solidFill>
                <a:latin typeface="ＭＳ ゴシック" pitchFamily="49" charset="-128"/>
                <a:ea typeface="ＭＳ ゴシック" pitchFamily="49" charset="-128"/>
              </a:defRPr>
            </a:lvl1pPr>
            <a:lvl2pPr marL="742950" indent="-285750" eaLnBrk="0" hangingPunct="0">
              <a:spcBef>
                <a:spcPct val="20000"/>
              </a:spcBef>
              <a:buFont typeface="Wingdings" pitchFamily="2" charset="2"/>
              <a:buChar char="l"/>
              <a:defRPr kumimoji="1" sz="1600">
                <a:solidFill>
                  <a:schemeClr val="tx1"/>
                </a:solidFill>
                <a:latin typeface="ＭＳ ゴシック" pitchFamily="49" charset="-128"/>
                <a:ea typeface="ＭＳ ゴシック" pitchFamily="49" charset="-128"/>
              </a:defRPr>
            </a:lvl2pPr>
            <a:lvl3pPr marL="1143000" indent="-228600" eaLnBrk="0" hangingPunct="0">
              <a:spcBef>
                <a:spcPct val="20000"/>
              </a:spcBef>
              <a:buFont typeface="Wingdings" pitchFamily="2" charset="2"/>
              <a:buChar char="l"/>
              <a:defRPr kumimoji="1" sz="1400">
                <a:solidFill>
                  <a:schemeClr val="tx1"/>
                </a:solidFill>
                <a:latin typeface="ＭＳ ゴシック" pitchFamily="49" charset="-128"/>
                <a:ea typeface="ＭＳ ゴシック" pitchFamily="49" charset="-128"/>
              </a:defRPr>
            </a:lvl3pPr>
            <a:lvl4pPr marL="1600200" indent="-228600" eaLnBrk="0" hangingPunct="0">
              <a:spcBef>
                <a:spcPct val="20000"/>
              </a:spcBef>
              <a:buFont typeface="Wingdings" pitchFamily="2" charset="2"/>
              <a:buChar char="l"/>
              <a:defRPr kumimoji="1" sz="1200">
                <a:solidFill>
                  <a:schemeClr val="tx1"/>
                </a:solidFill>
                <a:latin typeface="ＭＳ ゴシック" pitchFamily="49" charset="-128"/>
                <a:ea typeface="ＭＳ ゴシック" pitchFamily="49" charset="-128"/>
              </a:defRPr>
            </a:lvl4pPr>
            <a:lvl5pPr marL="2057400" indent="-228600" eaLnBrk="0" hangingPunct="0">
              <a:spcBef>
                <a:spcPct val="20000"/>
              </a:spcBef>
              <a:buFont typeface="Wingdings" pitchFamily="2" charset="2"/>
              <a:buChar char="l"/>
              <a:defRPr kumimoji="1" sz="1200">
                <a:solidFill>
                  <a:schemeClr val="tx1"/>
                </a:solidFill>
                <a:latin typeface="ＭＳ ゴシック" pitchFamily="49" charset="-128"/>
                <a:ea typeface="ＭＳ ゴシック" pitchFamily="49" charset="-128"/>
              </a:defRPr>
            </a:lvl5pPr>
            <a:lvl6pPr marL="25146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6pPr>
            <a:lvl7pPr marL="29718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7pPr>
            <a:lvl8pPr marL="34290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8pPr>
            <a:lvl9pPr marL="38862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9pPr>
          </a:lstStyle>
          <a:p>
            <a:pPr eaLnBrk="1" hangingPunct="1">
              <a:spcBef>
                <a:spcPct val="0"/>
              </a:spcBef>
              <a:buFontTx/>
              <a:buNone/>
            </a:pPr>
            <a:r>
              <a:rPr lang="ja-JP" altLang="en-US" sz="1400" dirty="0">
                <a:solidFill>
                  <a:schemeClr val="accent2">
                    <a:lumMod val="60000"/>
                    <a:lumOff val="40000"/>
                  </a:schemeClr>
                </a:solidFill>
                <a:latin typeface="游ゴシック Medium" panose="020B0500000000000000" pitchFamily="50" charset="-128"/>
                <a:ea typeface="游ゴシック Medium" panose="020B0500000000000000" pitchFamily="50" charset="-128"/>
              </a:rPr>
              <a:t>管理階層</a:t>
            </a:r>
            <a:endParaRPr lang="en-US" altLang="ja-JP" sz="1400" dirty="0">
              <a:solidFill>
                <a:schemeClr val="accent2">
                  <a:lumMod val="60000"/>
                  <a:lumOff val="40000"/>
                </a:schemeClr>
              </a:solidFill>
              <a:latin typeface="游ゴシック Medium" panose="020B0500000000000000" pitchFamily="50" charset="-128"/>
              <a:ea typeface="游ゴシック Medium" panose="020B0500000000000000" pitchFamily="50" charset="-128"/>
            </a:endParaRPr>
          </a:p>
          <a:p>
            <a:pPr eaLnBrk="1" hangingPunct="1">
              <a:spcBef>
                <a:spcPct val="0"/>
              </a:spcBef>
              <a:buFontTx/>
              <a:buNone/>
            </a:pPr>
            <a:r>
              <a:rPr lang="ja-JP" altLang="en-US" sz="1100" dirty="0">
                <a:solidFill>
                  <a:schemeClr val="accent2">
                    <a:lumMod val="60000"/>
                    <a:lumOff val="40000"/>
                  </a:schemeClr>
                </a:solidFill>
                <a:latin typeface="游ゴシック Medium" panose="020B0500000000000000" pitchFamily="50" charset="-128"/>
                <a:ea typeface="游ゴシック Medium" panose="020B0500000000000000" pitchFamily="50" charset="-128"/>
              </a:rPr>
              <a:t>（マネジャー層）</a:t>
            </a:r>
          </a:p>
        </p:txBody>
      </p:sp>
      <p:sp>
        <p:nvSpPr>
          <p:cNvPr id="105" name="テキスト ボックス 7"/>
          <p:cNvSpPr txBox="1">
            <a:spLocks noChangeArrowheads="1"/>
          </p:cNvSpPr>
          <p:nvPr/>
        </p:nvSpPr>
        <p:spPr bwMode="auto">
          <a:xfrm>
            <a:off x="571997" y="4599940"/>
            <a:ext cx="1090613"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Wingdings" pitchFamily="2" charset="2"/>
              <a:buChar char="l"/>
              <a:defRPr kumimoji="1" sz="3200">
                <a:solidFill>
                  <a:schemeClr val="tx1"/>
                </a:solidFill>
                <a:latin typeface="ＭＳ ゴシック" pitchFamily="49" charset="-128"/>
                <a:ea typeface="ＭＳ ゴシック" pitchFamily="49" charset="-128"/>
              </a:defRPr>
            </a:lvl1pPr>
            <a:lvl2pPr marL="742950" indent="-285750" eaLnBrk="0" hangingPunct="0">
              <a:spcBef>
                <a:spcPct val="20000"/>
              </a:spcBef>
              <a:buFont typeface="Wingdings" pitchFamily="2" charset="2"/>
              <a:buChar char="l"/>
              <a:defRPr kumimoji="1" sz="1600">
                <a:solidFill>
                  <a:schemeClr val="tx1"/>
                </a:solidFill>
                <a:latin typeface="ＭＳ ゴシック" pitchFamily="49" charset="-128"/>
                <a:ea typeface="ＭＳ ゴシック" pitchFamily="49" charset="-128"/>
              </a:defRPr>
            </a:lvl2pPr>
            <a:lvl3pPr marL="1143000" indent="-228600" eaLnBrk="0" hangingPunct="0">
              <a:spcBef>
                <a:spcPct val="20000"/>
              </a:spcBef>
              <a:buFont typeface="Wingdings" pitchFamily="2" charset="2"/>
              <a:buChar char="l"/>
              <a:defRPr kumimoji="1" sz="1400">
                <a:solidFill>
                  <a:schemeClr val="tx1"/>
                </a:solidFill>
                <a:latin typeface="ＭＳ ゴシック" pitchFamily="49" charset="-128"/>
                <a:ea typeface="ＭＳ ゴシック" pitchFamily="49" charset="-128"/>
              </a:defRPr>
            </a:lvl3pPr>
            <a:lvl4pPr marL="1600200" indent="-228600" eaLnBrk="0" hangingPunct="0">
              <a:spcBef>
                <a:spcPct val="20000"/>
              </a:spcBef>
              <a:buFont typeface="Wingdings" pitchFamily="2" charset="2"/>
              <a:buChar char="l"/>
              <a:defRPr kumimoji="1" sz="1200">
                <a:solidFill>
                  <a:schemeClr val="tx1"/>
                </a:solidFill>
                <a:latin typeface="ＭＳ ゴシック" pitchFamily="49" charset="-128"/>
                <a:ea typeface="ＭＳ ゴシック" pitchFamily="49" charset="-128"/>
              </a:defRPr>
            </a:lvl4pPr>
            <a:lvl5pPr marL="2057400" indent="-228600" eaLnBrk="0" hangingPunct="0">
              <a:spcBef>
                <a:spcPct val="20000"/>
              </a:spcBef>
              <a:buFont typeface="Wingdings" pitchFamily="2" charset="2"/>
              <a:buChar char="l"/>
              <a:defRPr kumimoji="1" sz="1200">
                <a:solidFill>
                  <a:schemeClr val="tx1"/>
                </a:solidFill>
                <a:latin typeface="ＭＳ ゴシック" pitchFamily="49" charset="-128"/>
                <a:ea typeface="ＭＳ ゴシック" pitchFamily="49" charset="-128"/>
              </a:defRPr>
            </a:lvl5pPr>
            <a:lvl6pPr marL="25146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6pPr>
            <a:lvl7pPr marL="29718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7pPr>
            <a:lvl8pPr marL="34290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8pPr>
            <a:lvl9pPr marL="38862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9pPr>
          </a:lstStyle>
          <a:p>
            <a:pPr eaLnBrk="1" hangingPunct="1">
              <a:spcBef>
                <a:spcPct val="0"/>
              </a:spcBef>
              <a:buFontTx/>
              <a:buNone/>
            </a:pPr>
            <a:r>
              <a:rPr lang="en-US" altLang="ja-JP" sz="1100" dirty="0">
                <a:solidFill>
                  <a:schemeClr val="accent1">
                    <a:lumMod val="50000"/>
                  </a:schemeClr>
                </a:solidFill>
                <a:latin typeface="游ゴシック Medium" panose="020B0500000000000000" pitchFamily="50" charset="-128"/>
                <a:ea typeface="游ゴシック Medium" panose="020B0500000000000000" pitchFamily="50" charset="-128"/>
              </a:rPr>
              <a:t>40</a:t>
            </a:r>
            <a:r>
              <a:rPr lang="ja-JP" altLang="en-US" sz="1100" dirty="0">
                <a:solidFill>
                  <a:schemeClr val="accent1">
                    <a:lumMod val="50000"/>
                  </a:schemeClr>
                </a:solidFill>
                <a:latin typeface="游ゴシック Medium" panose="020B0500000000000000" pitchFamily="50" charset="-128"/>
                <a:ea typeface="游ゴシック Medium" panose="020B0500000000000000" pitchFamily="50" charset="-128"/>
              </a:rPr>
              <a:t>点</a:t>
            </a:r>
            <a:r>
              <a:rPr lang="en-US" altLang="ja-JP" sz="1100" dirty="0">
                <a:solidFill>
                  <a:schemeClr val="accent1">
                    <a:lumMod val="50000"/>
                  </a:schemeClr>
                </a:solidFill>
                <a:latin typeface="游ゴシック Medium" panose="020B0500000000000000" pitchFamily="50" charset="-128"/>
                <a:ea typeface="游ゴシック Medium" panose="020B0500000000000000" pitchFamily="50" charset="-128"/>
              </a:rPr>
              <a:t>×</a:t>
            </a:r>
            <a:r>
              <a:rPr lang="ja-JP" altLang="en-US" sz="1100" dirty="0">
                <a:solidFill>
                  <a:schemeClr val="accent1">
                    <a:lumMod val="50000"/>
                  </a:schemeClr>
                </a:solidFill>
                <a:latin typeface="游ゴシック Medium" panose="020B0500000000000000" pitchFamily="50" charset="-128"/>
                <a:ea typeface="游ゴシック Medium" panose="020B0500000000000000" pitchFamily="50" charset="-128"/>
              </a:rPr>
              <a:t>●年</a:t>
            </a:r>
          </a:p>
        </p:txBody>
      </p:sp>
      <p:sp>
        <p:nvSpPr>
          <p:cNvPr id="106" name="テキスト ボックス 2"/>
          <p:cNvSpPr txBox="1">
            <a:spLocks noChangeArrowheads="1"/>
          </p:cNvSpPr>
          <p:nvPr/>
        </p:nvSpPr>
        <p:spPr bwMode="auto">
          <a:xfrm>
            <a:off x="3222822" y="5434872"/>
            <a:ext cx="2608262"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Wingdings" pitchFamily="2" charset="2"/>
              <a:buChar char="l"/>
              <a:defRPr kumimoji="1" sz="3200">
                <a:solidFill>
                  <a:schemeClr val="tx1"/>
                </a:solidFill>
                <a:latin typeface="ＭＳ ゴシック" pitchFamily="49" charset="-128"/>
                <a:ea typeface="ＭＳ ゴシック" pitchFamily="49" charset="-128"/>
              </a:defRPr>
            </a:lvl1pPr>
            <a:lvl2pPr marL="742950" indent="-285750" eaLnBrk="0" hangingPunct="0">
              <a:spcBef>
                <a:spcPct val="20000"/>
              </a:spcBef>
              <a:buFont typeface="Wingdings" pitchFamily="2" charset="2"/>
              <a:buChar char="l"/>
              <a:defRPr kumimoji="1" sz="1600">
                <a:solidFill>
                  <a:schemeClr val="tx1"/>
                </a:solidFill>
                <a:latin typeface="ＭＳ ゴシック" pitchFamily="49" charset="-128"/>
                <a:ea typeface="ＭＳ ゴシック" pitchFamily="49" charset="-128"/>
              </a:defRPr>
            </a:lvl2pPr>
            <a:lvl3pPr marL="1143000" indent="-228600" eaLnBrk="0" hangingPunct="0">
              <a:spcBef>
                <a:spcPct val="20000"/>
              </a:spcBef>
              <a:buFont typeface="Wingdings" pitchFamily="2" charset="2"/>
              <a:buChar char="l"/>
              <a:defRPr kumimoji="1" sz="1400">
                <a:solidFill>
                  <a:schemeClr val="tx1"/>
                </a:solidFill>
                <a:latin typeface="ＭＳ ゴシック" pitchFamily="49" charset="-128"/>
                <a:ea typeface="ＭＳ ゴシック" pitchFamily="49" charset="-128"/>
              </a:defRPr>
            </a:lvl3pPr>
            <a:lvl4pPr marL="1600200" indent="-228600" eaLnBrk="0" hangingPunct="0">
              <a:spcBef>
                <a:spcPct val="20000"/>
              </a:spcBef>
              <a:buFont typeface="Wingdings" pitchFamily="2" charset="2"/>
              <a:buChar char="l"/>
              <a:defRPr kumimoji="1" sz="1200">
                <a:solidFill>
                  <a:schemeClr val="tx1"/>
                </a:solidFill>
                <a:latin typeface="ＭＳ ゴシック" pitchFamily="49" charset="-128"/>
                <a:ea typeface="ＭＳ ゴシック" pitchFamily="49" charset="-128"/>
              </a:defRPr>
            </a:lvl4pPr>
            <a:lvl5pPr marL="2057400" indent="-228600" eaLnBrk="0" hangingPunct="0">
              <a:spcBef>
                <a:spcPct val="20000"/>
              </a:spcBef>
              <a:buFont typeface="Wingdings" pitchFamily="2" charset="2"/>
              <a:buChar char="l"/>
              <a:defRPr kumimoji="1" sz="1200">
                <a:solidFill>
                  <a:schemeClr val="tx1"/>
                </a:solidFill>
                <a:latin typeface="ＭＳ ゴシック" pitchFamily="49" charset="-128"/>
                <a:ea typeface="ＭＳ ゴシック" pitchFamily="49" charset="-128"/>
              </a:defRPr>
            </a:lvl5pPr>
            <a:lvl6pPr marL="25146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6pPr>
            <a:lvl7pPr marL="29718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7pPr>
            <a:lvl8pPr marL="34290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8pPr>
            <a:lvl9pPr marL="38862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9pPr>
          </a:lstStyle>
          <a:p>
            <a:pPr eaLnBrk="1" hangingPunct="1">
              <a:spcBef>
                <a:spcPct val="0"/>
              </a:spcBef>
              <a:buFontTx/>
              <a:buNone/>
            </a:pPr>
            <a:r>
              <a:rPr lang="en-US" altLang="ja-JP" sz="1400" dirty="0">
                <a:solidFill>
                  <a:srgbClr val="FF7C80"/>
                </a:solidFill>
                <a:latin typeface="游ゴシック Medium" panose="020B0500000000000000" pitchFamily="50" charset="-128"/>
                <a:ea typeface="游ゴシック Medium" panose="020B0500000000000000" pitchFamily="50" charset="-128"/>
              </a:rPr>
              <a:t>※</a:t>
            </a:r>
            <a:r>
              <a:rPr lang="ja-JP" altLang="en-US" sz="1400" dirty="0">
                <a:solidFill>
                  <a:srgbClr val="FF7C80"/>
                </a:solidFill>
                <a:latin typeface="游ゴシック Medium" panose="020B0500000000000000" pitchFamily="50" charset="-128"/>
                <a:ea typeface="游ゴシック Medium" panose="020B0500000000000000" pitchFamily="50" charset="-128"/>
              </a:rPr>
              <a:t>一般職層を卒業することは</a:t>
            </a:r>
            <a:endParaRPr lang="en-US" altLang="ja-JP" sz="1400" dirty="0">
              <a:solidFill>
                <a:srgbClr val="FF7C80"/>
              </a:solidFill>
              <a:latin typeface="游ゴシック Medium" panose="020B0500000000000000" pitchFamily="50" charset="-128"/>
              <a:ea typeface="游ゴシック Medium" panose="020B0500000000000000" pitchFamily="50" charset="-128"/>
            </a:endParaRPr>
          </a:p>
          <a:p>
            <a:pPr eaLnBrk="1" hangingPunct="1">
              <a:spcBef>
                <a:spcPct val="0"/>
              </a:spcBef>
              <a:buFontTx/>
              <a:buNone/>
            </a:pPr>
            <a:r>
              <a:rPr lang="ja-JP" altLang="en-US" sz="1400" dirty="0">
                <a:solidFill>
                  <a:srgbClr val="FF7C80"/>
                </a:solidFill>
                <a:latin typeface="游ゴシック Medium" panose="020B0500000000000000" pitchFamily="50" charset="-128"/>
                <a:ea typeface="游ゴシック Medium" panose="020B0500000000000000" pitchFamily="50" charset="-128"/>
              </a:rPr>
              <a:t>　一人前になること</a:t>
            </a:r>
          </a:p>
        </p:txBody>
      </p:sp>
      <p:sp>
        <p:nvSpPr>
          <p:cNvPr id="107" name="テキスト ボックス 7"/>
          <p:cNvSpPr txBox="1">
            <a:spLocks noChangeArrowheads="1"/>
          </p:cNvSpPr>
          <p:nvPr/>
        </p:nvSpPr>
        <p:spPr bwMode="auto">
          <a:xfrm>
            <a:off x="1397498" y="4085590"/>
            <a:ext cx="1092200"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Wingdings" pitchFamily="2" charset="2"/>
              <a:buChar char="l"/>
              <a:defRPr kumimoji="1" sz="3200">
                <a:solidFill>
                  <a:schemeClr val="tx1"/>
                </a:solidFill>
                <a:latin typeface="ＭＳ ゴシック" pitchFamily="49" charset="-128"/>
                <a:ea typeface="ＭＳ ゴシック" pitchFamily="49" charset="-128"/>
              </a:defRPr>
            </a:lvl1pPr>
            <a:lvl2pPr marL="742950" indent="-285750" eaLnBrk="0" hangingPunct="0">
              <a:spcBef>
                <a:spcPct val="20000"/>
              </a:spcBef>
              <a:buFont typeface="Wingdings" pitchFamily="2" charset="2"/>
              <a:buChar char="l"/>
              <a:defRPr kumimoji="1" sz="1600">
                <a:solidFill>
                  <a:schemeClr val="tx1"/>
                </a:solidFill>
                <a:latin typeface="ＭＳ ゴシック" pitchFamily="49" charset="-128"/>
                <a:ea typeface="ＭＳ ゴシック" pitchFamily="49" charset="-128"/>
              </a:defRPr>
            </a:lvl2pPr>
            <a:lvl3pPr marL="1143000" indent="-228600" eaLnBrk="0" hangingPunct="0">
              <a:spcBef>
                <a:spcPct val="20000"/>
              </a:spcBef>
              <a:buFont typeface="Wingdings" pitchFamily="2" charset="2"/>
              <a:buChar char="l"/>
              <a:defRPr kumimoji="1" sz="1400">
                <a:solidFill>
                  <a:schemeClr val="tx1"/>
                </a:solidFill>
                <a:latin typeface="ＭＳ ゴシック" pitchFamily="49" charset="-128"/>
                <a:ea typeface="ＭＳ ゴシック" pitchFamily="49" charset="-128"/>
              </a:defRPr>
            </a:lvl3pPr>
            <a:lvl4pPr marL="1600200" indent="-228600" eaLnBrk="0" hangingPunct="0">
              <a:spcBef>
                <a:spcPct val="20000"/>
              </a:spcBef>
              <a:buFont typeface="Wingdings" pitchFamily="2" charset="2"/>
              <a:buChar char="l"/>
              <a:defRPr kumimoji="1" sz="1200">
                <a:solidFill>
                  <a:schemeClr val="tx1"/>
                </a:solidFill>
                <a:latin typeface="ＭＳ ゴシック" pitchFamily="49" charset="-128"/>
                <a:ea typeface="ＭＳ ゴシック" pitchFamily="49" charset="-128"/>
              </a:defRPr>
            </a:lvl4pPr>
            <a:lvl5pPr marL="2057400" indent="-228600" eaLnBrk="0" hangingPunct="0">
              <a:spcBef>
                <a:spcPct val="20000"/>
              </a:spcBef>
              <a:buFont typeface="Wingdings" pitchFamily="2" charset="2"/>
              <a:buChar char="l"/>
              <a:defRPr kumimoji="1" sz="1200">
                <a:solidFill>
                  <a:schemeClr val="tx1"/>
                </a:solidFill>
                <a:latin typeface="ＭＳ ゴシック" pitchFamily="49" charset="-128"/>
                <a:ea typeface="ＭＳ ゴシック" pitchFamily="49" charset="-128"/>
              </a:defRPr>
            </a:lvl5pPr>
            <a:lvl6pPr marL="25146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6pPr>
            <a:lvl7pPr marL="29718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7pPr>
            <a:lvl8pPr marL="34290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8pPr>
            <a:lvl9pPr marL="38862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9pPr>
          </a:lstStyle>
          <a:p>
            <a:pPr eaLnBrk="1" hangingPunct="1">
              <a:spcBef>
                <a:spcPct val="0"/>
              </a:spcBef>
              <a:buFontTx/>
              <a:buNone/>
            </a:pPr>
            <a:r>
              <a:rPr lang="en-US" altLang="ja-JP" sz="1100" dirty="0">
                <a:solidFill>
                  <a:schemeClr val="accent1">
                    <a:lumMod val="50000"/>
                  </a:schemeClr>
                </a:solidFill>
                <a:latin typeface="游ゴシック Medium" panose="020B0500000000000000" pitchFamily="50" charset="-128"/>
                <a:ea typeface="游ゴシック Medium" panose="020B0500000000000000" pitchFamily="50" charset="-128"/>
              </a:rPr>
              <a:t>60</a:t>
            </a:r>
            <a:r>
              <a:rPr lang="ja-JP" altLang="en-US" sz="1100" dirty="0">
                <a:solidFill>
                  <a:schemeClr val="accent1">
                    <a:lumMod val="50000"/>
                  </a:schemeClr>
                </a:solidFill>
                <a:latin typeface="游ゴシック Medium" panose="020B0500000000000000" pitchFamily="50" charset="-128"/>
                <a:ea typeface="游ゴシック Medium" panose="020B0500000000000000" pitchFamily="50" charset="-128"/>
              </a:rPr>
              <a:t>点</a:t>
            </a:r>
            <a:r>
              <a:rPr lang="en-US" altLang="ja-JP" sz="1100" dirty="0">
                <a:solidFill>
                  <a:schemeClr val="accent1">
                    <a:lumMod val="50000"/>
                  </a:schemeClr>
                </a:solidFill>
                <a:latin typeface="游ゴシック Medium" panose="020B0500000000000000" pitchFamily="50" charset="-128"/>
                <a:ea typeface="游ゴシック Medium" panose="020B0500000000000000" pitchFamily="50" charset="-128"/>
              </a:rPr>
              <a:t>×</a:t>
            </a:r>
            <a:r>
              <a:rPr lang="ja-JP" altLang="en-US" sz="1100" dirty="0">
                <a:solidFill>
                  <a:schemeClr val="accent1">
                    <a:lumMod val="50000"/>
                  </a:schemeClr>
                </a:solidFill>
                <a:latin typeface="游ゴシック Medium" panose="020B0500000000000000" pitchFamily="50" charset="-128"/>
                <a:ea typeface="游ゴシック Medium" panose="020B0500000000000000" pitchFamily="50" charset="-128"/>
              </a:rPr>
              <a:t>●年</a:t>
            </a:r>
          </a:p>
        </p:txBody>
      </p:sp>
      <p:sp>
        <p:nvSpPr>
          <p:cNvPr id="108" name="テキスト ボックス 7"/>
          <p:cNvSpPr txBox="1">
            <a:spLocks noChangeArrowheads="1"/>
          </p:cNvSpPr>
          <p:nvPr/>
        </p:nvSpPr>
        <p:spPr bwMode="auto">
          <a:xfrm>
            <a:off x="2249985" y="3610927"/>
            <a:ext cx="1023938"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Wingdings" pitchFamily="2" charset="2"/>
              <a:buChar char="l"/>
              <a:defRPr kumimoji="1" sz="3200">
                <a:solidFill>
                  <a:schemeClr val="tx1"/>
                </a:solidFill>
                <a:latin typeface="ＭＳ ゴシック" pitchFamily="49" charset="-128"/>
                <a:ea typeface="ＭＳ ゴシック" pitchFamily="49" charset="-128"/>
              </a:defRPr>
            </a:lvl1pPr>
            <a:lvl2pPr marL="742950" indent="-285750" eaLnBrk="0" hangingPunct="0">
              <a:spcBef>
                <a:spcPct val="20000"/>
              </a:spcBef>
              <a:buFont typeface="Wingdings" pitchFamily="2" charset="2"/>
              <a:buChar char="l"/>
              <a:defRPr kumimoji="1" sz="1600">
                <a:solidFill>
                  <a:schemeClr val="tx1"/>
                </a:solidFill>
                <a:latin typeface="ＭＳ ゴシック" pitchFamily="49" charset="-128"/>
                <a:ea typeface="ＭＳ ゴシック" pitchFamily="49" charset="-128"/>
              </a:defRPr>
            </a:lvl2pPr>
            <a:lvl3pPr marL="1143000" indent="-228600" eaLnBrk="0" hangingPunct="0">
              <a:spcBef>
                <a:spcPct val="20000"/>
              </a:spcBef>
              <a:buFont typeface="Wingdings" pitchFamily="2" charset="2"/>
              <a:buChar char="l"/>
              <a:defRPr kumimoji="1" sz="1400">
                <a:solidFill>
                  <a:schemeClr val="tx1"/>
                </a:solidFill>
                <a:latin typeface="ＭＳ ゴシック" pitchFamily="49" charset="-128"/>
                <a:ea typeface="ＭＳ ゴシック" pitchFamily="49" charset="-128"/>
              </a:defRPr>
            </a:lvl3pPr>
            <a:lvl4pPr marL="1600200" indent="-228600" eaLnBrk="0" hangingPunct="0">
              <a:spcBef>
                <a:spcPct val="20000"/>
              </a:spcBef>
              <a:buFont typeface="Wingdings" pitchFamily="2" charset="2"/>
              <a:buChar char="l"/>
              <a:defRPr kumimoji="1" sz="1200">
                <a:solidFill>
                  <a:schemeClr val="tx1"/>
                </a:solidFill>
                <a:latin typeface="ＭＳ ゴシック" pitchFamily="49" charset="-128"/>
                <a:ea typeface="ＭＳ ゴシック" pitchFamily="49" charset="-128"/>
              </a:defRPr>
            </a:lvl4pPr>
            <a:lvl5pPr marL="2057400" indent="-228600" eaLnBrk="0" hangingPunct="0">
              <a:spcBef>
                <a:spcPct val="20000"/>
              </a:spcBef>
              <a:buFont typeface="Wingdings" pitchFamily="2" charset="2"/>
              <a:buChar char="l"/>
              <a:defRPr kumimoji="1" sz="1200">
                <a:solidFill>
                  <a:schemeClr val="tx1"/>
                </a:solidFill>
                <a:latin typeface="ＭＳ ゴシック" pitchFamily="49" charset="-128"/>
                <a:ea typeface="ＭＳ ゴシック" pitchFamily="49" charset="-128"/>
              </a:defRPr>
            </a:lvl5pPr>
            <a:lvl6pPr marL="25146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6pPr>
            <a:lvl7pPr marL="29718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7pPr>
            <a:lvl8pPr marL="34290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8pPr>
            <a:lvl9pPr marL="38862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9pPr>
          </a:lstStyle>
          <a:p>
            <a:pPr eaLnBrk="1" hangingPunct="1">
              <a:spcBef>
                <a:spcPct val="0"/>
              </a:spcBef>
              <a:buFontTx/>
              <a:buNone/>
            </a:pPr>
            <a:r>
              <a:rPr lang="en-US" altLang="ja-JP" sz="1100" dirty="0">
                <a:solidFill>
                  <a:schemeClr val="accent1">
                    <a:lumMod val="50000"/>
                  </a:schemeClr>
                </a:solidFill>
                <a:latin typeface="游ゴシック Medium" panose="020B0500000000000000" pitchFamily="50" charset="-128"/>
                <a:ea typeface="游ゴシック Medium" panose="020B0500000000000000" pitchFamily="50" charset="-128"/>
              </a:rPr>
              <a:t>80</a:t>
            </a:r>
            <a:r>
              <a:rPr lang="ja-JP" altLang="en-US" sz="1100" dirty="0">
                <a:solidFill>
                  <a:schemeClr val="accent1">
                    <a:lumMod val="50000"/>
                  </a:schemeClr>
                </a:solidFill>
                <a:latin typeface="游ゴシック Medium" panose="020B0500000000000000" pitchFamily="50" charset="-128"/>
                <a:ea typeface="游ゴシック Medium" panose="020B0500000000000000" pitchFamily="50" charset="-128"/>
              </a:rPr>
              <a:t>点</a:t>
            </a:r>
            <a:r>
              <a:rPr lang="en-US" altLang="ja-JP" sz="1100" dirty="0">
                <a:solidFill>
                  <a:schemeClr val="accent1">
                    <a:lumMod val="50000"/>
                  </a:schemeClr>
                </a:solidFill>
                <a:latin typeface="游ゴシック Medium" panose="020B0500000000000000" pitchFamily="50" charset="-128"/>
                <a:ea typeface="游ゴシック Medium" panose="020B0500000000000000" pitchFamily="50" charset="-128"/>
              </a:rPr>
              <a:t>×</a:t>
            </a:r>
            <a:r>
              <a:rPr lang="ja-JP" altLang="en-US" sz="1100" dirty="0">
                <a:solidFill>
                  <a:schemeClr val="accent1">
                    <a:lumMod val="50000"/>
                  </a:schemeClr>
                </a:solidFill>
                <a:latin typeface="游ゴシック Medium" panose="020B0500000000000000" pitchFamily="50" charset="-128"/>
                <a:ea typeface="游ゴシック Medium" panose="020B0500000000000000" pitchFamily="50" charset="-128"/>
              </a:rPr>
              <a:t>●年</a:t>
            </a:r>
          </a:p>
        </p:txBody>
      </p:sp>
      <p:sp>
        <p:nvSpPr>
          <p:cNvPr id="109" name="テキスト ボックス 7"/>
          <p:cNvSpPr txBox="1">
            <a:spLocks noChangeArrowheads="1"/>
          </p:cNvSpPr>
          <p:nvPr/>
        </p:nvSpPr>
        <p:spPr bwMode="auto">
          <a:xfrm>
            <a:off x="3035798" y="3134677"/>
            <a:ext cx="1022350"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Wingdings" pitchFamily="2" charset="2"/>
              <a:buChar char="l"/>
              <a:defRPr kumimoji="1" sz="3200">
                <a:solidFill>
                  <a:schemeClr val="tx1"/>
                </a:solidFill>
                <a:latin typeface="ＭＳ ゴシック" pitchFamily="49" charset="-128"/>
                <a:ea typeface="ＭＳ ゴシック" pitchFamily="49" charset="-128"/>
              </a:defRPr>
            </a:lvl1pPr>
            <a:lvl2pPr marL="742950" indent="-285750" eaLnBrk="0" hangingPunct="0">
              <a:spcBef>
                <a:spcPct val="20000"/>
              </a:spcBef>
              <a:buFont typeface="Wingdings" pitchFamily="2" charset="2"/>
              <a:buChar char="l"/>
              <a:defRPr kumimoji="1" sz="1600">
                <a:solidFill>
                  <a:schemeClr val="tx1"/>
                </a:solidFill>
                <a:latin typeface="ＭＳ ゴシック" pitchFamily="49" charset="-128"/>
                <a:ea typeface="ＭＳ ゴシック" pitchFamily="49" charset="-128"/>
              </a:defRPr>
            </a:lvl2pPr>
            <a:lvl3pPr marL="1143000" indent="-228600" eaLnBrk="0" hangingPunct="0">
              <a:spcBef>
                <a:spcPct val="20000"/>
              </a:spcBef>
              <a:buFont typeface="Wingdings" pitchFamily="2" charset="2"/>
              <a:buChar char="l"/>
              <a:defRPr kumimoji="1" sz="1400">
                <a:solidFill>
                  <a:schemeClr val="tx1"/>
                </a:solidFill>
                <a:latin typeface="ＭＳ ゴシック" pitchFamily="49" charset="-128"/>
                <a:ea typeface="ＭＳ ゴシック" pitchFamily="49" charset="-128"/>
              </a:defRPr>
            </a:lvl3pPr>
            <a:lvl4pPr marL="1600200" indent="-228600" eaLnBrk="0" hangingPunct="0">
              <a:spcBef>
                <a:spcPct val="20000"/>
              </a:spcBef>
              <a:buFont typeface="Wingdings" pitchFamily="2" charset="2"/>
              <a:buChar char="l"/>
              <a:defRPr kumimoji="1" sz="1200">
                <a:solidFill>
                  <a:schemeClr val="tx1"/>
                </a:solidFill>
                <a:latin typeface="ＭＳ ゴシック" pitchFamily="49" charset="-128"/>
                <a:ea typeface="ＭＳ ゴシック" pitchFamily="49" charset="-128"/>
              </a:defRPr>
            </a:lvl4pPr>
            <a:lvl5pPr marL="2057400" indent="-228600" eaLnBrk="0" hangingPunct="0">
              <a:spcBef>
                <a:spcPct val="20000"/>
              </a:spcBef>
              <a:buFont typeface="Wingdings" pitchFamily="2" charset="2"/>
              <a:buChar char="l"/>
              <a:defRPr kumimoji="1" sz="1200">
                <a:solidFill>
                  <a:schemeClr val="tx1"/>
                </a:solidFill>
                <a:latin typeface="ＭＳ ゴシック" pitchFamily="49" charset="-128"/>
                <a:ea typeface="ＭＳ ゴシック" pitchFamily="49" charset="-128"/>
              </a:defRPr>
            </a:lvl5pPr>
            <a:lvl6pPr marL="25146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6pPr>
            <a:lvl7pPr marL="29718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7pPr>
            <a:lvl8pPr marL="34290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8pPr>
            <a:lvl9pPr marL="38862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9pPr>
          </a:lstStyle>
          <a:p>
            <a:pPr eaLnBrk="1" hangingPunct="1">
              <a:spcBef>
                <a:spcPct val="0"/>
              </a:spcBef>
              <a:buFontTx/>
              <a:buNone/>
            </a:pPr>
            <a:r>
              <a:rPr lang="en-US" altLang="ja-JP" sz="1100" dirty="0">
                <a:solidFill>
                  <a:schemeClr val="accent1">
                    <a:lumMod val="50000"/>
                  </a:schemeClr>
                </a:solidFill>
                <a:latin typeface="游ゴシック Medium" panose="020B0500000000000000" pitchFamily="50" charset="-128"/>
                <a:ea typeface="游ゴシック Medium" panose="020B0500000000000000" pitchFamily="50" charset="-128"/>
              </a:rPr>
              <a:t>40</a:t>
            </a:r>
            <a:r>
              <a:rPr lang="ja-JP" altLang="en-US" sz="1100" dirty="0">
                <a:solidFill>
                  <a:schemeClr val="accent1">
                    <a:lumMod val="50000"/>
                  </a:schemeClr>
                </a:solidFill>
                <a:latin typeface="游ゴシック Medium" panose="020B0500000000000000" pitchFamily="50" charset="-128"/>
                <a:ea typeface="游ゴシック Medium" panose="020B0500000000000000" pitchFamily="50" charset="-128"/>
              </a:rPr>
              <a:t>点</a:t>
            </a:r>
            <a:r>
              <a:rPr lang="en-US" altLang="ja-JP" sz="1100" dirty="0">
                <a:solidFill>
                  <a:schemeClr val="accent1">
                    <a:lumMod val="50000"/>
                  </a:schemeClr>
                </a:solidFill>
                <a:latin typeface="游ゴシック Medium" panose="020B0500000000000000" pitchFamily="50" charset="-128"/>
                <a:ea typeface="游ゴシック Medium" panose="020B0500000000000000" pitchFamily="50" charset="-128"/>
              </a:rPr>
              <a:t>×</a:t>
            </a:r>
            <a:r>
              <a:rPr lang="ja-JP" altLang="en-US" sz="1100" dirty="0">
                <a:solidFill>
                  <a:schemeClr val="accent1">
                    <a:lumMod val="50000"/>
                  </a:schemeClr>
                </a:solidFill>
                <a:latin typeface="游ゴシック Medium" panose="020B0500000000000000" pitchFamily="50" charset="-128"/>
                <a:ea typeface="游ゴシック Medium" panose="020B0500000000000000" pitchFamily="50" charset="-128"/>
              </a:rPr>
              <a:t>●年</a:t>
            </a:r>
          </a:p>
        </p:txBody>
      </p:sp>
      <p:sp>
        <p:nvSpPr>
          <p:cNvPr id="110" name="テキスト ボックス 7"/>
          <p:cNvSpPr txBox="1">
            <a:spLocks noChangeArrowheads="1"/>
          </p:cNvSpPr>
          <p:nvPr/>
        </p:nvSpPr>
        <p:spPr bwMode="auto">
          <a:xfrm>
            <a:off x="3820023" y="2660015"/>
            <a:ext cx="1023937"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Wingdings" pitchFamily="2" charset="2"/>
              <a:buChar char="l"/>
              <a:defRPr kumimoji="1" sz="3200">
                <a:solidFill>
                  <a:schemeClr val="tx1"/>
                </a:solidFill>
                <a:latin typeface="ＭＳ ゴシック" pitchFamily="49" charset="-128"/>
                <a:ea typeface="ＭＳ ゴシック" pitchFamily="49" charset="-128"/>
              </a:defRPr>
            </a:lvl1pPr>
            <a:lvl2pPr marL="742950" indent="-285750" eaLnBrk="0" hangingPunct="0">
              <a:spcBef>
                <a:spcPct val="20000"/>
              </a:spcBef>
              <a:buFont typeface="Wingdings" pitchFamily="2" charset="2"/>
              <a:buChar char="l"/>
              <a:defRPr kumimoji="1" sz="1600">
                <a:solidFill>
                  <a:schemeClr val="tx1"/>
                </a:solidFill>
                <a:latin typeface="ＭＳ ゴシック" pitchFamily="49" charset="-128"/>
                <a:ea typeface="ＭＳ ゴシック" pitchFamily="49" charset="-128"/>
              </a:defRPr>
            </a:lvl2pPr>
            <a:lvl3pPr marL="1143000" indent="-228600" eaLnBrk="0" hangingPunct="0">
              <a:spcBef>
                <a:spcPct val="20000"/>
              </a:spcBef>
              <a:buFont typeface="Wingdings" pitchFamily="2" charset="2"/>
              <a:buChar char="l"/>
              <a:defRPr kumimoji="1" sz="1400">
                <a:solidFill>
                  <a:schemeClr val="tx1"/>
                </a:solidFill>
                <a:latin typeface="ＭＳ ゴシック" pitchFamily="49" charset="-128"/>
                <a:ea typeface="ＭＳ ゴシック" pitchFamily="49" charset="-128"/>
              </a:defRPr>
            </a:lvl3pPr>
            <a:lvl4pPr marL="1600200" indent="-228600" eaLnBrk="0" hangingPunct="0">
              <a:spcBef>
                <a:spcPct val="20000"/>
              </a:spcBef>
              <a:buFont typeface="Wingdings" pitchFamily="2" charset="2"/>
              <a:buChar char="l"/>
              <a:defRPr kumimoji="1" sz="1200">
                <a:solidFill>
                  <a:schemeClr val="tx1"/>
                </a:solidFill>
                <a:latin typeface="ＭＳ ゴシック" pitchFamily="49" charset="-128"/>
                <a:ea typeface="ＭＳ ゴシック" pitchFamily="49" charset="-128"/>
              </a:defRPr>
            </a:lvl4pPr>
            <a:lvl5pPr marL="2057400" indent="-228600" eaLnBrk="0" hangingPunct="0">
              <a:spcBef>
                <a:spcPct val="20000"/>
              </a:spcBef>
              <a:buFont typeface="Wingdings" pitchFamily="2" charset="2"/>
              <a:buChar char="l"/>
              <a:defRPr kumimoji="1" sz="1200">
                <a:solidFill>
                  <a:schemeClr val="tx1"/>
                </a:solidFill>
                <a:latin typeface="ＭＳ ゴシック" pitchFamily="49" charset="-128"/>
                <a:ea typeface="ＭＳ ゴシック" pitchFamily="49" charset="-128"/>
              </a:defRPr>
            </a:lvl5pPr>
            <a:lvl6pPr marL="25146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6pPr>
            <a:lvl7pPr marL="29718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7pPr>
            <a:lvl8pPr marL="34290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8pPr>
            <a:lvl9pPr marL="38862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9pPr>
          </a:lstStyle>
          <a:p>
            <a:pPr eaLnBrk="1" hangingPunct="1">
              <a:spcBef>
                <a:spcPct val="0"/>
              </a:spcBef>
              <a:buFontTx/>
              <a:buNone/>
            </a:pPr>
            <a:r>
              <a:rPr lang="en-US" altLang="ja-JP" sz="1100" dirty="0">
                <a:solidFill>
                  <a:schemeClr val="accent1">
                    <a:lumMod val="50000"/>
                  </a:schemeClr>
                </a:solidFill>
                <a:latin typeface="游ゴシック Medium" panose="020B0500000000000000" pitchFamily="50" charset="-128"/>
                <a:ea typeface="游ゴシック Medium" panose="020B0500000000000000" pitchFamily="50" charset="-128"/>
              </a:rPr>
              <a:t>60</a:t>
            </a:r>
            <a:r>
              <a:rPr lang="ja-JP" altLang="en-US" sz="1100" dirty="0">
                <a:solidFill>
                  <a:schemeClr val="accent1">
                    <a:lumMod val="50000"/>
                  </a:schemeClr>
                </a:solidFill>
                <a:latin typeface="游ゴシック Medium" panose="020B0500000000000000" pitchFamily="50" charset="-128"/>
                <a:ea typeface="游ゴシック Medium" panose="020B0500000000000000" pitchFamily="50" charset="-128"/>
              </a:rPr>
              <a:t>点</a:t>
            </a:r>
            <a:r>
              <a:rPr lang="en-US" altLang="ja-JP" sz="1100" dirty="0">
                <a:solidFill>
                  <a:schemeClr val="accent1">
                    <a:lumMod val="50000"/>
                  </a:schemeClr>
                </a:solidFill>
                <a:latin typeface="游ゴシック Medium" panose="020B0500000000000000" pitchFamily="50" charset="-128"/>
                <a:ea typeface="游ゴシック Medium" panose="020B0500000000000000" pitchFamily="50" charset="-128"/>
              </a:rPr>
              <a:t>×</a:t>
            </a:r>
            <a:r>
              <a:rPr lang="ja-JP" altLang="en-US" sz="1100" dirty="0">
                <a:solidFill>
                  <a:schemeClr val="accent1">
                    <a:lumMod val="50000"/>
                  </a:schemeClr>
                </a:solidFill>
                <a:latin typeface="游ゴシック Medium" panose="020B0500000000000000" pitchFamily="50" charset="-128"/>
                <a:ea typeface="游ゴシック Medium" panose="020B0500000000000000" pitchFamily="50" charset="-128"/>
              </a:rPr>
              <a:t>●年</a:t>
            </a:r>
          </a:p>
        </p:txBody>
      </p:sp>
      <p:sp>
        <p:nvSpPr>
          <p:cNvPr id="111" name="テキスト ボックス 7"/>
          <p:cNvSpPr txBox="1">
            <a:spLocks noChangeArrowheads="1"/>
          </p:cNvSpPr>
          <p:nvPr/>
        </p:nvSpPr>
        <p:spPr bwMode="auto">
          <a:xfrm>
            <a:off x="4604248" y="2185352"/>
            <a:ext cx="1023937"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Wingdings" pitchFamily="2" charset="2"/>
              <a:buChar char="l"/>
              <a:defRPr kumimoji="1" sz="3200">
                <a:solidFill>
                  <a:schemeClr val="tx1"/>
                </a:solidFill>
                <a:latin typeface="ＭＳ ゴシック" pitchFamily="49" charset="-128"/>
                <a:ea typeface="ＭＳ ゴシック" pitchFamily="49" charset="-128"/>
              </a:defRPr>
            </a:lvl1pPr>
            <a:lvl2pPr marL="742950" indent="-285750" eaLnBrk="0" hangingPunct="0">
              <a:spcBef>
                <a:spcPct val="20000"/>
              </a:spcBef>
              <a:buFont typeface="Wingdings" pitchFamily="2" charset="2"/>
              <a:buChar char="l"/>
              <a:defRPr kumimoji="1" sz="1600">
                <a:solidFill>
                  <a:schemeClr val="tx1"/>
                </a:solidFill>
                <a:latin typeface="ＭＳ ゴシック" pitchFamily="49" charset="-128"/>
                <a:ea typeface="ＭＳ ゴシック" pitchFamily="49" charset="-128"/>
              </a:defRPr>
            </a:lvl2pPr>
            <a:lvl3pPr marL="1143000" indent="-228600" eaLnBrk="0" hangingPunct="0">
              <a:spcBef>
                <a:spcPct val="20000"/>
              </a:spcBef>
              <a:buFont typeface="Wingdings" pitchFamily="2" charset="2"/>
              <a:buChar char="l"/>
              <a:defRPr kumimoji="1" sz="1400">
                <a:solidFill>
                  <a:schemeClr val="tx1"/>
                </a:solidFill>
                <a:latin typeface="ＭＳ ゴシック" pitchFamily="49" charset="-128"/>
                <a:ea typeface="ＭＳ ゴシック" pitchFamily="49" charset="-128"/>
              </a:defRPr>
            </a:lvl3pPr>
            <a:lvl4pPr marL="1600200" indent="-228600" eaLnBrk="0" hangingPunct="0">
              <a:spcBef>
                <a:spcPct val="20000"/>
              </a:spcBef>
              <a:buFont typeface="Wingdings" pitchFamily="2" charset="2"/>
              <a:buChar char="l"/>
              <a:defRPr kumimoji="1" sz="1200">
                <a:solidFill>
                  <a:schemeClr val="tx1"/>
                </a:solidFill>
                <a:latin typeface="ＭＳ ゴシック" pitchFamily="49" charset="-128"/>
                <a:ea typeface="ＭＳ ゴシック" pitchFamily="49" charset="-128"/>
              </a:defRPr>
            </a:lvl4pPr>
            <a:lvl5pPr marL="2057400" indent="-228600" eaLnBrk="0" hangingPunct="0">
              <a:spcBef>
                <a:spcPct val="20000"/>
              </a:spcBef>
              <a:buFont typeface="Wingdings" pitchFamily="2" charset="2"/>
              <a:buChar char="l"/>
              <a:defRPr kumimoji="1" sz="1200">
                <a:solidFill>
                  <a:schemeClr val="tx1"/>
                </a:solidFill>
                <a:latin typeface="ＭＳ ゴシック" pitchFamily="49" charset="-128"/>
                <a:ea typeface="ＭＳ ゴシック" pitchFamily="49" charset="-128"/>
              </a:defRPr>
            </a:lvl5pPr>
            <a:lvl6pPr marL="25146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6pPr>
            <a:lvl7pPr marL="29718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7pPr>
            <a:lvl8pPr marL="34290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8pPr>
            <a:lvl9pPr marL="38862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9pPr>
          </a:lstStyle>
          <a:p>
            <a:pPr eaLnBrk="1" hangingPunct="1">
              <a:spcBef>
                <a:spcPct val="0"/>
              </a:spcBef>
              <a:buFontTx/>
              <a:buNone/>
            </a:pPr>
            <a:r>
              <a:rPr lang="en-US" altLang="ja-JP" sz="1100" dirty="0">
                <a:solidFill>
                  <a:schemeClr val="accent1">
                    <a:lumMod val="50000"/>
                  </a:schemeClr>
                </a:solidFill>
                <a:latin typeface="游ゴシック Medium" panose="020B0500000000000000" pitchFamily="50" charset="-128"/>
                <a:ea typeface="游ゴシック Medium" panose="020B0500000000000000" pitchFamily="50" charset="-128"/>
              </a:rPr>
              <a:t>80</a:t>
            </a:r>
            <a:r>
              <a:rPr lang="ja-JP" altLang="en-US" sz="1100" dirty="0">
                <a:solidFill>
                  <a:schemeClr val="accent1">
                    <a:lumMod val="50000"/>
                  </a:schemeClr>
                </a:solidFill>
                <a:latin typeface="游ゴシック Medium" panose="020B0500000000000000" pitchFamily="50" charset="-128"/>
                <a:ea typeface="游ゴシック Medium" panose="020B0500000000000000" pitchFamily="50" charset="-128"/>
              </a:rPr>
              <a:t>点</a:t>
            </a:r>
            <a:r>
              <a:rPr lang="en-US" altLang="ja-JP" sz="1100" dirty="0">
                <a:solidFill>
                  <a:schemeClr val="accent1">
                    <a:lumMod val="50000"/>
                  </a:schemeClr>
                </a:solidFill>
                <a:latin typeface="游ゴシック Medium" panose="020B0500000000000000" pitchFamily="50" charset="-128"/>
                <a:ea typeface="游ゴシック Medium" panose="020B0500000000000000" pitchFamily="50" charset="-128"/>
              </a:rPr>
              <a:t>×</a:t>
            </a:r>
            <a:r>
              <a:rPr lang="ja-JP" altLang="en-US" sz="1100" dirty="0">
                <a:solidFill>
                  <a:schemeClr val="accent1">
                    <a:lumMod val="50000"/>
                  </a:schemeClr>
                </a:solidFill>
                <a:latin typeface="游ゴシック Medium" panose="020B0500000000000000" pitchFamily="50" charset="-128"/>
                <a:ea typeface="游ゴシック Medium" panose="020B0500000000000000" pitchFamily="50" charset="-128"/>
              </a:rPr>
              <a:t>●年</a:t>
            </a:r>
          </a:p>
        </p:txBody>
      </p:sp>
      <p:sp>
        <p:nvSpPr>
          <p:cNvPr id="112" name="テキスト ボックス 7"/>
          <p:cNvSpPr txBox="1">
            <a:spLocks noChangeArrowheads="1"/>
          </p:cNvSpPr>
          <p:nvPr/>
        </p:nvSpPr>
        <p:spPr bwMode="auto">
          <a:xfrm>
            <a:off x="5390060" y="1709102"/>
            <a:ext cx="1022350"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Wingdings" pitchFamily="2" charset="2"/>
              <a:buChar char="l"/>
              <a:defRPr kumimoji="1" sz="3200">
                <a:solidFill>
                  <a:schemeClr val="tx1"/>
                </a:solidFill>
                <a:latin typeface="ＭＳ ゴシック" pitchFamily="49" charset="-128"/>
                <a:ea typeface="ＭＳ ゴシック" pitchFamily="49" charset="-128"/>
              </a:defRPr>
            </a:lvl1pPr>
            <a:lvl2pPr marL="742950" indent="-285750" eaLnBrk="0" hangingPunct="0">
              <a:spcBef>
                <a:spcPct val="20000"/>
              </a:spcBef>
              <a:buFont typeface="Wingdings" pitchFamily="2" charset="2"/>
              <a:buChar char="l"/>
              <a:defRPr kumimoji="1" sz="1600">
                <a:solidFill>
                  <a:schemeClr val="tx1"/>
                </a:solidFill>
                <a:latin typeface="ＭＳ ゴシック" pitchFamily="49" charset="-128"/>
                <a:ea typeface="ＭＳ ゴシック" pitchFamily="49" charset="-128"/>
              </a:defRPr>
            </a:lvl2pPr>
            <a:lvl3pPr marL="1143000" indent="-228600" eaLnBrk="0" hangingPunct="0">
              <a:spcBef>
                <a:spcPct val="20000"/>
              </a:spcBef>
              <a:buFont typeface="Wingdings" pitchFamily="2" charset="2"/>
              <a:buChar char="l"/>
              <a:defRPr kumimoji="1" sz="1400">
                <a:solidFill>
                  <a:schemeClr val="tx1"/>
                </a:solidFill>
                <a:latin typeface="ＭＳ ゴシック" pitchFamily="49" charset="-128"/>
                <a:ea typeface="ＭＳ ゴシック" pitchFamily="49" charset="-128"/>
              </a:defRPr>
            </a:lvl3pPr>
            <a:lvl4pPr marL="1600200" indent="-228600" eaLnBrk="0" hangingPunct="0">
              <a:spcBef>
                <a:spcPct val="20000"/>
              </a:spcBef>
              <a:buFont typeface="Wingdings" pitchFamily="2" charset="2"/>
              <a:buChar char="l"/>
              <a:defRPr kumimoji="1" sz="1200">
                <a:solidFill>
                  <a:schemeClr val="tx1"/>
                </a:solidFill>
                <a:latin typeface="ＭＳ ゴシック" pitchFamily="49" charset="-128"/>
                <a:ea typeface="ＭＳ ゴシック" pitchFamily="49" charset="-128"/>
              </a:defRPr>
            </a:lvl4pPr>
            <a:lvl5pPr marL="2057400" indent="-228600" eaLnBrk="0" hangingPunct="0">
              <a:spcBef>
                <a:spcPct val="20000"/>
              </a:spcBef>
              <a:buFont typeface="Wingdings" pitchFamily="2" charset="2"/>
              <a:buChar char="l"/>
              <a:defRPr kumimoji="1" sz="1200">
                <a:solidFill>
                  <a:schemeClr val="tx1"/>
                </a:solidFill>
                <a:latin typeface="ＭＳ ゴシック" pitchFamily="49" charset="-128"/>
                <a:ea typeface="ＭＳ ゴシック" pitchFamily="49" charset="-128"/>
              </a:defRPr>
            </a:lvl5pPr>
            <a:lvl6pPr marL="25146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6pPr>
            <a:lvl7pPr marL="29718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7pPr>
            <a:lvl8pPr marL="34290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8pPr>
            <a:lvl9pPr marL="38862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9pPr>
          </a:lstStyle>
          <a:p>
            <a:pPr eaLnBrk="1" hangingPunct="1">
              <a:spcBef>
                <a:spcPct val="0"/>
              </a:spcBef>
              <a:buFontTx/>
              <a:buNone/>
            </a:pPr>
            <a:r>
              <a:rPr lang="en-US" altLang="ja-JP" sz="1100" dirty="0">
                <a:solidFill>
                  <a:schemeClr val="accent1">
                    <a:lumMod val="50000"/>
                  </a:schemeClr>
                </a:solidFill>
                <a:latin typeface="游ゴシック Medium" panose="020B0500000000000000" pitchFamily="50" charset="-128"/>
                <a:ea typeface="游ゴシック Medium" panose="020B0500000000000000" pitchFamily="50" charset="-128"/>
              </a:rPr>
              <a:t>60</a:t>
            </a:r>
            <a:r>
              <a:rPr lang="ja-JP" altLang="en-US" sz="1100" dirty="0">
                <a:solidFill>
                  <a:schemeClr val="accent1">
                    <a:lumMod val="50000"/>
                  </a:schemeClr>
                </a:solidFill>
                <a:latin typeface="游ゴシック Medium" panose="020B0500000000000000" pitchFamily="50" charset="-128"/>
                <a:ea typeface="游ゴシック Medium" panose="020B0500000000000000" pitchFamily="50" charset="-128"/>
              </a:rPr>
              <a:t>点</a:t>
            </a:r>
            <a:r>
              <a:rPr lang="en-US" altLang="ja-JP" sz="1100" dirty="0">
                <a:solidFill>
                  <a:schemeClr val="accent1">
                    <a:lumMod val="50000"/>
                  </a:schemeClr>
                </a:solidFill>
                <a:latin typeface="游ゴシック Medium" panose="020B0500000000000000" pitchFamily="50" charset="-128"/>
                <a:ea typeface="游ゴシック Medium" panose="020B0500000000000000" pitchFamily="50" charset="-128"/>
              </a:rPr>
              <a:t>×</a:t>
            </a:r>
            <a:r>
              <a:rPr lang="ja-JP" altLang="en-US" sz="1100" dirty="0">
                <a:solidFill>
                  <a:schemeClr val="accent1">
                    <a:lumMod val="50000"/>
                  </a:schemeClr>
                </a:solidFill>
                <a:latin typeface="游ゴシック Medium" panose="020B0500000000000000" pitchFamily="50" charset="-128"/>
                <a:ea typeface="游ゴシック Medium" panose="020B0500000000000000" pitchFamily="50" charset="-128"/>
              </a:rPr>
              <a:t>●年</a:t>
            </a:r>
          </a:p>
        </p:txBody>
      </p:sp>
      <p:sp>
        <p:nvSpPr>
          <p:cNvPr id="113" name="テキスト ボックス 7"/>
          <p:cNvSpPr txBox="1">
            <a:spLocks noChangeArrowheads="1"/>
          </p:cNvSpPr>
          <p:nvPr/>
        </p:nvSpPr>
        <p:spPr bwMode="auto">
          <a:xfrm>
            <a:off x="6174285" y="1234440"/>
            <a:ext cx="1023938"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Wingdings" pitchFamily="2" charset="2"/>
              <a:buChar char="l"/>
              <a:defRPr kumimoji="1" sz="3200">
                <a:solidFill>
                  <a:schemeClr val="tx1"/>
                </a:solidFill>
                <a:latin typeface="ＭＳ ゴシック" pitchFamily="49" charset="-128"/>
                <a:ea typeface="ＭＳ ゴシック" pitchFamily="49" charset="-128"/>
              </a:defRPr>
            </a:lvl1pPr>
            <a:lvl2pPr marL="742950" indent="-285750" eaLnBrk="0" hangingPunct="0">
              <a:spcBef>
                <a:spcPct val="20000"/>
              </a:spcBef>
              <a:buFont typeface="Wingdings" pitchFamily="2" charset="2"/>
              <a:buChar char="l"/>
              <a:defRPr kumimoji="1" sz="1600">
                <a:solidFill>
                  <a:schemeClr val="tx1"/>
                </a:solidFill>
                <a:latin typeface="ＭＳ ゴシック" pitchFamily="49" charset="-128"/>
                <a:ea typeface="ＭＳ ゴシック" pitchFamily="49" charset="-128"/>
              </a:defRPr>
            </a:lvl2pPr>
            <a:lvl3pPr marL="1143000" indent="-228600" eaLnBrk="0" hangingPunct="0">
              <a:spcBef>
                <a:spcPct val="20000"/>
              </a:spcBef>
              <a:buFont typeface="Wingdings" pitchFamily="2" charset="2"/>
              <a:buChar char="l"/>
              <a:defRPr kumimoji="1" sz="1400">
                <a:solidFill>
                  <a:schemeClr val="tx1"/>
                </a:solidFill>
                <a:latin typeface="ＭＳ ゴシック" pitchFamily="49" charset="-128"/>
                <a:ea typeface="ＭＳ ゴシック" pitchFamily="49" charset="-128"/>
              </a:defRPr>
            </a:lvl3pPr>
            <a:lvl4pPr marL="1600200" indent="-228600" eaLnBrk="0" hangingPunct="0">
              <a:spcBef>
                <a:spcPct val="20000"/>
              </a:spcBef>
              <a:buFont typeface="Wingdings" pitchFamily="2" charset="2"/>
              <a:buChar char="l"/>
              <a:defRPr kumimoji="1" sz="1200">
                <a:solidFill>
                  <a:schemeClr val="tx1"/>
                </a:solidFill>
                <a:latin typeface="ＭＳ ゴシック" pitchFamily="49" charset="-128"/>
                <a:ea typeface="ＭＳ ゴシック" pitchFamily="49" charset="-128"/>
              </a:defRPr>
            </a:lvl4pPr>
            <a:lvl5pPr marL="2057400" indent="-228600" eaLnBrk="0" hangingPunct="0">
              <a:spcBef>
                <a:spcPct val="20000"/>
              </a:spcBef>
              <a:buFont typeface="Wingdings" pitchFamily="2" charset="2"/>
              <a:buChar char="l"/>
              <a:defRPr kumimoji="1" sz="1200">
                <a:solidFill>
                  <a:schemeClr val="tx1"/>
                </a:solidFill>
                <a:latin typeface="ＭＳ ゴシック" pitchFamily="49" charset="-128"/>
                <a:ea typeface="ＭＳ ゴシック" pitchFamily="49" charset="-128"/>
              </a:defRPr>
            </a:lvl5pPr>
            <a:lvl6pPr marL="25146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6pPr>
            <a:lvl7pPr marL="29718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7pPr>
            <a:lvl8pPr marL="34290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8pPr>
            <a:lvl9pPr marL="38862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9pPr>
          </a:lstStyle>
          <a:p>
            <a:pPr eaLnBrk="1" hangingPunct="1">
              <a:spcBef>
                <a:spcPct val="0"/>
              </a:spcBef>
              <a:buFontTx/>
              <a:buNone/>
            </a:pPr>
            <a:r>
              <a:rPr lang="en-US" altLang="ja-JP" sz="1100" dirty="0">
                <a:solidFill>
                  <a:schemeClr val="accent1">
                    <a:lumMod val="50000"/>
                  </a:schemeClr>
                </a:solidFill>
                <a:latin typeface="游ゴシック Medium" panose="020B0500000000000000" pitchFamily="50" charset="-128"/>
                <a:ea typeface="游ゴシック Medium" panose="020B0500000000000000" pitchFamily="50" charset="-128"/>
              </a:rPr>
              <a:t>80</a:t>
            </a:r>
            <a:r>
              <a:rPr lang="ja-JP" altLang="en-US" sz="1100" dirty="0">
                <a:solidFill>
                  <a:schemeClr val="accent1">
                    <a:lumMod val="50000"/>
                  </a:schemeClr>
                </a:solidFill>
                <a:latin typeface="游ゴシック Medium" panose="020B0500000000000000" pitchFamily="50" charset="-128"/>
                <a:ea typeface="游ゴシック Medium" panose="020B0500000000000000" pitchFamily="50" charset="-128"/>
              </a:rPr>
              <a:t>点</a:t>
            </a:r>
            <a:r>
              <a:rPr lang="en-US" altLang="ja-JP" sz="1100" dirty="0">
                <a:solidFill>
                  <a:schemeClr val="accent1">
                    <a:lumMod val="50000"/>
                  </a:schemeClr>
                </a:solidFill>
                <a:latin typeface="游ゴシック Medium" panose="020B0500000000000000" pitchFamily="50" charset="-128"/>
                <a:ea typeface="游ゴシック Medium" panose="020B0500000000000000" pitchFamily="50" charset="-128"/>
              </a:rPr>
              <a:t>×</a:t>
            </a:r>
            <a:r>
              <a:rPr lang="ja-JP" altLang="en-US" sz="1100" dirty="0">
                <a:solidFill>
                  <a:schemeClr val="accent1">
                    <a:lumMod val="50000"/>
                  </a:schemeClr>
                </a:solidFill>
                <a:latin typeface="游ゴシック Medium" panose="020B0500000000000000" pitchFamily="50" charset="-128"/>
                <a:ea typeface="游ゴシック Medium" panose="020B0500000000000000" pitchFamily="50" charset="-128"/>
              </a:rPr>
              <a:t>●年</a:t>
            </a:r>
          </a:p>
        </p:txBody>
      </p:sp>
      <p:sp>
        <p:nvSpPr>
          <p:cNvPr id="41" name="テキスト ボックス 6">
            <a:extLst>
              <a:ext uri="{FF2B5EF4-FFF2-40B4-BE49-F238E27FC236}">
                <a16:creationId xmlns:a16="http://schemas.microsoft.com/office/drawing/2014/main" id="{72D242FC-79ED-4266-8780-AB73A31D9EFB}"/>
              </a:ext>
            </a:extLst>
          </p:cNvPr>
          <p:cNvSpPr txBox="1">
            <a:spLocks noChangeArrowheads="1"/>
          </p:cNvSpPr>
          <p:nvPr/>
        </p:nvSpPr>
        <p:spPr bwMode="auto">
          <a:xfrm>
            <a:off x="5524500" y="-6738"/>
            <a:ext cx="3623455" cy="461665"/>
          </a:xfrm>
          <a:prstGeom prst="rect">
            <a:avLst/>
          </a:prstGeom>
          <a:solidFill>
            <a:srgbClr val="FFFF99"/>
          </a:solidFill>
          <a:ln>
            <a:solidFill>
              <a:schemeClr val="accent1">
                <a:lumMod val="50000"/>
              </a:schemeClr>
            </a:solidFill>
          </a:ln>
        </p:spPr>
        <p:txBody>
          <a:bodyPr wrap="square">
            <a:spAutoFit/>
          </a:bodyPr>
          <a:lstStyle>
            <a:lvl1pPr eaLnBrk="0" hangingPunct="0">
              <a:spcBef>
                <a:spcPct val="20000"/>
              </a:spcBef>
              <a:buClr>
                <a:srgbClr val="3C8C93"/>
              </a:buClr>
              <a:buSzPct val="100000"/>
              <a:buFont typeface="Wingdings" pitchFamily="2" charset="2"/>
              <a:defRPr kumimoji="1" sz="1400">
                <a:solidFill>
                  <a:schemeClr val="tx1"/>
                </a:solidFill>
                <a:latin typeface="メイリオ" pitchFamily="50" charset="-128"/>
                <a:ea typeface="メイリオ" pitchFamily="50" charset="-128"/>
                <a:cs typeface="メイリオ" pitchFamily="50" charset="-128"/>
              </a:defRPr>
            </a:lvl1pPr>
            <a:lvl2pPr marL="742950" indent="-285750" eaLnBrk="0" hangingPunct="0">
              <a:spcBef>
                <a:spcPct val="20000"/>
              </a:spcBef>
              <a:buClr>
                <a:srgbClr val="3C8C93"/>
              </a:buClr>
              <a:buSzPct val="100000"/>
              <a:buFont typeface="Wingdings" pitchFamily="2" charset="2"/>
              <a:buChar char="l"/>
              <a:defRPr kumimoji="1" sz="2200">
                <a:solidFill>
                  <a:schemeClr val="tx1"/>
                </a:solidFill>
                <a:latin typeface="HGP平成丸ｺﾞｼｯｸ体W4" pitchFamily="50" charset="-128"/>
                <a:ea typeface="HGP平成丸ｺﾞｼｯｸ体W4" pitchFamily="50" charset="-128"/>
                <a:cs typeface="メイリオ" pitchFamily="50" charset="-128"/>
              </a:defRPr>
            </a:lvl2pPr>
            <a:lvl3pPr marL="1371600" indent="-457200" eaLnBrk="0" hangingPunct="0">
              <a:spcBef>
                <a:spcPct val="20000"/>
              </a:spcBef>
              <a:buClr>
                <a:srgbClr val="3C8C93"/>
              </a:buClr>
              <a:buSzPct val="100000"/>
              <a:buFont typeface="ヒラギノ角ゴ Pro W6"/>
              <a:buAutoNum type="circleNumDbPlain"/>
              <a:defRPr kumimoji="1" sz="2000">
                <a:solidFill>
                  <a:schemeClr val="tx1"/>
                </a:solidFill>
                <a:latin typeface="HGP平成丸ｺﾞｼｯｸ体W4" pitchFamily="50" charset="-128"/>
                <a:ea typeface="HGP平成丸ｺﾞｼｯｸ体W4" pitchFamily="50" charset="-128"/>
                <a:cs typeface="メイリオ" pitchFamily="50" charset="-128"/>
              </a:defRPr>
            </a:lvl3pPr>
            <a:lvl4pPr marL="1600200" indent="-228600" eaLnBrk="0" hangingPunct="0">
              <a:spcBef>
                <a:spcPct val="20000"/>
              </a:spcBef>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4pPr>
            <a:lvl5pPr marL="2057400" indent="-228600" eaLnBrk="0" hangingPunct="0">
              <a:spcBef>
                <a:spcPct val="20000"/>
              </a:spcBef>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5pPr>
            <a:lvl6pPr marL="2514600" indent="-228600" eaLnBrk="0" fontAlgn="base" hangingPunct="0">
              <a:spcBef>
                <a:spcPct val="20000"/>
              </a:spcBef>
              <a:spcAft>
                <a:spcPct val="0"/>
              </a:spcAft>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6pPr>
            <a:lvl7pPr marL="2971800" indent="-228600" eaLnBrk="0" fontAlgn="base" hangingPunct="0">
              <a:spcBef>
                <a:spcPct val="20000"/>
              </a:spcBef>
              <a:spcAft>
                <a:spcPct val="0"/>
              </a:spcAft>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7pPr>
            <a:lvl8pPr marL="3429000" indent="-228600" eaLnBrk="0" fontAlgn="base" hangingPunct="0">
              <a:spcBef>
                <a:spcPct val="20000"/>
              </a:spcBef>
              <a:spcAft>
                <a:spcPct val="0"/>
              </a:spcAft>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8pPr>
            <a:lvl9pPr marL="3886200" indent="-228600" eaLnBrk="0" fontAlgn="base" hangingPunct="0">
              <a:spcBef>
                <a:spcPct val="20000"/>
              </a:spcBef>
              <a:spcAft>
                <a:spcPct val="0"/>
              </a:spcAft>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9pPr>
          </a:lstStyle>
          <a:p>
            <a:pPr marL="285750" indent="-285750" eaLnBrk="1" hangingPunct="1">
              <a:spcBef>
                <a:spcPct val="0"/>
              </a:spcBef>
              <a:buClrTx/>
              <a:buSzTx/>
              <a:buFont typeface="HGS平成丸ｺﾞｼｯｸ体W4" panose="020F0500000000000000" pitchFamily="50" charset="-128"/>
              <a:buChar char="※"/>
            </a:pPr>
            <a:r>
              <a:rPr lang="ja-JP" altLang="en-US" sz="1200" dirty="0">
                <a:solidFill>
                  <a:schemeClr val="accent1">
                    <a:lumMod val="50000"/>
                  </a:schemeClr>
                </a:solidFill>
                <a:latin typeface="游ゴシック" panose="020B0400000000000000" pitchFamily="50" charset="-128"/>
                <a:ea typeface="游ゴシック" panose="020B0400000000000000" pitchFamily="50" charset="-128"/>
              </a:rPr>
              <a:t>階層名やステップアップする際の成長点数、年数は御社のものに変更してください</a:t>
            </a:r>
            <a:endParaRPr lang="en-US" altLang="ja-JP" sz="1200" dirty="0">
              <a:solidFill>
                <a:schemeClr val="accent1">
                  <a:lumMod val="50000"/>
                </a:schemeClr>
              </a:solidFill>
              <a:latin typeface="游ゴシック" panose="020B0400000000000000" pitchFamily="50" charset="-128"/>
              <a:ea typeface="游ゴシック" panose="020B0400000000000000" pitchFamily="50" charset="-128"/>
            </a:endParaRPr>
          </a:p>
        </p:txBody>
      </p:sp>
      <p:cxnSp>
        <p:nvCxnSpPr>
          <p:cNvPr id="15" name="直線コネクタ 14">
            <a:extLst>
              <a:ext uri="{FF2B5EF4-FFF2-40B4-BE49-F238E27FC236}">
                <a16:creationId xmlns:a16="http://schemas.microsoft.com/office/drawing/2014/main" id="{5C439F44-0EED-4021-9F02-F28EDA66D5F5}"/>
              </a:ext>
            </a:extLst>
          </p:cNvPr>
          <p:cNvCxnSpPr/>
          <p:nvPr/>
        </p:nvCxnSpPr>
        <p:spPr>
          <a:xfrm>
            <a:off x="6243586" y="3119438"/>
            <a:ext cx="1859037" cy="0"/>
          </a:xfrm>
          <a:prstGeom prst="line">
            <a:avLst/>
          </a:prstGeom>
          <a:ln>
            <a:solidFill>
              <a:schemeClr val="accent2">
                <a:lumMod val="60000"/>
                <a:lumOff val="4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65" name="直線コネクタ 64">
            <a:extLst>
              <a:ext uri="{FF2B5EF4-FFF2-40B4-BE49-F238E27FC236}">
                <a16:creationId xmlns:a16="http://schemas.microsoft.com/office/drawing/2014/main" id="{ED6CB5D2-3756-4868-AC9E-2F7033919841}"/>
              </a:ext>
            </a:extLst>
          </p:cNvPr>
          <p:cNvCxnSpPr/>
          <p:nvPr/>
        </p:nvCxnSpPr>
        <p:spPr>
          <a:xfrm>
            <a:off x="3864469" y="4558746"/>
            <a:ext cx="1859037" cy="0"/>
          </a:xfrm>
          <a:prstGeom prst="line">
            <a:avLst/>
          </a:prstGeom>
          <a:ln>
            <a:solidFill>
              <a:schemeClr val="accent2">
                <a:lumMod val="60000"/>
                <a:lumOff val="40000"/>
              </a:schemeClr>
            </a:solidFill>
            <a:prstDash val="dash"/>
          </a:ln>
        </p:spPr>
        <p:style>
          <a:lnRef idx="1">
            <a:schemeClr val="accent1"/>
          </a:lnRef>
          <a:fillRef idx="0">
            <a:schemeClr val="accent1"/>
          </a:fillRef>
          <a:effectRef idx="0">
            <a:schemeClr val="accent1"/>
          </a:effectRef>
          <a:fontRef idx="minor">
            <a:schemeClr val="tx1"/>
          </a:fontRef>
        </p:style>
      </p:cxnSp>
      <p:sp>
        <p:nvSpPr>
          <p:cNvPr id="67" name="フッター プレースホルダー 3">
            <a:extLst>
              <a:ext uri="{FF2B5EF4-FFF2-40B4-BE49-F238E27FC236}">
                <a16:creationId xmlns:a16="http://schemas.microsoft.com/office/drawing/2014/main" id="{37F3FEFA-2E91-457E-94F1-AC0C5CEF9C4D}"/>
              </a:ext>
            </a:extLst>
          </p:cNvPr>
          <p:cNvSpPr>
            <a:spLocks noGrp="1"/>
          </p:cNvSpPr>
          <p:nvPr>
            <p:ph type="ftr" sz="quarter" idx="11"/>
          </p:nvPr>
        </p:nvSpPr>
        <p:spPr>
          <a:xfrm>
            <a:off x="1258888" y="6524625"/>
            <a:ext cx="6848475" cy="333375"/>
          </a:xfrm>
        </p:spPr>
        <p:txBody>
          <a:bodyPr/>
          <a:lstStyle/>
          <a:p>
            <a:pPr>
              <a:defRPr/>
            </a:pPr>
            <a:r>
              <a:rPr lang="en-US" altLang="ja-JP"/>
              <a:t>Copyright 2024 ENTOENTO Co. Ltd. All Rights Reserved.</a:t>
            </a:r>
            <a:endParaRPr lang="ja-JP" altLang="en-US" dirty="0"/>
          </a:p>
        </p:txBody>
      </p:sp>
    </p:spTree>
    <p:extLst>
      <p:ext uri="{BB962C8B-B14F-4D97-AF65-F5344CB8AC3E}">
        <p14:creationId xmlns:p14="http://schemas.microsoft.com/office/powerpoint/2010/main" val="219847975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タイトル 1"/>
          <p:cNvSpPr>
            <a:spLocks noGrp="1"/>
          </p:cNvSpPr>
          <p:nvPr>
            <p:ph type="title"/>
          </p:nvPr>
        </p:nvSpPr>
        <p:spPr>
          <a:xfrm>
            <a:off x="323850" y="260350"/>
            <a:ext cx="8134350" cy="865188"/>
          </a:xfrm>
        </p:spPr>
        <p:txBody>
          <a:bodyPr/>
          <a:lstStyle/>
          <a:p>
            <a:pPr eaLnBrk="1" hangingPunct="1"/>
            <a:r>
              <a:rPr lang="ja-JP" altLang="en-US" dirty="0"/>
              <a:t>４．ステップアップ制度について</a:t>
            </a:r>
          </a:p>
        </p:txBody>
      </p:sp>
      <p:sp>
        <p:nvSpPr>
          <p:cNvPr id="10243" name="コンテンツ プレースホルダー 2"/>
          <p:cNvSpPr>
            <a:spLocks noGrp="1"/>
          </p:cNvSpPr>
          <p:nvPr>
            <p:ph idx="1"/>
          </p:nvPr>
        </p:nvSpPr>
        <p:spPr>
          <a:xfrm>
            <a:off x="685800" y="1268413"/>
            <a:ext cx="7772400" cy="4897437"/>
          </a:xfrm>
        </p:spPr>
        <p:txBody>
          <a:bodyPr/>
          <a:lstStyle/>
          <a:p>
            <a:pPr marL="0" indent="0" eaLnBrk="1" hangingPunct="1">
              <a:buClr>
                <a:srgbClr val="3C8C93"/>
              </a:buClr>
              <a:buFont typeface="Wingdings" pitchFamily="2" charset="2"/>
              <a:buNone/>
            </a:pPr>
            <a:r>
              <a:rPr lang="ja-JP" altLang="en-US" dirty="0"/>
              <a:t>Ａ．ステップアップ基準設定表　</a:t>
            </a:r>
          </a:p>
        </p:txBody>
      </p:sp>
      <p:sp>
        <p:nvSpPr>
          <p:cNvPr id="4" name="フッター プレースホルダー 3"/>
          <p:cNvSpPr>
            <a:spLocks noGrp="1"/>
          </p:cNvSpPr>
          <p:nvPr>
            <p:ph type="ftr" sz="quarter" idx="11"/>
          </p:nvPr>
        </p:nvSpPr>
        <p:spPr/>
        <p:txBody>
          <a:bodyPr/>
          <a:lstStyle/>
          <a:p>
            <a:pPr>
              <a:defRPr/>
            </a:pPr>
            <a:r>
              <a:rPr lang="en-US" altLang="ja-JP"/>
              <a:t>Copyright 2024 ENTOENTO Co. Ltd. All Rights Reserved.</a:t>
            </a:r>
            <a:endParaRPr lang="ja-JP" altLang="en-US" dirty="0"/>
          </a:p>
        </p:txBody>
      </p:sp>
      <p:sp>
        <p:nvSpPr>
          <p:cNvPr id="8" name="テキスト ボックス 6">
            <a:extLst>
              <a:ext uri="{FF2B5EF4-FFF2-40B4-BE49-F238E27FC236}">
                <a16:creationId xmlns:a16="http://schemas.microsoft.com/office/drawing/2014/main" id="{60063920-D38E-42B1-A762-AA94C1392A2D}"/>
              </a:ext>
            </a:extLst>
          </p:cNvPr>
          <p:cNvSpPr txBox="1">
            <a:spLocks noChangeArrowheads="1"/>
          </p:cNvSpPr>
          <p:nvPr/>
        </p:nvSpPr>
        <p:spPr bwMode="auto">
          <a:xfrm>
            <a:off x="5533504" y="0"/>
            <a:ext cx="3610496" cy="276999"/>
          </a:xfrm>
          <a:prstGeom prst="rect">
            <a:avLst/>
          </a:prstGeom>
          <a:solidFill>
            <a:srgbClr val="FFFF99"/>
          </a:solidFill>
          <a:ln>
            <a:solidFill>
              <a:schemeClr val="accent1">
                <a:lumMod val="50000"/>
              </a:schemeClr>
            </a:solidFill>
          </a:ln>
        </p:spPr>
        <p:txBody>
          <a:bodyPr wrap="square">
            <a:spAutoFit/>
          </a:bodyPr>
          <a:lstStyle>
            <a:lvl1pPr eaLnBrk="0" hangingPunct="0">
              <a:spcBef>
                <a:spcPct val="20000"/>
              </a:spcBef>
              <a:buClr>
                <a:srgbClr val="3C8C93"/>
              </a:buClr>
              <a:buSzPct val="100000"/>
              <a:buFont typeface="Wingdings" pitchFamily="2" charset="2"/>
              <a:defRPr kumimoji="1" sz="1400">
                <a:solidFill>
                  <a:schemeClr val="tx1"/>
                </a:solidFill>
                <a:latin typeface="メイリオ" pitchFamily="50" charset="-128"/>
                <a:ea typeface="メイリオ" pitchFamily="50" charset="-128"/>
                <a:cs typeface="メイリオ" pitchFamily="50" charset="-128"/>
              </a:defRPr>
            </a:lvl1pPr>
            <a:lvl2pPr marL="742950" indent="-285750" eaLnBrk="0" hangingPunct="0">
              <a:spcBef>
                <a:spcPct val="20000"/>
              </a:spcBef>
              <a:buClr>
                <a:srgbClr val="3C8C93"/>
              </a:buClr>
              <a:buSzPct val="100000"/>
              <a:buFont typeface="Wingdings" pitchFamily="2" charset="2"/>
              <a:buChar char="l"/>
              <a:defRPr kumimoji="1" sz="2200">
                <a:solidFill>
                  <a:schemeClr val="tx1"/>
                </a:solidFill>
                <a:latin typeface="HGP平成丸ｺﾞｼｯｸ体W4" pitchFamily="50" charset="-128"/>
                <a:ea typeface="HGP平成丸ｺﾞｼｯｸ体W4" pitchFamily="50" charset="-128"/>
                <a:cs typeface="メイリオ" pitchFamily="50" charset="-128"/>
              </a:defRPr>
            </a:lvl2pPr>
            <a:lvl3pPr marL="1371600" indent="-457200" eaLnBrk="0" hangingPunct="0">
              <a:spcBef>
                <a:spcPct val="20000"/>
              </a:spcBef>
              <a:buClr>
                <a:srgbClr val="3C8C93"/>
              </a:buClr>
              <a:buSzPct val="100000"/>
              <a:buFont typeface="ヒラギノ角ゴ Pro W6"/>
              <a:buAutoNum type="circleNumDbPlain"/>
              <a:defRPr kumimoji="1" sz="2000">
                <a:solidFill>
                  <a:schemeClr val="tx1"/>
                </a:solidFill>
                <a:latin typeface="HGP平成丸ｺﾞｼｯｸ体W4" pitchFamily="50" charset="-128"/>
                <a:ea typeface="HGP平成丸ｺﾞｼｯｸ体W4" pitchFamily="50" charset="-128"/>
                <a:cs typeface="メイリオ" pitchFamily="50" charset="-128"/>
              </a:defRPr>
            </a:lvl3pPr>
            <a:lvl4pPr marL="1600200" indent="-228600" eaLnBrk="0" hangingPunct="0">
              <a:spcBef>
                <a:spcPct val="20000"/>
              </a:spcBef>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4pPr>
            <a:lvl5pPr marL="2057400" indent="-228600" eaLnBrk="0" hangingPunct="0">
              <a:spcBef>
                <a:spcPct val="20000"/>
              </a:spcBef>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5pPr>
            <a:lvl6pPr marL="2514600" indent="-228600" eaLnBrk="0" fontAlgn="base" hangingPunct="0">
              <a:spcBef>
                <a:spcPct val="20000"/>
              </a:spcBef>
              <a:spcAft>
                <a:spcPct val="0"/>
              </a:spcAft>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6pPr>
            <a:lvl7pPr marL="2971800" indent="-228600" eaLnBrk="0" fontAlgn="base" hangingPunct="0">
              <a:spcBef>
                <a:spcPct val="20000"/>
              </a:spcBef>
              <a:spcAft>
                <a:spcPct val="0"/>
              </a:spcAft>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7pPr>
            <a:lvl8pPr marL="3429000" indent="-228600" eaLnBrk="0" fontAlgn="base" hangingPunct="0">
              <a:spcBef>
                <a:spcPct val="20000"/>
              </a:spcBef>
              <a:spcAft>
                <a:spcPct val="0"/>
              </a:spcAft>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8pPr>
            <a:lvl9pPr marL="3886200" indent="-228600" eaLnBrk="0" fontAlgn="base" hangingPunct="0">
              <a:spcBef>
                <a:spcPct val="20000"/>
              </a:spcBef>
              <a:spcAft>
                <a:spcPct val="0"/>
              </a:spcAft>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9pPr>
          </a:lstStyle>
          <a:p>
            <a:pPr marL="285750" indent="-285750" eaLnBrk="1" hangingPunct="1">
              <a:spcBef>
                <a:spcPct val="0"/>
              </a:spcBef>
              <a:buClrTx/>
              <a:buSzTx/>
              <a:buFont typeface="HGS平成丸ｺﾞｼｯｸ体W4" panose="020F0500000000000000" pitchFamily="50" charset="-128"/>
              <a:buChar char="※"/>
            </a:pPr>
            <a:r>
              <a:rPr lang="ja-JP" altLang="en-US" sz="1200" dirty="0">
                <a:solidFill>
                  <a:schemeClr val="accent1">
                    <a:lumMod val="50000"/>
                  </a:schemeClr>
                </a:solidFill>
                <a:latin typeface="游ゴシック" panose="020B0400000000000000" pitchFamily="50" charset="-128"/>
                <a:ea typeface="游ゴシック" panose="020B0400000000000000" pitchFamily="50" charset="-128"/>
              </a:rPr>
              <a:t>御社のものに変更してください</a:t>
            </a:r>
            <a:endParaRPr lang="en-US" altLang="ja-JP" sz="1200" dirty="0">
              <a:solidFill>
                <a:schemeClr val="accent1">
                  <a:lumMod val="50000"/>
                </a:schemeClr>
              </a:solidFill>
              <a:latin typeface="游ゴシック" panose="020B0400000000000000" pitchFamily="50" charset="-128"/>
              <a:ea typeface="游ゴシック" panose="020B0400000000000000" pitchFamily="50" charset="-128"/>
            </a:endParaRPr>
          </a:p>
        </p:txBody>
      </p:sp>
      <p:pic>
        <p:nvPicPr>
          <p:cNvPr id="2" name="図 1">
            <a:extLst>
              <a:ext uri="{FF2B5EF4-FFF2-40B4-BE49-F238E27FC236}">
                <a16:creationId xmlns:a16="http://schemas.microsoft.com/office/drawing/2014/main" id="{C866AA0A-30AE-6741-7453-7BC5F7D6ABA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95541" y="1699421"/>
            <a:ext cx="2060235" cy="1961135"/>
          </a:xfrm>
          <a:prstGeom prst="rect">
            <a:avLst/>
          </a:prstGeom>
        </p:spPr>
      </p:pic>
      <p:pic>
        <p:nvPicPr>
          <p:cNvPr id="5" name="図 4">
            <a:extLst>
              <a:ext uri="{FF2B5EF4-FFF2-40B4-BE49-F238E27FC236}">
                <a16:creationId xmlns:a16="http://schemas.microsoft.com/office/drawing/2014/main" id="{DE81298D-0E95-34E8-EBA6-D7BE06F5F38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5541" y="3662836"/>
            <a:ext cx="7912757" cy="2595742"/>
          </a:xfrm>
          <a:prstGeom prst="rect">
            <a:avLst/>
          </a:prstGeom>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タイトル 1"/>
          <p:cNvSpPr>
            <a:spLocks noGrp="1"/>
          </p:cNvSpPr>
          <p:nvPr>
            <p:ph type="title"/>
          </p:nvPr>
        </p:nvSpPr>
        <p:spPr>
          <a:xfrm>
            <a:off x="323850" y="260350"/>
            <a:ext cx="8134350" cy="865188"/>
          </a:xfrm>
        </p:spPr>
        <p:txBody>
          <a:bodyPr/>
          <a:lstStyle/>
          <a:p>
            <a:pPr eaLnBrk="1" hangingPunct="1"/>
            <a:r>
              <a:rPr lang="ja-JP" altLang="en-US"/>
              <a:t>４．ステップアップ制度について</a:t>
            </a:r>
          </a:p>
        </p:txBody>
      </p:sp>
      <p:sp>
        <p:nvSpPr>
          <p:cNvPr id="12291" name="コンテンツ プレースホルダー 2"/>
          <p:cNvSpPr>
            <a:spLocks noGrp="1"/>
          </p:cNvSpPr>
          <p:nvPr>
            <p:ph idx="1"/>
          </p:nvPr>
        </p:nvSpPr>
        <p:spPr>
          <a:xfrm>
            <a:off x="685800" y="1268413"/>
            <a:ext cx="7772400" cy="4897437"/>
          </a:xfrm>
        </p:spPr>
        <p:txBody>
          <a:bodyPr/>
          <a:lstStyle/>
          <a:p>
            <a:pPr marL="0" indent="0" eaLnBrk="1" hangingPunct="1">
              <a:buClr>
                <a:srgbClr val="3C8C93"/>
              </a:buClr>
              <a:buFont typeface="Wingdings" pitchFamily="2" charset="2"/>
              <a:buNone/>
            </a:pPr>
            <a:r>
              <a:rPr lang="ja-JP" altLang="en-US" dirty="0"/>
              <a:t>Ｂ．筆記試験・面接試験</a:t>
            </a:r>
          </a:p>
        </p:txBody>
      </p:sp>
      <p:sp>
        <p:nvSpPr>
          <p:cNvPr id="4" name="フッター プレースホルダー 3"/>
          <p:cNvSpPr>
            <a:spLocks noGrp="1"/>
          </p:cNvSpPr>
          <p:nvPr>
            <p:ph type="ftr" sz="quarter" idx="11"/>
          </p:nvPr>
        </p:nvSpPr>
        <p:spPr>
          <a:xfrm>
            <a:off x="1258888" y="6524625"/>
            <a:ext cx="6848475" cy="333375"/>
          </a:xfrm>
        </p:spPr>
        <p:txBody>
          <a:bodyPr/>
          <a:lstStyle/>
          <a:p>
            <a:pPr>
              <a:defRPr/>
            </a:pPr>
            <a:r>
              <a:rPr lang="en-US" altLang="ja-JP"/>
              <a:t>Copyright 2024 ENTOENTO Co. Ltd. All Rights Reserved.</a:t>
            </a:r>
            <a:endParaRPr lang="ja-JP" altLang="en-US" dirty="0"/>
          </a:p>
        </p:txBody>
      </p:sp>
      <p:graphicFrame>
        <p:nvGraphicFramePr>
          <p:cNvPr id="7" name="コンテンツ プレースホルダ 5"/>
          <p:cNvGraphicFramePr>
            <a:graphicFrameLocks/>
          </p:cNvGraphicFramePr>
          <p:nvPr>
            <p:extLst>
              <p:ext uri="{D42A27DB-BD31-4B8C-83A1-F6EECF244321}">
                <p14:modId xmlns:p14="http://schemas.microsoft.com/office/powerpoint/2010/main" val="3708657384"/>
              </p:ext>
            </p:extLst>
          </p:nvPr>
        </p:nvGraphicFramePr>
        <p:xfrm>
          <a:off x="465138" y="2363788"/>
          <a:ext cx="3857625" cy="1238250"/>
        </p:xfrm>
        <a:graphic>
          <a:graphicData uri="http://schemas.openxmlformats.org/drawingml/2006/table">
            <a:tbl>
              <a:tblPr/>
              <a:tblGrid>
                <a:gridCol w="1000125">
                  <a:extLst>
                    <a:ext uri="{9D8B030D-6E8A-4147-A177-3AD203B41FA5}">
                      <a16:colId xmlns:a16="http://schemas.microsoft.com/office/drawing/2014/main" val="20000"/>
                    </a:ext>
                  </a:extLst>
                </a:gridCol>
                <a:gridCol w="1928813">
                  <a:extLst>
                    <a:ext uri="{9D8B030D-6E8A-4147-A177-3AD203B41FA5}">
                      <a16:colId xmlns:a16="http://schemas.microsoft.com/office/drawing/2014/main" val="20001"/>
                    </a:ext>
                  </a:extLst>
                </a:gridCol>
                <a:gridCol w="928687">
                  <a:extLst>
                    <a:ext uri="{9D8B030D-6E8A-4147-A177-3AD203B41FA5}">
                      <a16:colId xmlns:a16="http://schemas.microsoft.com/office/drawing/2014/main" val="20002"/>
                    </a:ext>
                  </a:extLst>
                </a:gridCol>
              </a:tblGrid>
              <a:tr h="28575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1000" b="0" i="0" u="none" strike="noStrike" cap="none" normalizeH="0" baseline="0">
                          <a:ln>
                            <a:noFill/>
                          </a:ln>
                          <a:solidFill>
                            <a:schemeClr val="bg2"/>
                          </a:solidFill>
                          <a:effectLst/>
                          <a:latin typeface="游ゴシック Medium" panose="020B0500000000000000" pitchFamily="50" charset="-128"/>
                          <a:ea typeface="游ゴシック Medium" panose="020B0500000000000000" pitchFamily="50" charset="-128"/>
                        </a:rPr>
                        <a:t>昇格区分</a:t>
                      </a:r>
                    </a:p>
                  </a:txBody>
                  <a:tcPr anchor="ctr" horzOverflow="overflow">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1000" b="0" i="0" u="none" strike="noStrike" cap="none" normalizeH="0" baseline="0" dirty="0">
                          <a:ln>
                            <a:noFill/>
                          </a:ln>
                          <a:solidFill>
                            <a:schemeClr val="bg2"/>
                          </a:solidFill>
                          <a:effectLst/>
                          <a:latin typeface="游ゴシック Medium" panose="020B0500000000000000" pitchFamily="50" charset="-128"/>
                          <a:ea typeface="游ゴシック Medium" panose="020B0500000000000000" pitchFamily="50" charset="-128"/>
                        </a:rPr>
                        <a:t>出題区分</a:t>
                      </a:r>
                    </a:p>
                  </a:txBody>
                  <a:tcPr anchor="ctr" horzOverflow="overflow">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1000" b="0" i="0" u="none" strike="noStrike" cap="none" normalizeH="0" baseline="0">
                          <a:ln>
                            <a:noFill/>
                          </a:ln>
                          <a:solidFill>
                            <a:schemeClr val="bg2"/>
                          </a:solidFill>
                          <a:effectLst/>
                          <a:latin typeface="游ゴシック Medium" panose="020B0500000000000000" pitchFamily="50" charset="-128"/>
                          <a:ea typeface="游ゴシック Medium" panose="020B0500000000000000" pitchFamily="50" charset="-128"/>
                        </a:rPr>
                        <a:t>合格点</a:t>
                      </a:r>
                    </a:p>
                  </a:txBody>
                  <a:tcPr anchor="ctr" horzOverflow="overflow">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lnTlToBr>
                      <a:noFill/>
                    </a:lnTlToBr>
                    <a:lnBlToTr>
                      <a:noFill/>
                    </a:lnBlToTr>
                    <a:solidFill>
                      <a:schemeClr val="accent1"/>
                    </a:solidFill>
                  </a:tcPr>
                </a:tc>
                <a:extLst>
                  <a:ext uri="{0D108BD9-81ED-4DB2-BD59-A6C34878D82A}">
                    <a16:rowId xmlns:a16="http://schemas.microsoft.com/office/drawing/2014/main" val="10000"/>
                  </a:ext>
                </a:extLst>
              </a:tr>
              <a:tr h="47625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000" b="0" i="0" u="none" strike="noStrike" cap="none" normalizeH="0" baseline="0">
                          <a:ln>
                            <a:noFill/>
                          </a:ln>
                          <a:solidFill>
                            <a:schemeClr val="bg2"/>
                          </a:solidFill>
                          <a:effectLst/>
                          <a:latin typeface="游ゴシック Medium" panose="020B0500000000000000" pitchFamily="50" charset="-128"/>
                          <a:ea typeface="游ゴシック Medium" panose="020B0500000000000000" pitchFamily="50" charset="-128"/>
                        </a:rPr>
                        <a:t>6</a:t>
                      </a:r>
                      <a:r>
                        <a:rPr kumimoji="1" lang="ja-JP" altLang="en-US" sz="1000" b="0" i="0" u="none" strike="noStrike" cap="none" normalizeH="0" baseline="0">
                          <a:ln>
                            <a:noFill/>
                          </a:ln>
                          <a:solidFill>
                            <a:schemeClr val="bg2"/>
                          </a:solidFill>
                          <a:effectLst/>
                          <a:latin typeface="游ゴシック Medium" panose="020B0500000000000000" pitchFamily="50" charset="-128"/>
                          <a:ea typeface="游ゴシック Medium" panose="020B0500000000000000" pitchFamily="50" charset="-128"/>
                        </a:rPr>
                        <a:t>　→　</a:t>
                      </a:r>
                      <a:r>
                        <a:rPr kumimoji="1" lang="en-US" altLang="ja-JP" sz="1000" b="0" i="0" u="none" strike="noStrike" cap="none" normalizeH="0" baseline="0">
                          <a:ln>
                            <a:noFill/>
                          </a:ln>
                          <a:solidFill>
                            <a:schemeClr val="bg2"/>
                          </a:solidFill>
                          <a:effectLst/>
                          <a:latin typeface="游ゴシック Medium" panose="020B0500000000000000" pitchFamily="50" charset="-128"/>
                          <a:ea typeface="游ゴシック Medium" panose="020B0500000000000000" pitchFamily="50" charset="-128"/>
                        </a:rPr>
                        <a:t>7</a:t>
                      </a:r>
                      <a:r>
                        <a:rPr kumimoji="1" lang="ja-JP" altLang="en-US" sz="1000" b="0" i="0" u="none" strike="noStrike" cap="none" normalizeH="0" baseline="0">
                          <a:ln>
                            <a:noFill/>
                          </a:ln>
                          <a:solidFill>
                            <a:schemeClr val="bg2"/>
                          </a:solidFill>
                          <a:effectLst/>
                          <a:latin typeface="游ゴシック Medium" panose="020B0500000000000000" pitchFamily="50" charset="-128"/>
                          <a:ea typeface="游ゴシック Medium" panose="020B0500000000000000" pitchFamily="50" charset="-128"/>
                        </a:rPr>
                        <a:t>等級</a:t>
                      </a:r>
                    </a:p>
                  </a:txBody>
                  <a:tcPr anchor="ctr" horzOverflow="overflow">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lnTlToBr>
                      <a:noFill/>
                    </a:lnTlToBr>
                    <a:lnBlToTr>
                      <a:noFill/>
                    </a:lnBlToTr>
                    <a:solidFill>
                      <a:srgbClr val="E7F3F4"/>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altLang="en-US" sz="1000" b="0" i="0" u="none" strike="noStrike" cap="none" normalizeH="0" baseline="0" dirty="0">
                          <a:ln>
                            <a:noFill/>
                          </a:ln>
                          <a:solidFill>
                            <a:schemeClr val="bg2"/>
                          </a:solidFill>
                          <a:effectLst/>
                          <a:latin typeface="游ゴシック Medium" panose="020B0500000000000000" pitchFamily="50" charset="-128"/>
                          <a:ea typeface="游ゴシック Medium" panose="020B0500000000000000" pitchFamily="50" charset="-128"/>
                        </a:rPr>
                        <a:t>　経営計画書</a:t>
                      </a:r>
                    </a:p>
                  </a:txBody>
                  <a:tcPr anchor="ctr" horzOverflow="overflow">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lnTlToBr>
                      <a:noFill/>
                    </a:lnTlToBr>
                    <a:lnBlToTr>
                      <a:noFill/>
                    </a:lnBlToTr>
                    <a:solidFill>
                      <a:srgbClr val="E7F3F4"/>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000" b="0" i="0" u="none" strike="noStrike" cap="none" normalizeH="0" baseline="0">
                          <a:ln>
                            <a:noFill/>
                          </a:ln>
                          <a:solidFill>
                            <a:schemeClr val="bg2"/>
                          </a:solidFill>
                          <a:effectLst/>
                          <a:latin typeface="游ゴシック Medium" panose="020B0500000000000000" pitchFamily="50" charset="-128"/>
                          <a:ea typeface="游ゴシック Medium" panose="020B0500000000000000" pitchFamily="50" charset="-128"/>
                        </a:rPr>
                        <a:t>80</a:t>
                      </a:r>
                      <a:r>
                        <a:rPr kumimoji="1" lang="ja-JP" altLang="en-US" sz="1000" b="0" i="0" u="none" strike="noStrike" cap="none" normalizeH="0" baseline="0">
                          <a:ln>
                            <a:noFill/>
                          </a:ln>
                          <a:solidFill>
                            <a:schemeClr val="bg2"/>
                          </a:solidFill>
                          <a:effectLst/>
                          <a:latin typeface="游ゴシック Medium" panose="020B0500000000000000" pitchFamily="50" charset="-128"/>
                          <a:ea typeface="游ゴシック Medium" panose="020B0500000000000000" pitchFamily="50" charset="-128"/>
                        </a:rPr>
                        <a:t>点</a:t>
                      </a:r>
                    </a:p>
                  </a:txBody>
                  <a:tcPr anchor="ctr" horzOverflow="overflow">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lnTlToBr>
                      <a:noFill/>
                    </a:lnTlToBr>
                    <a:lnBlToTr>
                      <a:noFill/>
                    </a:lnBlToTr>
                    <a:solidFill>
                      <a:srgbClr val="E7F3F4"/>
                    </a:solidFill>
                  </a:tcPr>
                </a:tc>
                <a:extLst>
                  <a:ext uri="{0D108BD9-81ED-4DB2-BD59-A6C34878D82A}">
                    <a16:rowId xmlns:a16="http://schemas.microsoft.com/office/drawing/2014/main" val="10001"/>
                  </a:ext>
                </a:extLst>
              </a:tr>
              <a:tr h="47625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000" b="0" i="0" u="none" strike="noStrike" cap="none" normalizeH="0" baseline="0">
                          <a:ln>
                            <a:noFill/>
                          </a:ln>
                          <a:solidFill>
                            <a:schemeClr val="bg2"/>
                          </a:solidFill>
                          <a:effectLst/>
                          <a:latin typeface="游ゴシック Medium" panose="020B0500000000000000" pitchFamily="50" charset="-128"/>
                          <a:ea typeface="游ゴシック Medium" panose="020B0500000000000000" pitchFamily="50" charset="-128"/>
                        </a:rPr>
                        <a:t>3</a:t>
                      </a:r>
                      <a:r>
                        <a:rPr kumimoji="1" lang="ja-JP" altLang="en-US" sz="1000" b="0" i="0" u="none" strike="noStrike" cap="none" normalizeH="0" baseline="0">
                          <a:ln>
                            <a:noFill/>
                          </a:ln>
                          <a:solidFill>
                            <a:schemeClr val="bg2"/>
                          </a:solidFill>
                          <a:effectLst/>
                          <a:latin typeface="游ゴシック Medium" panose="020B0500000000000000" pitchFamily="50" charset="-128"/>
                          <a:ea typeface="游ゴシック Medium" panose="020B0500000000000000" pitchFamily="50" charset="-128"/>
                        </a:rPr>
                        <a:t>　→　</a:t>
                      </a:r>
                      <a:r>
                        <a:rPr kumimoji="1" lang="en-US" altLang="ja-JP" sz="1000" b="0" i="0" u="none" strike="noStrike" cap="none" normalizeH="0" baseline="0">
                          <a:ln>
                            <a:noFill/>
                          </a:ln>
                          <a:solidFill>
                            <a:schemeClr val="bg2"/>
                          </a:solidFill>
                          <a:effectLst/>
                          <a:latin typeface="游ゴシック Medium" panose="020B0500000000000000" pitchFamily="50" charset="-128"/>
                          <a:ea typeface="游ゴシック Medium" panose="020B0500000000000000" pitchFamily="50" charset="-128"/>
                        </a:rPr>
                        <a:t>4</a:t>
                      </a:r>
                      <a:r>
                        <a:rPr kumimoji="1" lang="ja-JP" altLang="en-US" sz="1000" b="0" i="0" u="none" strike="noStrike" cap="none" normalizeH="0" baseline="0">
                          <a:ln>
                            <a:noFill/>
                          </a:ln>
                          <a:solidFill>
                            <a:schemeClr val="bg2"/>
                          </a:solidFill>
                          <a:effectLst/>
                          <a:latin typeface="游ゴシック Medium" panose="020B0500000000000000" pitchFamily="50" charset="-128"/>
                          <a:ea typeface="游ゴシック Medium" panose="020B0500000000000000" pitchFamily="50" charset="-128"/>
                        </a:rPr>
                        <a:t>等級</a:t>
                      </a:r>
                    </a:p>
                  </a:txBody>
                  <a:tcPr anchor="ctr" horzOverflow="overflow">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lnTlToBr>
                      <a:noFill/>
                    </a:lnTlToBr>
                    <a:lnBlToTr>
                      <a:noFill/>
                    </a:lnBlToTr>
                    <a:solidFill>
                      <a:srgbClr val="F3F9FA"/>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altLang="en-US" sz="1000" b="0" i="0" u="none" strike="noStrike" cap="none" normalizeH="0" baseline="0">
                          <a:ln>
                            <a:noFill/>
                          </a:ln>
                          <a:solidFill>
                            <a:schemeClr val="bg2"/>
                          </a:solidFill>
                          <a:effectLst/>
                          <a:latin typeface="游ゴシック Medium" panose="020B0500000000000000" pitchFamily="50" charset="-128"/>
                          <a:ea typeface="游ゴシック Medium" panose="020B0500000000000000" pitchFamily="50" charset="-128"/>
                        </a:rPr>
                        <a:t>　管理者研修テキスト</a:t>
                      </a:r>
                    </a:p>
                  </a:txBody>
                  <a:tcPr anchor="ctr" horzOverflow="overflow">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lnTlToBr>
                      <a:noFill/>
                    </a:lnTlToBr>
                    <a:lnBlToTr>
                      <a:noFill/>
                    </a:lnBlToTr>
                    <a:solidFill>
                      <a:srgbClr val="F3F9FA"/>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000" b="0" i="0" u="none" strike="noStrike" cap="none" normalizeH="0" baseline="0" dirty="0">
                          <a:ln>
                            <a:noFill/>
                          </a:ln>
                          <a:solidFill>
                            <a:schemeClr val="bg2"/>
                          </a:solidFill>
                          <a:effectLst/>
                          <a:latin typeface="游ゴシック Medium" panose="020B0500000000000000" pitchFamily="50" charset="-128"/>
                          <a:ea typeface="游ゴシック Medium" panose="020B0500000000000000" pitchFamily="50" charset="-128"/>
                        </a:rPr>
                        <a:t>80</a:t>
                      </a:r>
                      <a:r>
                        <a:rPr kumimoji="1" lang="ja-JP" altLang="en-US" sz="1000" b="0" i="0" u="none" strike="noStrike" cap="none" normalizeH="0" baseline="0" dirty="0">
                          <a:ln>
                            <a:noFill/>
                          </a:ln>
                          <a:solidFill>
                            <a:schemeClr val="bg2"/>
                          </a:solidFill>
                          <a:effectLst/>
                          <a:latin typeface="游ゴシック Medium" panose="020B0500000000000000" pitchFamily="50" charset="-128"/>
                          <a:ea typeface="游ゴシック Medium" panose="020B0500000000000000" pitchFamily="50" charset="-128"/>
                        </a:rPr>
                        <a:t>点</a:t>
                      </a:r>
                    </a:p>
                  </a:txBody>
                  <a:tcPr anchor="ctr" horzOverflow="overflow">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lnTlToBr>
                      <a:noFill/>
                    </a:lnTlToBr>
                    <a:lnBlToTr>
                      <a:noFill/>
                    </a:lnBlToTr>
                    <a:solidFill>
                      <a:srgbClr val="F3F9FA"/>
                    </a:solidFill>
                  </a:tcPr>
                </a:tc>
                <a:extLst>
                  <a:ext uri="{0D108BD9-81ED-4DB2-BD59-A6C34878D82A}">
                    <a16:rowId xmlns:a16="http://schemas.microsoft.com/office/drawing/2014/main" val="10002"/>
                  </a:ext>
                </a:extLst>
              </a:tr>
            </a:tbl>
          </a:graphicData>
        </a:graphic>
      </p:graphicFrame>
      <p:graphicFrame>
        <p:nvGraphicFramePr>
          <p:cNvPr id="8" name="コンテンツ プレースホルダ 5"/>
          <p:cNvGraphicFramePr>
            <a:graphicFrameLocks/>
          </p:cNvGraphicFramePr>
          <p:nvPr>
            <p:extLst>
              <p:ext uri="{D42A27DB-BD31-4B8C-83A1-F6EECF244321}">
                <p14:modId xmlns:p14="http://schemas.microsoft.com/office/powerpoint/2010/main" val="313165932"/>
              </p:ext>
            </p:extLst>
          </p:nvPr>
        </p:nvGraphicFramePr>
        <p:xfrm>
          <a:off x="465138" y="4470400"/>
          <a:ext cx="3857625" cy="762000"/>
        </p:xfrm>
        <a:graphic>
          <a:graphicData uri="http://schemas.openxmlformats.org/drawingml/2006/table">
            <a:tbl>
              <a:tblPr firstRow="1" bandRow="1">
                <a:tableStyleId>{5C22544A-7EE6-4342-B048-85BDC9FD1C3A}</a:tableStyleId>
              </a:tblPr>
              <a:tblGrid>
                <a:gridCol w="1285875">
                  <a:extLst>
                    <a:ext uri="{9D8B030D-6E8A-4147-A177-3AD203B41FA5}">
                      <a16:colId xmlns:a16="http://schemas.microsoft.com/office/drawing/2014/main" val="20000"/>
                    </a:ext>
                  </a:extLst>
                </a:gridCol>
                <a:gridCol w="1285875">
                  <a:extLst>
                    <a:ext uri="{9D8B030D-6E8A-4147-A177-3AD203B41FA5}">
                      <a16:colId xmlns:a16="http://schemas.microsoft.com/office/drawing/2014/main" val="20001"/>
                    </a:ext>
                  </a:extLst>
                </a:gridCol>
                <a:gridCol w="1285875">
                  <a:extLst>
                    <a:ext uri="{9D8B030D-6E8A-4147-A177-3AD203B41FA5}">
                      <a16:colId xmlns:a16="http://schemas.microsoft.com/office/drawing/2014/main" val="20002"/>
                    </a:ext>
                  </a:extLst>
                </a:gridCol>
              </a:tblGrid>
              <a:tr h="285750">
                <a:tc>
                  <a:txBody>
                    <a:bodyPr/>
                    <a:lstStyle/>
                    <a:p>
                      <a:pPr algn="ctr"/>
                      <a:r>
                        <a:rPr kumimoji="1" lang="ja-JP" altLang="en-US" sz="1000" b="0" dirty="0">
                          <a:solidFill>
                            <a:schemeClr val="bg2"/>
                          </a:solidFill>
                          <a:latin typeface="游ゴシック Medium" panose="020B0500000000000000" pitchFamily="50" charset="-128"/>
                          <a:ea typeface="游ゴシック Medium" panose="020B0500000000000000" pitchFamily="50" charset="-128"/>
                        </a:rPr>
                        <a:t>実施日</a:t>
                      </a:r>
                    </a:p>
                  </a:txBody>
                  <a:tcPr marL="91439" marR="91439" anchor="ctr">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tcPr>
                </a:tc>
                <a:tc>
                  <a:txBody>
                    <a:bodyPr/>
                    <a:lstStyle/>
                    <a:p>
                      <a:pPr algn="ctr"/>
                      <a:r>
                        <a:rPr kumimoji="1" lang="ja-JP" altLang="en-US" sz="1000" b="0" dirty="0">
                          <a:solidFill>
                            <a:schemeClr val="bg2"/>
                          </a:solidFill>
                          <a:latin typeface="游ゴシック Medium" panose="020B0500000000000000" pitchFamily="50" charset="-128"/>
                          <a:ea typeface="游ゴシック Medium" panose="020B0500000000000000" pitchFamily="50" charset="-128"/>
                        </a:rPr>
                        <a:t>試験問題作成者</a:t>
                      </a:r>
                    </a:p>
                  </a:txBody>
                  <a:tcPr marL="91439" marR="91439" anchor="ctr">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tcPr>
                </a:tc>
                <a:tc>
                  <a:txBody>
                    <a:bodyPr/>
                    <a:lstStyle/>
                    <a:p>
                      <a:pPr algn="ctr"/>
                      <a:r>
                        <a:rPr kumimoji="1" lang="ja-JP" altLang="en-US" sz="1000" b="0" dirty="0">
                          <a:solidFill>
                            <a:schemeClr val="bg2"/>
                          </a:solidFill>
                          <a:latin typeface="游ゴシック Medium" panose="020B0500000000000000" pitchFamily="50" charset="-128"/>
                          <a:ea typeface="游ゴシック Medium" panose="020B0500000000000000" pitchFamily="50" charset="-128"/>
                        </a:rPr>
                        <a:t>採点者</a:t>
                      </a:r>
                    </a:p>
                  </a:txBody>
                  <a:tcPr marL="91439" marR="91439" anchor="ctr">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tcPr>
                </a:tc>
                <a:extLst>
                  <a:ext uri="{0D108BD9-81ED-4DB2-BD59-A6C34878D82A}">
                    <a16:rowId xmlns:a16="http://schemas.microsoft.com/office/drawing/2014/main" val="10000"/>
                  </a:ext>
                </a:extLst>
              </a:tr>
              <a:tr h="476250">
                <a:tc>
                  <a:txBody>
                    <a:bodyPr/>
                    <a:lstStyle/>
                    <a:p>
                      <a:pPr algn="ctr"/>
                      <a:r>
                        <a:rPr kumimoji="1" lang="ja-JP" altLang="en-US" sz="1000" b="0" dirty="0">
                          <a:solidFill>
                            <a:schemeClr val="bg2"/>
                          </a:solidFill>
                          <a:latin typeface="游ゴシック Medium" panose="020B0500000000000000" pitchFamily="50" charset="-128"/>
                          <a:ea typeface="游ゴシック Medium" panose="020B0500000000000000" pitchFamily="50" charset="-128"/>
                        </a:rPr>
                        <a:t>２月第２水曜日</a:t>
                      </a:r>
                    </a:p>
                  </a:txBody>
                  <a:tcPr marL="91439" marR="91439" anchor="ctr">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tcPr>
                </a:tc>
                <a:tc>
                  <a:txBody>
                    <a:bodyPr/>
                    <a:lstStyle/>
                    <a:p>
                      <a:pPr lvl="0" algn="ctr"/>
                      <a:r>
                        <a:rPr kumimoji="1" lang="ja-JP" altLang="en-US" sz="1000" b="0" dirty="0">
                          <a:solidFill>
                            <a:schemeClr val="bg2"/>
                          </a:solidFill>
                          <a:latin typeface="游ゴシック Medium" panose="020B0500000000000000" pitchFamily="50" charset="-128"/>
                          <a:ea typeface="游ゴシック Medium" panose="020B0500000000000000" pitchFamily="50" charset="-128"/>
                        </a:rPr>
                        <a:t>人事部長</a:t>
                      </a:r>
                    </a:p>
                  </a:txBody>
                  <a:tcPr marL="91439" marR="91439" anchor="ctr">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tcPr>
                </a:tc>
                <a:tc>
                  <a:txBody>
                    <a:bodyPr/>
                    <a:lstStyle/>
                    <a:p>
                      <a:pPr algn="ctr"/>
                      <a:r>
                        <a:rPr kumimoji="1" lang="ja-JP" altLang="en-US" sz="1000" b="0" dirty="0">
                          <a:solidFill>
                            <a:schemeClr val="bg2"/>
                          </a:solidFill>
                          <a:latin typeface="游ゴシック Medium" panose="020B0500000000000000" pitchFamily="50" charset="-128"/>
                          <a:ea typeface="游ゴシック Medium" panose="020B0500000000000000" pitchFamily="50" charset="-128"/>
                        </a:rPr>
                        <a:t>人事部長</a:t>
                      </a:r>
                    </a:p>
                  </a:txBody>
                  <a:tcPr marL="91439" marR="91439" anchor="ctr">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p:graphicFrame>
        <p:nvGraphicFramePr>
          <p:cNvPr id="9" name="Group 97"/>
          <p:cNvGraphicFramePr>
            <a:graphicFrameLocks noGrp="1"/>
          </p:cNvGraphicFramePr>
          <p:nvPr>
            <p:extLst>
              <p:ext uri="{D42A27DB-BD31-4B8C-83A1-F6EECF244321}">
                <p14:modId xmlns:p14="http://schemas.microsoft.com/office/powerpoint/2010/main" val="1497297016"/>
              </p:ext>
            </p:extLst>
          </p:nvPr>
        </p:nvGraphicFramePr>
        <p:xfrm>
          <a:off x="4679950" y="2363788"/>
          <a:ext cx="4000500" cy="1673224"/>
        </p:xfrm>
        <a:graphic>
          <a:graphicData uri="http://schemas.openxmlformats.org/drawingml/2006/table">
            <a:tbl>
              <a:tblPr/>
              <a:tblGrid>
                <a:gridCol w="1000125">
                  <a:extLst>
                    <a:ext uri="{9D8B030D-6E8A-4147-A177-3AD203B41FA5}">
                      <a16:colId xmlns:a16="http://schemas.microsoft.com/office/drawing/2014/main" val="20000"/>
                    </a:ext>
                  </a:extLst>
                </a:gridCol>
                <a:gridCol w="2143125">
                  <a:extLst>
                    <a:ext uri="{9D8B030D-6E8A-4147-A177-3AD203B41FA5}">
                      <a16:colId xmlns:a16="http://schemas.microsoft.com/office/drawing/2014/main" val="20001"/>
                    </a:ext>
                  </a:extLst>
                </a:gridCol>
                <a:gridCol w="857250">
                  <a:extLst>
                    <a:ext uri="{9D8B030D-6E8A-4147-A177-3AD203B41FA5}">
                      <a16:colId xmlns:a16="http://schemas.microsoft.com/office/drawing/2014/main" val="20002"/>
                    </a:ext>
                  </a:extLst>
                </a:gridCol>
              </a:tblGrid>
              <a:tr h="243932">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1000" b="0" i="0" u="none" strike="noStrike" cap="none" normalizeH="0" baseline="0">
                          <a:ln>
                            <a:noFill/>
                          </a:ln>
                          <a:solidFill>
                            <a:schemeClr val="bg2"/>
                          </a:solidFill>
                          <a:effectLst/>
                          <a:latin typeface="游ゴシック Medium" panose="020B0500000000000000" pitchFamily="50" charset="-128"/>
                          <a:ea typeface="游ゴシック Medium" panose="020B0500000000000000" pitchFamily="50" charset="-128"/>
                        </a:rPr>
                        <a:t>昇格区分</a:t>
                      </a:r>
                    </a:p>
                  </a:txBody>
                  <a:tcPr marT="45737" marB="45737" anchor="ctr" horzOverflow="overflow">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1000" b="0" i="0" u="none" strike="noStrike" cap="none" normalizeH="0" baseline="0">
                          <a:ln>
                            <a:noFill/>
                          </a:ln>
                          <a:solidFill>
                            <a:schemeClr val="bg2"/>
                          </a:solidFill>
                          <a:effectLst/>
                          <a:latin typeface="游ゴシック Medium" panose="020B0500000000000000" pitchFamily="50" charset="-128"/>
                          <a:ea typeface="游ゴシック Medium" panose="020B0500000000000000" pitchFamily="50" charset="-128"/>
                        </a:rPr>
                        <a:t>出題区分</a:t>
                      </a:r>
                    </a:p>
                  </a:txBody>
                  <a:tcPr marT="45737" marB="45737" anchor="ctr" horzOverflow="overflow">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1000" b="0" i="0" u="none" strike="noStrike" cap="none" normalizeH="0" baseline="0">
                          <a:ln>
                            <a:noFill/>
                          </a:ln>
                          <a:solidFill>
                            <a:schemeClr val="bg2"/>
                          </a:solidFill>
                          <a:effectLst/>
                          <a:latin typeface="游ゴシック Medium" panose="020B0500000000000000" pitchFamily="50" charset="-128"/>
                          <a:ea typeface="游ゴシック Medium" panose="020B0500000000000000" pitchFamily="50" charset="-128"/>
                        </a:rPr>
                        <a:t>合格点</a:t>
                      </a:r>
                    </a:p>
                  </a:txBody>
                  <a:tcPr marT="45737" marB="45737" anchor="ctr" horzOverflow="overflow">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lnTlToBr>
                      <a:noFill/>
                    </a:lnTlToBr>
                    <a:lnBlToTr>
                      <a:noFill/>
                    </a:lnBlToTr>
                    <a:solidFill>
                      <a:schemeClr val="accent1"/>
                    </a:solidFill>
                  </a:tcPr>
                </a:tc>
                <a:extLst>
                  <a:ext uri="{0D108BD9-81ED-4DB2-BD59-A6C34878D82A}">
                    <a16:rowId xmlns:a16="http://schemas.microsoft.com/office/drawing/2014/main" val="10000"/>
                  </a:ext>
                </a:extLst>
              </a:tr>
              <a:tr h="357323">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000" b="0" i="0" u="none" strike="noStrike" cap="none" normalizeH="0" baseline="0">
                          <a:ln>
                            <a:noFill/>
                          </a:ln>
                          <a:solidFill>
                            <a:schemeClr val="bg2"/>
                          </a:solidFill>
                          <a:effectLst/>
                          <a:latin typeface="游ゴシック Medium" panose="020B0500000000000000" pitchFamily="50" charset="-128"/>
                          <a:ea typeface="游ゴシック Medium" panose="020B0500000000000000" pitchFamily="50" charset="-128"/>
                        </a:rPr>
                        <a:t>8</a:t>
                      </a:r>
                      <a:r>
                        <a:rPr kumimoji="1" lang="ja-JP" altLang="en-US" sz="1000" b="0" i="0" u="none" strike="noStrike" cap="none" normalizeH="0" baseline="0">
                          <a:ln>
                            <a:noFill/>
                          </a:ln>
                          <a:solidFill>
                            <a:schemeClr val="bg2"/>
                          </a:solidFill>
                          <a:effectLst/>
                          <a:latin typeface="游ゴシック Medium" panose="020B0500000000000000" pitchFamily="50" charset="-128"/>
                          <a:ea typeface="游ゴシック Medium" panose="020B0500000000000000" pitchFamily="50" charset="-128"/>
                        </a:rPr>
                        <a:t>　→　</a:t>
                      </a:r>
                      <a:r>
                        <a:rPr kumimoji="1" lang="en-US" altLang="ja-JP" sz="1000" b="0" i="0" u="none" strike="noStrike" cap="none" normalizeH="0" baseline="0">
                          <a:ln>
                            <a:noFill/>
                          </a:ln>
                          <a:solidFill>
                            <a:schemeClr val="bg2"/>
                          </a:solidFill>
                          <a:effectLst/>
                          <a:latin typeface="游ゴシック Medium" panose="020B0500000000000000" pitchFamily="50" charset="-128"/>
                          <a:ea typeface="游ゴシック Medium" panose="020B0500000000000000" pitchFamily="50" charset="-128"/>
                        </a:rPr>
                        <a:t>9</a:t>
                      </a:r>
                      <a:r>
                        <a:rPr kumimoji="1" lang="ja-JP" altLang="en-US" sz="1000" b="0" i="0" u="none" strike="noStrike" cap="none" normalizeH="0" baseline="0">
                          <a:ln>
                            <a:noFill/>
                          </a:ln>
                          <a:solidFill>
                            <a:schemeClr val="bg2"/>
                          </a:solidFill>
                          <a:effectLst/>
                          <a:latin typeface="游ゴシック Medium" panose="020B0500000000000000" pitchFamily="50" charset="-128"/>
                          <a:ea typeface="游ゴシック Medium" panose="020B0500000000000000" pitchFamily="50" charset="-128"/>
                        </a:rPr>
                        <a:t>等級</a:t>
                      </a:r>
                    </a:p>
                  </a:txBody>
                  <a:tcPr marT="45737" marB="45737" anchor="ctr" horzOverflow="overflow">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lnTlToBr>
                      <a:noFill/>
                    </a:lnTlToBr>
                    <a:lnBlToTr>
                      <a:noFill/>
                    </a:lnBlToTr>
                    <a:solidFill>
                      <a:srgbClr val="E7F3F4"/>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altLang="en-US" sz="1000" b="0" i="0" u="none" strike="noStrike" cap="none" normalizeH="0" baseline="0" dirty="0">
                          <a:ln>
                            <a:noFill/>
                          </a:ln>
                          <a:solidFill>
                            <a:schemeClr val="bg2"/>
                          </a:solidFill>
                          <a:effectLst/>
                          <a:latin typeface="游ゴシック Medium" panose="020B0500000000000000" pitchFamily="50" charset="-128"/>
                          <a:ea typeface="游ゴシック Medium" panose="020B0500000000000000" pitchFamily="50" charset="-128"/>
                        </a:rPr>
                        <a:t>　経営戦略について</a:t>
                      </a:r>
                    </a:p>
                  </a:txBody>
                  <a:tcPr marT="45737" marB="45737" anchor="ctr" horzOverflow="overflow">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lnTlToBr>
                      <a:noFill/>
                    </a:lnTlToBr>
                    <a:lnBlToTr>
                      <a:noFill/>
                    </a:lnBlToTr>
                    <a:solidFill>
                      <a:srgbClr val="E7F3F4"/>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000" b="0" i="0" u="none" strike="noStrike" cap="none" normalizeH="0" baseline="0">
                          <a:ln>
                            <a:noFill/>
                          </a:ln>
                          <a:solidFill>
                            <a:schemeClr val="bg2"/>
                          </a:solidFill>
                          <a:effectLst/>
                          <a:latin typeface="游ゴシック Medium" panose="020B0500000000000000" pitchFamily="50" charset="-128"/>
                          <a:ea typeface="游ゴシック Medium" panose="020B0500000000000000" pitchFamily="50" charset="-128"/>
                        </a:rPr>
                        <a:t>80</a:t>
                      </a:r>
                      <a:r>
                        <a:rPr kumimoji="1" lang="ja-JP" altLang="en-US" sz="1000" b="0" i="0" u="none" strike="noStrike" cap="none" normalizeH="0" baseline="0">
                          <a:ln>
                            <a:noFill/>
                          </a:ln>
                          <a:solidFill>
                            <a:schemeClr val="bg2"/>
                          </a:solidFill>
                          <a:effectLst/>
                          <a:latin typeface="游ゴシック Medium" panose="020B0500000000000000" pitchFamily="50" charset="-128"/>
                          <a:ea typeface="游ゴシック Medium" panose="020B0500000000000000" pitchFamily="50" charset="-128"/>
                        </a:rPr>
                        <a:t>点</a:t>
                      </a:r>
                    </a:p>
                  </a:txBody>
                  <a:tcPr marT="45737" marB="45737" anchor="ctr" horzOverflow="overflow">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lnTlToBr>
                      <a:noFill/>
                    </a:lnTlToBr>
                    <a:lnBlToTr>
                      <a:noFill/>
                    </a:lnBlToTr>
                    <a:solidFill>
                      <a:srgbClr val="E7F3F4"/>
                    </a:solidFill>
                  </a:tcPr>
                </a:tc>
                <a:extLst>
                  <a:ext uri="{0D108BD9-81ED-4DB2-BD59-A6C34878D82A}">
                    <a16:rowId xmlns:a16="http://schemas.microsoft.com/office/drawing/2014/main" val="10001"/>
                  </a:ext>
                </a:extLst>
              </a:tr>
              <a:tr h="357323">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000" b="0" i="0" u="none" strike="noStrike" cap="none" normalizeH="0" baseline="0">
                          <a:ln>
                            <a:noFill/>
                          </a:ln>
                          <a:solidFill>
                            <a:schemeClr val="bg2"/>
                          </a:solidFill>
                          <a:effectLst/>
                          <a:latin typeface="游ゴシック Medium" panose="020B0500000000000000" pitchFamily="50" charset="-128"/>
                          <a:ea typeface="游ゴシック Medium" panose="020B0500000000000000" pitchFamily="50" charset="-128"/>
                        </a:rPr>
                        <a:t>7</a:t>
                      </a:r>
                      <a:r>
                        <a:rPr kumimoji="1" lang="ja-JP" altLang="en-US" sz="1000" b="0" i="0" u="none" strike="noStrike" cap="none" normalizeH="0" baseline="0">
                          <a:ln>
                            <a:noFill/>
                          </a:ln>
                          <a:solidFill>
                            <a:schemeClr val="bg2"/>
                          </a:solidFill>
                          <a:effectLst/>
                          <a:latin typeface="游ゴシック Medium" panose="020B0500000000000000" pitchFamily="50" charset="-128"/>
                          <a:ea typeface="游ゴシック Medium" panose="020B0500000000000000" pitchFamily="50" charset="-128"/>
                        </a:rPr>
                        <a:t>　→　</a:t>
                      </a:r>
                      <a:r>
                        <a:rPr kumimoji="1" lang="en-US" altLang="ja-JP" sz="1000" b="0" i="0" u="none" strike="noStrike" cap="none" normalizeH="0" baseline="0">
                          <a:ln>
                            <a:noFill/>
                          </a:ln>
                          <a:solidFill>
                            <a:schemeClr val="bg2"/>
                          </a:solidFill>
                          <a:effectLst/>
                          <a:latin typeface="游ゴシック Medium" panose="020B0500000000000000" pitchFamily="50" charset="-128"/>
                          <a:ea typeface="游ゴシック Medium" panose="020B0500000000000000" pitchFamily="50" charset="-128"/>
                        </a:rPr>
                        <a:t>8</a:t>
                      </a:r>
                      <a:r>
                        <a:rPr kumimoji="1" lang="ja-JP" altLang="en-US" sz="1000" b="0" i="0" u="none" strike="noStrike" cap="none" normalizeH="0" baseline="0">
                          <a:ln>
                            <a:noFill/>
                          </a:ln>
                          <a:solidFill>
                            <a:schemeClr val="bg2"/>
                          </a:solidFill>
                          <a:effectLst/>
                          <a:latin typeface="游ゴシック Medium" panose="020B0500000000000000" pitchFamily="50" charset="-128"/>
                          <a:ea typeface="游ゴシック Medium" panose="020B0500000000000000" pitchFamily="50" charset="-128"/>
                        </a:rPr>
                        <a:t>等級</a:t>
                      </a:r>
                    </a:p>
                  </a:txBody>
                  <a:tcPr marT="45737" marB="45737" anchor="ctr" horzOverflow="overflow">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lnTlToBr>
                      <a:noFill/>
                    </a:lnTlToBr>
                    <a:lnBlToTr>
                      <a:noFill/>
                    </a:lnBlToTr>
                    <a:solidFill>
                      <a:srgbClr val="F3F9FA"/>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altLang="en-US" sz="1000" b="0" i="0" u="none" strike="noStrike" cap="none" normalizeH="0" baseline="0">
                          <a:ln>
                            <a:noFill/>
                          </a:ln>
                          <a:solidFill>
                            <a:schemeClr val="bg2"/>
                          </a:solidFill>
                          <a:effectLst/>
                          <a:latin typeface="游ゴシック Medium" panose="020B0500000000000000" pitchFamily="50" charset="-128"/>
                          <a:ea typeface="游ゴシック Medium" panose="020B0500000000000000" pitchFamily="50" charset="-128"/>
                        </a:rPr>
                        <a:t>　経営課題と解決策について</a:t>
                      </a:r>
                    </a:p>
                  </a:txBody>
                  <a:tcPr marT="45737" marB="45737" anchor="ctr" horzOverflow="overflow">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lnTlToBr>
                      <a:noFill/>
                    </a:lnTlToBr>
                    <a:lnBlToTr>
                      <a:noFill/>
                    </a:lnBlToTr>
                    <a:solidFill>
                      <a:srgbClr val="F3F9FA"/>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000" b="0" i="0" u="none" strike="noStrike" cap="none" normalizeH="0" baseline="0">
                          <a:ln>
                            <a:noFill/>
                          </a:ln>
                          <a:solidFill>
                            <a:schemeClr val="bg2"/>
                          </a:solidFill>
                          <a:effectLst/>
                          <a:latin typeface="游ゴシック Medium" panose="020B0500000000000000" pitchFamily="50" charset="-128"/>
                          <a:ea typeface="游ゴシック Medium" panose="020B0500000000000000" pitchFamily="50" charset="-128"/>
                        </a:rPr>
                        <a:t>80</a:t>
                      </a:r>
                      <a:r>
                        <a:rPr kumimoji="1" lang="ja-JP" altLang="en-US" sz="1000" b="0" i="0" u="none" strike="noStrike" cap="none" normalizeH="0" baseline="0">
                          <a:ln>
                            <a:noFill/>
                          </a:ln>
                          <a:solidFill>
                            <a:schemeClr val="bg2"/>
                          </a:solidFill>
                          <a:effectLst/>
                          <a:latin typeface="游ゴシック Medium" panose="020B0500000000000000" pitchFamily="50" charset="-128"/>
                          <a:ea typeface="游ゴシック Medium" panose="020B0500000000000000" pitchFamily="50" charset="-128"/>
                        </a:rPr>
                        <a:t>点</a:t>
                      </a:r>
                    </a:p>
                  </a:txBody>
                  <a:tcPr marT="45737" marB="45737" anchor="ctr" horzOverflow="overflow">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lnTlToBr>
                      <a:noFill/>
                    </a:lnTlToBr>
                    <a:lnBlToTr>
                      <a:noFill/>
                    </a:lnBlToTr>
                    <a:solidFill>
                      <a:srgbClr val="F3F9FA"/>
                    </a:solidFill>
                  </a:tcPr>
                </a:tc>
                <a:extLst>
                  <a:ext uri="{0D108BD9-81ED-4DB2-BD59-A6C34878D82A}">
                    <a16:rowId xmlns:a16="http://schemas.microsoft.com/office/drawing/2014/main" val="10002"/>
                  </a:ext>
                </a:extLst>
              </a:tr>
              <a:tr h="357323">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000" b="0" i="0" u="none" strike="noStrike" cap="none" normalizeH="0" baseline="0">
                          <a:ln>
                            <a:noFill/>
                          </a:ln>
                          <a:solidFill>
                            <a:schemeClr val="bg2"/>
                          </a:solidFill>
                          <a:effectLst/>
                          <a:latin typeface="游ゴシック Medium" panose="020B0500000000000000" pitchFamily="50" charset="-128"/>
                          <a:ea typeface="游ゴシック Medium" panose="020B0500000000000000" pitchFamily="50" charset="-128"/>
                        </a:rPr>
                        <a:t>6</a:t>
                      </a:r>
                      <a:r>
                        <a:rPr kumimoji="1" lang="ja-JP" altLang="en-US" sz="1000" b="0" i="0" u="none" strike="noStrike" cap="none" normalizeH="0" baseline="0">
                          <a:ln>
                            <a:noFill/>
                          </a:ln>
                          <a:solidFill>
                            <a:schemeClr val="bg2"/>
                          </a:solidFill>
                          <a:effectLst/>
                          <a:latin typeface="游ゴシック Medium" panose="020B0500000000000000" pitchFamily="50" charset="-128"/>
                          <a:ea typeface="游ゴシック Medium" panose="020B0500000000000000" pitchFamily="50" charset="-128"/>
                        </a:rPr>
                        <a:t>　→　</a:t>
                      </a:r>
                      <a:r>
                        <a:rPr kumimoji="1" lang="en-US" altLang="ja-JP" sz="1000" b="0" i="0" u="none" strike="noStrike" cap="none" normalizeH="0" baseline="0">
                          <a:ln>
                            <a:noFill/>
                          </a:ln>
                          <a:solidFill>
                            <a:schemeClr val="bg2"/>
                          </a:solidFill>
                          <a:effectLst/>
                          <a:latin typeface="游ゴシック Medium" panose="020B0500000000000000" pitchFamily="50" charset="-128"/>
                          <a:ea typeface="游ゴシック Medium" panose="020B0500000000000000" pitchFamily="50" charset="-128"/>
                        </a:rPr>
                        <a:t>7</a:t>
                      </a:r>
                      <a:r>
                        <a:rPr kumimoji="1" lang="ja-JP" altLang="en-US" sz="1000" b="0" i="0" u="none" strike="noStrike" cap="none" normalizeH="0" baseline="0">
                          <a:ln>
                            <a:noFill/>
                          </a:ln>
                          <a:solidFill>
                            <a:schemeClr val="bg2"/>
                          </a:solidFill>
                          <a:effectLst/>
                          <a:latin typeface="游ゴシック Medium" panose="020B0500000000000000" pitchFamily="50" charset="-128"/>
                          <a:ea typeface="游ゴシック Medium" panose="020B0500000000000000" pitchFamily="50" charset="-128"/>
                        </a:rPr>
                        <a:t>等級</a:t>
                      </a:r>
                    </a:p>
                  </a:txBody>
                  <a:tcPr marT="45737" marB="45737" anchor="ctr" horzOverflow="overflow">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lnTlToBr>
                      <a:noFill/>
                    </a:lnTlToBr>
                    <a:lnBlToTr>
                      <a:noFill/>
                    </a:lnBlToTr>
                    <a:solidFill>
                      <a:srgbClr val="E7F3F4"/>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altLang="en-US" sz="1000" b="0" i="0" u="none" strike="noStrike" cap="none" normalizeH="0" baseline="0">
                          <a:ln>
                            <a:noFill/>
                          </a:ln>
                          <a:solidFill>
                            <a:schemeClr val="bg2"/>
                          </a:solidFill>
                          <a:effectLst/>
                          <a:latin typeface="游ゴシック Medium" panose="020B0500000000000000" pitchFamily="50" charset="-128"/>
                          <a:ea typeface="游ゴシック Medium" panose="020B0500000000000000" pitchFamily="50" charset="-128"/>
                        </a:rPr>
                        <a:t>　管理者の職務と役割について</a:t>
                      </a:r>
                    </a:p>
                  </a:txBody>
                  <a:tcPr marT="45737" marB="45737" anchor="ctr" horzOverflow="overflow">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lnTlToBr>
                      <a:noFill/>
                    </a:lnTlToBr>
                    <a:lnBlToTr>
                      <a:noFill/>
                    </a:lnBlToTr>
                    <a:solidFill>
                      <a:srgbClr val="E7F3F4"/>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000" b="0" i="0" u="none" strike="noStrike" cap="none" normalizeH="0" baseline="0">
                          <a:ln>
                            <a:noFill/>
                          </a:ln>
                          <a:solidFill>
                            <a:schemeClr val="bg2"/>
                          </a:solidFill>
                          <a:effectLst/>
                          <a:latin typeface="游ゴシック Medium" panose="020B0500000000000000" pitchFamily="50" charset="-128"/>
                          <a:ea typeface="游ゴシック Medium" panose="020B0500000000000000" pitchFamily="50" charset="-128"/>
                        </a:rPr>
                        <a:t>80</a:t>
                      </a:r>
                      <a:r>
                        <a:rPr kumimoji="1" lang="ja-JP" altLang="en-US" sz="1000" b="0" i="0" u="none" strike="noStrike" cap="none" normalizeH="0" baseline="0">
                          <a:ln>
                            <a:noFill/>
                          </a:ln>
                          <a:solidFill>
                            <a:schemeClr val="bg2"/>
                          </a:solidFill>
                          <a:effectLst/>
                          <a:latin typeface="游ゴシック Medium" panose="020B0500000000000000" pitchFamily="50" charset="-128"/>
                          <a:ea typeface="游ゴシック Medium" panose="020B0500000000000000" pitchFamily="50" charset="-128"/>
                        </a:rPr>
                        <a:t>点</a:t>
                      </a:r>
                    </a:p>
                  </a:txBody>
                  <a:tcPr marT="45737" marB="45737" anchor="ctr" horzOverflow="overflow">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lnTlToBr>
                      <a:noFill/>
                    </a:lnTlToBr>
                    <a:lnBlToTr>
                      <a:noFill/>
                    </a:lnBlToTr>
                    <a:solidFill>
                      <a:srgbClr val="E7F3F4"/>
                    </a:solidFill>
                  </a:tcPr>
                </a:tc>
                <a:extLst>
                  <a:ext uri="{0D108BD9-81ED-4DB2-BD59-A6C34878D82A}">
                    <a16:rowId xmlns:a16="http://schemas.microsoft.com/office/drawing/2014/main" val="10003"/>
                  </a:ext>
                </a:extLst>
              </a:tr>
              <a:tr h="357323">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000" b="0" i="0" u="none" strike="noStrike" cap="none" normalizeH="0" baseline="0">
                          <a:ln>
                            <a:noFill/>
                          </a:ln>
                          <a:solidFill>
                            <a:schemeClr val="bg2"/>
                          </a:solidFill>
                          <a:effectLst/>
                          <a:latin typeface="游ゴシック Medium" panose="020B0500000000000000" pitchFamily="50" charset="-128"/>
                          <a:ea typeface="游ゴシック Medium" panose="020B0500000000000000" pitchFamily="50" charset="-128"/>
                        </a:rPr>
                        <a:t>3</a:t>
                      </a:r>
                      <a:r>
                        <a:rPr kumimoji="1" lang="ja-JP" altLang="en-US" sz="1000" b="0" i="0" u="none" strike="noStrike" cap="none" normalizeH="0" baseline="0">
                          <a:ln>
                            <a:noFill/>
                          </a:ln>
                          <a:solidFill>
                            <a:schemeClr val="bg2"/>
                          </a:solidFill>
                          <a:effectLst/>
                          <a:latin typeface="游ゴシック Medium" panose="020B0500000000000000" pitchFamily="50" charset="-128"/>
                          <a:ea typeface="游ゴシック Medium" panose="020B0500000000000000" pitchFamily="50" charset="-128"/>
                        </a:rPr>
                        <a:t>　→　</a:t>
                      </a:r>
                      <a:r>
                        <a:rPr kumimoji="1" lang="en-US" altLang="ja-JP" sz="1000" b="0" i="0" u="none" strike="noStrike" cap="none" normalizeH="0" baseline="0">
                          <a:ln>
                            <a:noFill/>
                          </a:ln>
                          <a:solidFill>
                            <a:schemeClr val="bg2"/>
                          </a:solidFill>
                          <a:effectLst/>
                          <a:latin typeface="游ゴシック Medium" panose="020B0500000000000000" pitchFamily="50" charset="-128"/>
                          <a:ea typeface="游ゴシック Medium" panose="020B0500000000000000" pitchFamily="50" charset="-128"/>
                        </a:rPr>
                        <a:t>4</a:t>
                      </a:r>
                      <a:r>
                        <a:rPr kumimoji="1" lang="ja-JP" altLang="en-US" sz="1000" b="0" i="0" u="none" strike="noStrike" cap="none" normalizeH="0" baseline="0">
                          <a:ln>
                            <a:noFill/>
                          </a:ln>
                          <a:solidFill>
                            <a:schemeClr val="bg2"/>
                          </a:solidFill>
                          <a:effectLst/>
                          <a:latin typeface="游ゴシック Medium" panose="020B0500000000000000" pitchFamily="50" charset="-128"/>
                          <a:ea typeface="游ゴシック Medium" panose="020B0500000000000000" pitchFamily="50" charset="-128"/>
                        </a:rPr>
                        <a:t>等級</a:t>
                      </a:r>
                    </a:p>
                  </a:txBody>
                  <a:tcPr marT="45737" marB="45737" anchor="ctr" horzOverflow="overflow">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lnTlToBr>
                      <a:noFill/>
                    </a:lnTlToBr>
                    <a:lnBlToTr>
                      <a:noFill/>
                    </a:lnBlToTr>
                    <a:solidFill>
                      <a:srgbClr val="F3F9FA"/>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altLang="en-US" sz="1000" b="0" i="0" u="none" strike="noStrike" cap="none" normalizeH="0" baseline="0">
                          <a:ln>
                            <a:noFill/>
                          </a:ln>
                          <a:solidFill>
                            <a:schemeClr val="bg2"/>
                          </a:solidFill>
                          <a:effectLst/>
                          <a:latin typeface="游ゴシック Medium" panose="020B0500000000000000" pitchFamily="50" charset="-128"/>
                          <a:ea typeface="游ゴシック Medium" panose="020B0500000000000000" pitchFamily="50" charset="-128"/>
                        </a:rPr>
                        <a:t>　動機づけとその方法について</a:t>
                      </a:r>
                    </a:p>
                  </a:txBody>
                  <a:tcPr marT="45737" marB="45737" anchor="ctr" horzOverflow="overflow">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lnTlToBr>
                      <a:noFill/>
                    </a:lnTlToBr>
                    <a:lnBlToTr>
                      <a:noFill/>
                    </a:lnBlToTr>
                    <a:solidFill>
                      <a:srgbClr val="F3F9FA"/>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000" b="0" i="0" u="none" strike="noStrike" cap="none" normalizeH="0" baseline="0" dirty="0">
                          <a:ln>
                            <a:noFill/>
                          </a:ln>
                          <a:solidFill>
                            <a:schemeClr val="bg2"/>
                          </a:solidFill>
                          <a:effectLst/>
                          <a:latin typeface="游ゴシック Medium" panose="020B0500000000000000" pitchFamily="50" charset="-128"/>
                          <a:ea typeface="游ゴシック Medium" panose="020B0500000000000000" pitchFamily="50" charset="-128"/>
                        </a:rPr>
                        <a:t>80</a:t>
                      </a:r>
                      <a:r>
                        <a:rPr kumimoji="1" lang="ja-JP" altLang="en-US" sz="1000" b="0" i="0" u="none" strike="noStrike" cap="none" normalizeH="0" baseline="0" dirty="0">
                          <a:ln>
                            <a:noFill/>
                          </a:ln>
                          <a:solidFill>
                            <a:schemeClr val="bg2"/>
                          </a:solidFill>
                          <a:effectLst/>
                          <a:latin typeface="游ゴシック Medium" panose="020B0500000000000000" pitchFamily="50" charset="-128"/>
                          <a:ea typeface="游ゴシック Medium" panose="020B0500000000000000" pitchFamily="50" charset="-128"/>
                        </a:rPr>
                        <a:t>点</a:t>
                      </a:r>
                    </a:p>
                  </a:txBody>
                  <a:tcPr marT="45737" marB="45737" anchor="ctr" horzOverflow="overflow">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lnTlToBr>
                      <a:noFill/>
                    </a:lnTlToBr>
                    <a:lnBlToTr>
                      <a:noFill/>
                    </a:lnBlToTr>
                    <a:solidFill>
                      <a:srgbClr val="F3F9FA"/>
                    </a:solidFill>
                  </a:tcPr>
                </a:tc>
                <a:extLst>
                  <a:ext uri="{0D108BD9-81ED-4DB2-BD59-A6C34878D82A}">
                    <a16:rowId xmlns:a16="http://schemas.microsoft.com/office/drawing/2014/main" val="10004"/>
                  </a:ext>
                </a:extLst>
              </a:tr>
            </a:tbl>
          </a:graphicData>
        </a:graphic>
      </p:graphicFrame>
      <p:graphicFrame>
        <p:nvGraphicFramePr>
          <p:cNvPr id="10" name="コンテンツ プレースホルダ 5"/>
          <p:cNvGraphicFramePr>
            <a:graphicFrameLocks/>
          </p:cNvGraphicFramePr>
          <p:nvPr>
            <p:extLst>
              <p:ext uri="{D42A27DB-BD31-4B8C-83A1-F6EECF244321}">
                <p14:modId xmlns:p14="http://schemas.microsoft.com/office/powerpoint/2010/main" val="3653573041"/>
              </p:ext>
            </p:extLst>
          </p:nvPr>
        </p:nvGraphicFramePr>
        <p:xfrm>
          <a:off x="4679950" y="4470400"/>
          <a:ext cx="3857625" cy="1701800"/>
        </p:xfrm>
        <a:graphic>
          <a:graphicData uri="http://schemas.openxmlformats.org/drawingml/2006/table">
            <a:tbl>
              <a:tblPr firstRow="1" bandRow="1">
                <a:tableStyleId>{5C22544A-7EE6-4342-B048-85BDC9FD1C3A}</a:tableStyleId>
              </a:tblPr>
              <a:tblGrid>
                <a:gridCol w="1285875">
                  <a:extLst>
                    <a:ext uri="{9D8B030D-6E8A-4147-A177-3AD203B41FA5}">
                      <a16:colId xmlns:a16="http://schemas.microsoft.com/office/drawing/2014/main" val="20000"/>
                    </a:ext>
                  </a:extLst>
                </a:gridCol>
                <a:gridCol w="1285875">
                  <a:extLst>
                    <a:ext uri="{9D8B030D-6E8A-4147-A177-3AD203B41FA5}">
                      <a16:colId xmlns:a16="http://schemas.microsoft.com/office/drawing/2014/main" val="20001"/>
                    </a:ext>
                  </a:extLst>
                </a:gridCol>
                <a:gridCol w="1285875">
                  <a:extLst>
                    <a:ext uri="{9D8B030D-6E8A-4147-A177-3AD203B41FA5}">
                      <a16:colId xmlns:a16="http://schemas.microsoft.com/office/drawing/2014/main" val="20002"/>
                    </a:ext>
                  </a:extLst>
                </a:gridCol>
              </a:tblGrid>
              <a:tr h="243803">
                <a:tc>
                  <a:txBody>
                    <a:bodyPr/>
                    <a:lstStyle/>
                    <a:p>
                      <a:pPr algn="ctr"/>
                      <a:r>
                        <a:rPr kumimoji="1" lang="ja-JP" altLang="en-US" sz="1000" b="0" dirty="0">
                          <a:solidFill>
                            <a:schemeClr val="bg2"/>
                          </a:solidFill>
                          <a:latin typeface="游ゴシック Medium" panose="020B0500000000000000" pitchFamily="50" charset="-128"/>
                          <a:ea typeface="游ゴシック Medium" panose="020B0500000000000000" pitchFamily="50" charset="-128"/>
                        </a:rPr>
                        <a:t>昇格区分</a:t>
                      </a:r>
                    </a:p>
                  </a:txBody>
                  <a:tcPr marL="91439" marR="91439" marT="45702" marB="45702" anchor="ctr">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tcPr>
                </a:tc>
                <a:tc>
                  <a:txBody>
                    <a:bodyPr/>
                    <a:lstStyle/>
                    <a:p>
                      <a:pPr algn="ctr"/>
                      <a:r>
                        <a:rPr kumimoji="1" lang="ja-JP" altLang="en-US" sz="1000" b="0" dirty="0">
                          <a:solidFill>
                            <a:schemeClr val="bg2"/>
                          </a:solidFill>
                          <a:latin typeface="游ゴシック Medium" panose="020B0500000000000000" pitchFamily="50" charset="-128"/>
                          <a:ea typeface="游ゴシック Medium" panose="020B0500000000000000" pitchFamily="50" charset="-128"/>
                        </a:rPr>
                        <a:t>面接者</a:t>
                      </a:r>
                    </a:p>
                  </a:txBody>
                  <a:tcPr marL="91439" marR="91439" marT="45702" marB="45702" anchor="ctr">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tcPr>
                </a:tc>
                <a:tc>
                  <a:txBody>
                    <a:bodyPr/>
                    <a:lstStyle/>
                    <a:p>
                      <a:pPr algn="ctr"/>
                      <a:r>
                        <a:rPr kumimoji="1" lang="ja-JP" altLang="en-US" sz="1000" b="0" dirty="0">
                          <a:solidFill>
                            <a:schemeClr val="bg2"/>
                          </a:solidFill>
                          <a:latin typeface="游ゴシック Medium" panose="020B0500000000000000" pitchFamily="50" charset="-128"/>
                          <a:ea typeface="游ゴシック Medium" panose="020B0500000000000000" pitchFamily="50" charset="-128"/>
                        </a:rPr>
                        <a:t>採点者</a:t>
                      </a:r>
                    </a:p>
                  </a:txBody>
                  <a:tcPr marL="91439" marR="91439" marT="45702" marB="45702" anchor="ctr">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tcPr>
                </a:tc>
                <a:extLst>
                  <a:ext uri="{0D108BD9-81ED-4DB2-BD59-A6C34878D82A}">
                    <a16:rowId xmlns:a16="http://schemas.microsoft.com/office/drawing/2014/main" val="10000"/>
                  </a:ext>
                </a:extLst>
              </a:tr>
              <a:tr h="364499">
                <a:tc>
                  <a:txBody>
                    <a:bodyPr/>
                    <a:lstStyle/>
                    <a:p>
                      <a:pPr algn="ctr"/>
                      <a:r>
                        <a:rPr kumimoji="1" lang="en-US" altLang="ja-JP" sz="1000" b="0" dirty="0">
                          <a:solidFill>
                            <a:schemeClr val="bg2"/>
                          </a:solidFill>
                          <a:latin typeface="游ゴシック Medium" panose="020B0500000000000000" pitchFamily="50" charset="-128"/>
                          <a:ea typeface="游ゴシック Medium" panose="020B0500000000000000" pitchFamily="50" charset="-128"/>
                        </a:rPr>
                        <a:t>8</a:t>
                      </a:r>
                      <a:r>
                        <a:rPr kumimoji="1" lang="ja-JP" altLang="en-US" sz="1000" b="0" dirty="0">
                          <a:solidFill>
                            <a:schemeClr val="bg2"/>
                          </a:solidFill>
                          <a:latin typeface="游ゴシック Medium" panose="020B0500000000000000" pitchFamily="50" charset="-128"/>
                          <a:ea typeface="游ゴシック Medium" panose="020B0500000000000000" pitchFamily="50" charset="-128"/>
                        </a:rPr>
                        <a:t>　→　</a:t>
                      </a:r>
                      <a:r>
                        <a:rPr kumimoji="1" lang="en-US" altLang="ja-JP" sz="1000" b="0" dirty="0">
                          <a:solidFill>
                            <a:schemeClr val="bg2"/>
                          </a:solidFill>
                          <a:latin typeface="游ゴシック Medium" panose="020B0500000000000000" pitchFamily="50" charset="-128"/>
                          <a:ea typeface="游ゴシック Medium" panose="020B0500000000000000" pitchFamily="50" charset="-128"/>
                        </a:rPr>
                        <a:t>9</a:t>
                      </a:r>
                      <a:r>
                        <a:rPr kumimoji="1" lang="ja-JP" altLang="en-US" sz="1000" b="0" dirty="0">
                          <a:solidFill>
                            <a:schemeClr val="bg2"/>
                          </a:solidFill>
                          <a:latin typeface="游ゴシック Medium" panose="020B0500000000000000" pitchFamily="50" charset="-128"/>
                          <a:ea typeface="游ゴシック Medium" panose="020B0500000000000000" pitchFamily="50" charset="-128"/>
                        </a:rPr>
                        <a:t>等級</a:t>
                      </a:r>
                    </a:p>
                  </a:txBody>
                  <a:tcPr marL="91439" marR="91439" marT="45702" marB="45702" anchor="ctr">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tcPr>
                </a:tc>
                <a:tc>
                  <a:txBody>
                    <a:bodyPr/>
                    <a:lstStyle/>
                    <a:p>
                      <a:pPr lvl="0" algn="ctr"/>
                      <a:r>
                        <a:rPr kumimoji="1" lang="ja-JP" altLang="en-US" sz="1000" b="0" dirty="0">
                          <a:solidFill>
                            <a:schemeClr val="bg2"/>
                          </a:solidFill>
                          <a:latin typeface="游ゴシック Medium" panose="020B0500000000000000" pitchFamily="50" charset="-128"/>
                          <a:ea typeface="游ゴシック Medium" panose="020B0500000000000000" pitchFamily="50" charset="-128"/>
                        </a:rPr>
                        <a:t>役　員</a:t>
                      </a:r>
                    </a:p>
                  </a:txBody>
                  <a:tcPr marL="91439" marR="91439" marT="45702" marB="45702" anchor="ctr">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tcPr>
                </a:tc>
                <a:tc>
                  <a:txBody>
                    <a:bodyPr/>
                    <a:lstStyle/>
                    <a:p>
                      <a:pPr algn="ctr"/>
                      <a:r>
                        <a:rPr kumimoji="1" lang="ja-JP" altLang="en-US" sz="1000" b="0" dirty="0">
                          <a:solidFill>
                            <a:schemeClr val="bg2"/>
                          </a:solidFill>
                          <a:latin typeface="游ゴシック Medium" panose="020B0500000000000000" pitchFamily="50" charset="-128"/>
                          <a:ea typeface="游ゴシック Medium" panose="020B0500000000000000" pitchFamily="50" charset="-128"/>
                        </a:rPr>
                        <a:t>社　長</a:t>
                      </a:r>
                    </a:p>
                  </a:txBody>
                  <a:tcPr marL="91439" marR="91439" marT="45702" marB="45702" anchor="ctr">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tcPr>
                </a:tc>
                <a:extLst>
                  <a:ext uri="{0D108BD9-81ED-4DB2-BD59-A6C34878D82A}">
                    <a16:rowId xmlns:a16="http://schemas.microsoft.com/office/drawing/2014/main" val="10001"/>
                  </a:ext>
                </a:extLst>
              </a:tr>
              <a:tr h="364499">
                <a:tc>
                  <a:txBody>
                    <a:bodyPr/>
                    <a:lstStyle/>
                    <a:p>
                      <a:pPr algn="ctr"/>
                      <a:r>
                        <a:rPr kumimoji="1" lang="en-US" altLang="ja-JP" sz="1000" b="0" dirty="0">
                          <a:solidFill>
                            <a:schemeClr val="bg2"/>
                          </a:solidFill>
                          <a:latin typeface="游ゴシック Medium" panose="020B0500000000000000" pitchFamily="50" charset="-128"/>
                          <a:ea typeface="游ゴシック Medium" panose="020B0500000000000000" pitchFamily="50" charset="-128"/>
                        </a:rPr>
                        <a:t>7</a:t>
                      </a:r>
                      <a:r>
                        <a:rPr kumimoji="1" lang="ja-JP" altLang="en-US" sz="1000" b="0" dirty="0">
                          <a:solidFill>
                            <a:schemeClr val="bg2"/>
                          </a:solidFill>
                          <a:latin typeface="游ゴシック Medium" panose="020B0500000000000000" pitchFamily="50" charset="-128"/>
                          <a:ea typeface="游ゴシック Medium" panose="020B0500000000000000" pitchFamily="50" charset="-128"/>
                        </a:rPr>
                        <a:t>　→　</a:t>
                      </a:r>
                      <a:r>
                        <a:rPr kumimoji="1" lang="en-US" altLang="ja-JP" sz="1000" b="0" dirty="0">
                          <a:solidFill>
                            <a:schemeClr val="bg2"/>
                          </a:solidFill>
                          <a:latin typeface="游ゴシック Medium" panose="020B0500000000000000" pitchFamily="50" charset="-128"/>
                          <a:ea typeface="游ゴシック Medium" panose="020B0500000000000000" pitchFamily="50" charset="-128"/>
                        </a:rPr>
                        <a:t>8</a:t>
                      </a:r>
                      <a:r>
                        <a:rPr kumimoji="1" lang="ja-JP" altLang="en-US" sz="1000" b="0" dirty="0">
                          <a:solidFill>
                            <a:schemeClr val="bg2"/>
                          </a:solidFill>
                          <a:latin typeface="游ゴシック Medium" panose="020B0500000000000000" pitchFamily="50" charset="-128"/>
                          <a:ea typeface="游ゴシック Medium" panose="020B0500000000000000" pitchFamily="50" charset="-128"/>
                        </a:rPr>
                        <a:t>等級</a:t>
                      </a:r>
                    </a:p>
                  </a:txBody>
                  <a:tcPr marL="91439" marR="91439" marT="45702" marB="45702" anchor="ctr">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tcPr>
                </a:tc>
                <a:tc>
                  <a:txBody>
                    <a:bodyPr/>
                    <a:lstStyle/>
                    <a:p>
                      <a:pPr lvl="0" algn="ctr"/>
                      <a:r>
                        <a:rPr kumimoji="1" lang="ja-JP" altLang="en-US" sz="1000" b="0" dirty="0">
                          <a:solidFill>
                            <a:schemeClr val="bg2"/>
                          </a:solidFill>
                          <a:latin typeface="游ゴシック Medium" panose="020B0500000000000000" pitchFamily="50" charset="-128"/>
                          <a:ea typeface="游ゴシック Medium" panose="020B0500000000000000" pitchFamily="50" charset="-128"/>
                        </a:rPr>
                        <a:t>役　員</a:t>
                      </a:r>
                    </a:p>
                  </a:txBody>
                  <a:tcPr marL="91439" marR="91439" marT="45702" marB="45702" anchor="ctr">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tcPr>
                </a:tc>
                <a:tc>
                  <a:txBody>
                    <a:bodyPr/>
                    <a:lstStyle/>
                    <a:p>
                      <a:pPr algn="ctr"/>
                      <a:r>
                        <a:rPr kumimoji="1" lang="ja-JP" altLang="en-US" sz="1000" b="0" dirty="0">
                          <a:solidFill>
                            <a:schemeClr val="bg2"/>
                          </a:solidFill>
                          <a:latin typeface="游ゴシック Medium" panose="020B0500000000000000" pitchFamily="50" charset="-128"/>
                          <a:ea typeface="游ゴシック Medium" panose="020B0500000000000000" pitchFamily="50" charset="-128"/>
                        </a:rPr>
                        <a:t>社　長</a:t>
                      </a:r>
                    </a:p>
                  </a:txBody>
                  <a:tcPr marL="91439" marR="91439" marT="45702" marB="45702" anchor="ctr">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tcPr>
                </a:tc>
                <a:extLst>
                  <a:ext uri="{0D108BD9-81ED-4DB2-BD59-A6C34878D82A}">
                    <a16:rowId xmlns:a16="http://schemas.microsoft.com/office/drawing/2014/main" val="10002"/>
                  </a:ext>
                </a:extLst>
              </a:tr>
              <a:tr h="364499">
                <a:tc>
                  <a:txBody>
                    <a:bodyPr/>
                    <a:lstStyle/>
                    <a:p>
                      <a:pPr algn="ctr"/>
                      <a:r>
                        <a:rPr kumimoji="1" lang="en-US" altLang="ja-JP" sz="1000" b="0" dirty="0">
                          <a:solidFill>
                            <a:schemeClr val="bg2"/>
                          </a:solidFill>
                          <a:latin typeface="游ゴシック Medium" panose="020B0500000000000000" pitchFamily="50" charset="-128"/>
                          <a:ea typeface="游ゴシック Medium" panose="020B0500000000000000" pitchFamily="50" charset="-128"/>
                        </a:rPr>
                        <a:t>6</a:t>
                      </a:r>
                      <a:r>
                        <a:rPr kumimoji="1" lang="ja-JP" altLang="en-US" sz="1000" b="0" dirty="0">
                          <a:solidFill>
                            <a:schemeClr val="bg2"/>
                          </a:solidFill>
                          <a:latin typeface="游ゴシック Medium" panose="020B0500000000000000" pitchFamily="50" charset="-128"/>
                          <a:ea typeface="游ゴシック Medium" panose="020B0500000000000000" pitchFamily="50" charset="-128"/>
                        </a:rPr>
                        <a:t>　→　</a:t>
                      </a:r>
                      <a:r>
                        <a:rPr kumimoji="1" lang="en-US" altLang="ja-JP" sz="1000" b="0" dirty="0">
                          <a:solidFill>
                            <a:schemeClr val="bg2"/>
                          </a:solidFill>
                          <a:latin typeface="游ゴシック Medium" panose="020B0500000000000000" pitchFamily="50" charset="-128"/>
                          <a:ea typeface="游ゴシック Medium" panose="020B0500000000000000" pitchFamily="50" charset="-128"/>
                        </a:rPr>
                        <a:t>7</a:t>
                      </a:r>
                      <a:r>
                        <a:rPr kumimoji="1" lang="ja-JP" altLang="en-US" sz="1000" b="0" dirty="0">
                          <a:solidFill>
                            <a:schemeClr val="bg2"/>
                          </a:solidFill>
                          <a:latin typeface="游ゴシック Medium" panose="020B0500000000000000" pitchFamily="50" charset="-128"/>
                          <a:ea typeface="游ゴシック Medium" panose="020B0500000000000000" pitchFamily="50" charset="-128"/>
                        </a:rPr>
                        <a:t>等級</a:t>
                      </a:r>
                    </a:p>
                  </a:txBody>
                  <a:tcPr marL="91439" marR="91439" marT="45702" marB="45702" anchor="ctr">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tcPr>
                </a:tc>
                <a:tc>
                  <a:txBody>
                    <a:bodyPr/>
                    <a:lstStyle/>
                    <a:p>
                      <a:pPr lvl="0" algn="ctr"/>
                      <a:r>
                        <a:rPr kumimoji="1" lang="ja-JP" altLang="en-US" sz="1000" b="0" dirty="0">
                          <a:solidFill>
                            <a:schemeClr val="bg2"/>
                          </a:solidFill>
                          <a:latin typeface="游ゴシック Medium" panose="020B0500000000000000" pitchFamily="50" charset="-128"/>
                          <a:ea typeface="游ゴシック Medium" panose="020B0500000000000000" pitchFamily="50" charset="-128"/>
                        </a:rPr>
                        <a:t>人事部長</a:t>
                      </a:r>
                    </a:p>
                  </a:txBody>
                  <a:tcPr marL="91439" marR="91439" marT="45702" marB="45702" anchor="ctr">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tcPr>
                </a:tc>
                <a:tc>
                  <a:txBody>
                    <a:bodyPr/>
                    <a:lstStyle/>
                    <a:p>
                      <a:pPr algn="ctr"/>
                      <a:r>
                        <a:rPr kumimoji="1" lang="ja-JP" altLang="en-US" sz="1000" b="0" dirty="0">
                          <a:solidFill>
                            <a:schemeClr val="bg2"/>
                          </a:solidFill>
                          <a:latin typeface="游ゴシック Medium" panose="020B0500000000000000" pitchFamily="50" charset="-128"/>
                          <a:ea typeface="游ゴシック Medium" panose="020B0500000000000000" pitchFamily="50" charset="-128"/>
                        </a:rPr>
                        <a:t>役　員</a:t>
                      </a:r>
                    </a:p>
                  </a:txBody>
                  <a:tcPr marL="91439" marR="91439" marT="45702" marB="45702" anchor="ctr">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tcPr>
                </a:tc>
                <a:extLst>
                  <a:ext uri="{0D108BD9-81ED-4DB2-BD59-A6C34878D82A}">
                    <a16:rowId xmlns:a16="http://schemas.microsoft.com/office/drawing/2014/main" val="10003"/>
                  </a:ext>
                </a:extLst>
              </a:tr>
              <a:tr h="364499">
                <a:tc>
                  <a:txBody>
                    <a:bodyPr/>
                    <a:lstStyle/>
                    <a:p>
                      <a:pPr algn="ctr"/>
                      <a:r>
                        <a:rPr kumimoji="1" lang="en-US" altLang="ja-JP" sz="1000" b="0" dirty="0">
                          <a:solidFill>
                            <a:schemeClr val="bg2"/>
                          </a:solidFill>
                          <a:latin typeface="游ゴシック Medium" panose="020B0500000000000000" pitchFamily="50" charset="-128"/>
                          <a:ea typeface="游ゴシック Medium" panose="020B0500000000000000" pitchFamily="50" charset="-128"/>
                        </a:rPr>
                        <a:t>3</a:t>
                      </a:r>
                      <a:r>
                        <a:rPr kumimoji="1" lang="ja-JP" altLang="en-US" sz="1000" b="0" dirty="0">
                          <a:solidFill>
                            <a:schemeClr val="bg2"/>
                          </a:solidFill>
                          <a:latin typeface="游ゴシック Medium" panose="020B0500000000000000" pitchFamily="50" charset="-128"/>
                          <a:ea typeface="游ゴシック Medium" panose="020B0500000000000000" pitchFamily="50" charset="-128"/>
                        </a:rPr>
                        <a:t>　→　</a:t>
                      </a:r>
                      <a:r>
                        <a:rPr kumimoji="1" lang="en-US" altLang="ja-JP" sz="1000" b="0" dirty="0">
                          <a:solidFill>
                            <a:schemeClr val="bg2"/>
                          </a:solidFill>
                          <a:latin typeface="游ゴシック Medium" panose="020B0500000000000000" pitchFamily="50" charset="-128"/>
                          <a:ea typeface="游ゴシック Medium" panose="020B0500000000000000" pitchFamily="50" charset="-128"/>
                        </a:rPr>
                        <a:t>4</a:t>
                      </a:r>
                      <a:r>
                        <a:rPr kumimoji="1" lang="ja-JP" altLang="en-US" sz="1000" b="0" dirty="0">
                          <a:solidFill>
                            <a:schemeClr val="bg2"/>
                          </a:solidFill>
                          <a:latin typeface="游ゴシック Medium" panose="020B0500000000000000" pitchFamily="50" charset="-128"/>
                          <a:ea typeface="游ゴシック Medium" panose="020B0500000000000000" pitchFamily="50" charset="-128"/>
                        </a:rPr>
                        <a:t>等級</a:t>
                      </a:r>
                    </a:p>
                  </a:txBody>
                  <a:tcPr marL="91439" marR="91439" marT="45702" marB="45702" anchor="ctr">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tcPr>
                </a:tc>
                <a:tc>
                  <a:txBody>
                    <a:bodyPr/>
                    <a:lstStyle/>
                    <a:p>
                      <a:pPr lvl="0" algn="ctr"/>
                      <a:r>
                        <a:rPr kumimoji="1" lang="ja-JP" altLang="en-US" sz="1000" b="0" dirty="0">
                          <a:solidFill>
                            <a:schemeClr val="bg2"/>
                          </a:solidFill>
                          <a:latin typeface="游ゴシック Medium" panose="020B0500000000000000" pitchFamily="50" charset="-128"/>
                          <a:ea typeface="游ゴシック Medium" panose="020B0500000000000000" pitchFamily="50" charset="-128"/>
                        </a:rPr>
                        <a:t>人事部長</a:t>
                      </a:r>
                    </a:p>
                  </a:txBody>
                  <a:tcPr marL="91439" marR="91439" marT="45702" marB="45702" anchor="ctr">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tcPr>
                </a:tc>
                <a:tc>
                  <a:txBody>
                    <a:bodyPr/>
                    <a:lstStyle/>
                    <a:p>
                      <a:pPr algn="ctr"/>
                      <a:r>
                        <a:rPr kumimoji="1" lang="ja-JP" altLang="en-US" sz="1000" b="0" dirty="0">
                          <a:solidFill>
                            <a:schemeClr val="bg2"/>
                          </a:solidFill>
                          <a:latin typeface="游ゴシック Medium" panose="020B0500000000000000" pitchFamily="50" charset="-128"/>
                          <a:ea typeface="游ゴシック Medium" panose="020B0500000000000000" pitchFamily="50" charset="-128"/>
                        </a:rPr>
                        <a:t>役　員</a:t>
                      </a:r>
                    </a:p>
                  </a:txBody>
                  <a:tcPr marL="91439" marR="91439" marT="45702" marB="45702" anchor="ctr">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tcPr>
                </a:tc>
                <a:extLst>
                  <a:ext uri="{0D108BD9-81ED-4DB2-BD59-A6C34878D82A}">
                    <a16:rowId xmlns:a16="http://schemas.microsoft.com/office/drawing/2014/main" val="10004"/>
                  </a:ext>
                </a:extLst>
              </a:tr>
            </a:tbl>
          </a:graphicData>
        </a:graphic>
      </p:graphicFrame>
      <p:sp>
        <p:nvSpPr>
          <p:cNvPr id="12377" name="テキスト ボックス 9"/>
          <p:cNvSpPr txBox="1">
            <a:spLocks noChangeArrowheads="1"/>
          </p:cNvSpPr>
          <p:nvPr/>
        </p:nvSpPr>
        <p:spPr bwMode="auto">
          <a:xfrm>
            <a:off x="393700" y="1741488"/>
            <a:ext cx="3214688"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lr>
                <a:srgbClr val="3C8C93"/>
              </a:buClr>
              <a:buSzPct val="100000"/>
              <a:buFont typeface="Wingdings" pitchFamily="2" charset="2"/>
              <a:buChar char="l"/>
              <a:defRPr kumimoji="1" sz="2600">
                <a:solidFill>
                  <a:schemeClr val="tx1"/>
                </a:solidFill>
                <a:latin typeface="HGP平成丸ｺﾞｼｯｸ体W4" pitchFamily="50" charset="-128"/>
                <a:ea typeface="HGP平成丸ｺﾞｼｯｸ体W4" pitchFamily="50" charset="-128"/>
              </a:defRPr>
            </a:lvl1pPr>
            <a:lvl2pPr marL="742950" indent="-285750" eaLnBrk="0" hangingPunct="0">
              <a:spcBef>
                <a:spcPct val="20000"/>
              </a:spcBef>
              <a:buClr>
                <a:srgbClr val="3C8C93"/>
              </a:buClr>
              <a:buSzPct val="100000"/>
              <a:buFont typeface="Wingdings" pitchFamily="2" charset="2"/>
              <a:buChar char="l"/>
              <a:defRPr kumimoji="1" sz="2200">
                <a:solidFill>
                  <a:schemeClr val="tx1"/>
                </a:solidFill>
                <a:latin typeface="HGP平成丸ｺﾞｼｯｸ体W4" pitchFamily="50" charset="-128"/>
                <a:ea typeface="HGP平成丸ｺﾞｼｯｸ体W4" pitchFamily="50" charset="-128"/>
              </a:defRPr>
            </a:lvl2pPr>
            <a:lvl3pPr marL="1143000" indent="-228600" eaLnBrk="0" hangingPunct="0">
              <a:spcBef>
                <a:spcPct val="20000"/>
              </a:spcBef>
              <a:buClr>
                <a:srgbClr val="3C8C93"/>
              </a:buClr>
              <a:buSzPct val="100000"/>
              <a:buFont typeface="ヒラギノ角ゴ Pro W6"/>
              <a:buAutoNum type="circleNumDbPlain"/>
              <a:defRPr kumimoji="1" sz="2000">
                <a:solidFill>
                  <a:schemeClr val="tx1"/>
                </a:solidFill>
                <a:latin typeface="HGP平成丸ｺﾞｼｯｸ体W4" pitchFamily="50" charset="-128"/>
                <a:ea typeface="HGP平成丸ｺﾞｼｯｸ体W4" pitchFamily="50" charset="-128"/>
              </a:defRPr>
            </a:lvl3pPr>
            <a:lvl4pPr marL="1600200" indent="-228600" eaLnBrk="0" hangingPunct="0">
              <a:spcBef>
                <a:spcPct val="20000"/>
              </a:spcBef>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defRPr>
            </a:lvl4pPr>
            <a:lvl5pPr marL="2057400" indent="-228600" eaLnBrk="0" hangingPunct="0">
              <a:spcBef>
                <a:spcPct val="20000"/>
              </a:spcBef>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defRPr>
            </a:lvl5pPr>
            <a:lvl6pPr marL="2514600" indent="-228600" eaLnBrk="0" fontAlgn="base" hangingPunct="0">
              <a:spcBef>
                <a:spcPct val="20000"/>
              </a:spcBef>
              <a:spcAft>
                <a:spcPct val="0"/>
              </a:spcAft>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defRPr>
            </a:lvl6pPr>
            <a:lvl7pPr marL="2971800" indent="-228600" eaLnBrk="0" fontAlgn="base" hangingPunct="0">
              <a:spcBef>
                <a:spcPct val="20000"/>
              </a:spcBef>
              <a:spcAft>
                <a:spcPct val="0"/>
              </a:spcAft>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defRPr>
            </a:lvl7pPr>
            <a:lvl8pPr marL="3429000" indent="-228600" eaLnBrk="0" fontAlgn="base" hangingPunct="0">
              <a:spcBef>
                <a:spcPct val="20000"/>
              </a:spcBef>
              <a:spcAft>
                <a:spcPct val="0"/>
              </a:spcAft>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defRPr>
            </a:lvl8pPr>
            <a:lvl9pPr marL="3886200" indent="-228600" eaLnBrk="0" fontAlgn="base" hangingPunct="0">
              <a:spcBef>
                <a:spcPct val="20000"/>
              </a:spcBef>
              <a:spcAft>
                <a:spcPct val="0"/>
              </a:spcAft>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defRPr>
            </a:lvl9pPr>
          </a:lstStyle>
          <a:p>
            <a:pPr eaLnBrk="1" hangingPunct="1">
              <a:spcBef>
                <a:spcPct val="0"/>
              </a:spcBef>
              <a:buClrTx/>
              <a:buSzTx/>
              <a:buFontTx/>
              <a:buNone/>
            </a:pPr>
            <a:r>
              <a:rPr lang="en-US" altLang="ja-JP" sz="1600" dirty="0">
                <a:solidFill>
                  <a:schemeClr val="accent1">
                    <a:lumMod val="50000"/>
                  </a:schemeClr>
                </a:solidFill>
                <a:latin typeface="游ゴシック Medium" panose="020B0500000000000000" pitchFamily="50" charset="-128"/>
                <a:ea typeface="游ゴシック Medium" panose="020B0500000000000000" pitchFamily="50" charset="-128"/>
              </a:rPr>
              <a:t>1.</a:t>
            </a:r>
            <a:r>
              <a:rPr lang="ja-JP" altLang="en-US" sz="1600" dirty="0">
                <a:solidFill>
                  <a:schemeClr val="accent1">
                    <a:lumMod val="50000"/>
                  </a:schemeClr>
                </a:solidFill>
                <a:latin typeface="游ゴシック Medium" panose="020B0500000000000000" pitchFamily="50" charset="-128"/>
                <a:ea typeface="游ゴシック Medium" panose="020B0500000000000000" pitchFamily="50" charset="-128"/>
              </a:rPr>
              <a:t> 筆記試験</a:t>
            </a:r>
          </a:p>
        </p:txBody>
      </p:sp>
      <p:sp>
        <p:nvSpPr>
          <p:cNvPr id="12378" name="テキスト ボックス 10"/>
          <p:cNvSpPr txBox="1">
            <a:spLocks noChangeArrowheads="1"/>
          </p:cNvSpPr>
          <p:nvPr/>
        </p:nvSpPr>
        <p:spPr bwMode="auto">
          <a:xfrm>
            <a:off x="4608513" y="1741488"/>
            <a:ext cx="3214687"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lr>
                <a:srgbClr val="3C8C93"/>
              </a:buClr>
              <a:buSzPct val="100000"/>
              <a:buFont typeface="Wingdings" pitchFamily="2" charset="2"/>
              <a:buChar char="l"/>
              <a:defRPr kumimoji="1" sz="2600">
                <a:solidFill>
                  <a:schemeClr val="tx1"/>
                </a:solidFill>
                <a:latin typeface="HGP平成丸ｺﾞｼｯｸ体W4" pitchFamily="50" charset="-128"/>
                <a:ea typeface="HGP平成丸ｺﾞｼｯｸ体W4" pitchFamily="50" charset="-128"/>
              </a:defRPr>
            </a:lvl1pPr>
            <a:lvl2pPr marL="742950" indent="-285750" eaLnBrk="0" hangingPunct="0">
              <a:spcBef>
                <a:spcPct val="20000"/>
              </a:spcBef>
              <a:buClr>
                <a:srgbClr val="3C8C93"/>
              </a:buClr>
              <a:buSzPct val="100000"/>
              <a:buFont typeface="Wingdings" pitchFamily="2" charset="2"/>
              <a:buChar char="l"/>
              <a:defRPr kumimoji="1" sz="2200">
                <a:solidFill>
                  <a:schemeClr val="tx1"/>
                </a:solidFill>
                <a:latin typeface="HGP平成丸ｺﾞｼｯｸ体W4" pitchFamily="50" charset="-128"/>
                <a:ea typeface="HGP平成丸ｺﾞｼｯｸ体W4" pitchFamily="50" charset="-128"/>
              </a:defRPr>
            </a:lvl2pPr>
            <a:lvl3pPr marL="1143000" indent="-228600" eaLnBrk="0" hangingPunct="0">
              <a:spcBef>
                <a:spcPct val="20000"/>
              </a:spcBef>
              <a:buClr>
                <a:srgbClr val="3C8C93"/>
              </a:buClr>
              <a:buSzPct val="100000"/>
              <a:buFont typeface="ヒラギノ角ゴ Pro W6"/>
              <a:buAutoNum type="circleNumDbPlain"/>
              <a:defRPr kumimoji="1" sz="2000">
                <a:solidFill>
                  <a:schemeClr val="tx1"/>
                </a:solidFill>
                <a:latin typeface="HGP平成丸ｺﾞｼｯｸ体W4" pitchFamily="50" charset="-128"/>
                <a:ea typeface="HGP平成丸ｺﾞｼｯｸ体W4" pitchFamily="50" charset="-128"/>
              </a:defRPr>
            </a:lvl3pPr>
            <a:lvl4pPr marL="1600200" indent="-228600" eaLnBrk="0" hangingPunct="0">
              <a:spcBef>
                <a:spcPct val="20000"/>
              </a:spcBef>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defRPr>
            </a:lvl4pPr>
            <a:lvl5pPr marL="2057400" indent="-228600" eaLnBrk="0" hangingPunct="0">
              <a:spcBef>
                <a:spcPct val="20000"/>
              </a:spcBef>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defRPr>
            </a:lvl5pPr>
            <a:lvl6pPr marL="2514600" indent="-228600" eaLnBrk="0" fontAlgn="base" hangingPunct="0">
              <a:spcBef>
                <a:spcPct val="20000"/>
              </a:spcBef>
              <a:spcAft>
                <a:spcPct val="0"/>
              </a:spcAft>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defRPr>
            </a:lvl6pPr>
            <a:lvl7pPr marL="2971800" indent="-228600" eaLnBrk="0" fontAlgn="base" hangingPunct="0">
              <a:spcBef>
                <a:spcPct val="20000"/>
              </a:spcBef>
              <a:spcAft>
                <a:spcPct val="0"/>
              </a:spcAft>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defRPr>
            </a:lvl7pPr>
            <a:lvl8pPr marL="3429000" indent="-228600" eaLnBrk="0" fontAlgn="base" hangingPunct="0">
              <a:spcBef>
                <a:spcPct val="20000"/>
              </a:spcBef>
              <a:spcAft>
                <a:spcPct val="0"/>
              </a:spcAft>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defRPr>
            </a:lvl8pPr>
            <a:lvl9pPr marL="3886200" indent="-228600" eaLnBrk="0" fontAlgn="base" hangingPunct="0">
              <a:spcBef>
                <a:spcPct val="20000"/>
              </a:spcBef>
              <a:spcAft>
                <a:spcPct val="0"/>
              </a:spcAft>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defRPr>
            </a:lvl9pPr>
          </a:lstStyle>
          <a:p>
            <a:pPr eaLnBrk="1" hangingPunct="1">
              <a:spcBef>
                <a:spcPct val="0"/>
              </a:spcBef>
              <a:buClrTx/>
              <a:buSzTx/>
              <a:buFontTx/>
              <a:buNone/>
            </a:pPr>
            <a:r>
              <a:rPr lang="en-US" altLang="ja-JP" sz="1600">
                <a:solidFill>
                  <a:schemeClr val="accent1">
                    <a:lumMod val="50000"/>
                  </a:schemeClr>
                </a:solidFill>
                <a:latin typeface="游ゴシック Medium" panose="020B0500000000000000" pitchFamily="50" charset="-128"/>
                <a:ea typeface="游ゴシック Medium" panose="020B0500000000000000" pitchFamily="50" charset="-128"/>
              </a:rPr>
              <a:t>2.</a:t>
            </a:r>
            <a:r>
              <a:rPr lang="ja-JP" altLang="en-US" sz="1600">
                <a:solidFill>
                  <a:schemeClr val="accent1">
                    <a:lumMod val="50000"/>
                  </a:schemeClr>
                </a:solidFill>
                <a:latin typeface="游ゴシック Medium" panose="020B0500000000000000" pitchFamily="50" charset="-128"/>
                <a:ea typeface="游ゴシック Medium" panose="020B0500000000000000" pitchFamily="50" charset="-128"/>
              </a:rPr>
              <a:t> 面接試験</a:t>
            </a:r>
          </a:p>
        </p:txBody>
      </p:sp>
      <p:sp>
        <p:nvSpPr>
          <p:cNvPr id="12379" name="テキスト ボックス 11"/>
          <p:cNvSpPr txBox="1">
            <a:spLocks noChangeArrowheads="1"/>
          </p:cNvSpPr>
          <p:nvPr/>
        </p:nvSpPr>
        <p:spPr bwMode="auto">
          <a:xfrm>
            <a:off x="465138" y="2087563"/>
            <a:ext cx="3214687" cy="260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lr>
                <a:srgbClr val="3C8C93"/>
              </a:buClr>
              <a:buSzPct val="100000"/>
              <a:buFont typeface="Wingdings" pitchFamily="2" charset="2"/>
              <a:buChar char="l"/>
              <a:defRPr kumimoji="1" sz="2600">
                <a:solidFill>
                  <a:schemeClr val="tx1"/>
                </a:solidFill>
                <a:latin typeface="HGP平成丸ｺﾞｼｯｸ体W4" pitchFamily="50" charset="-128"/>
                <a:ea typeface="HGP平成丸ｺﾞｼｯｸ体W4" pitchFamily="50" charset="-128"/>
              </a:defRPr>
            </a:lvl1pPr>
            <a:lvl2pPr marL="742950" indent="-285750" eaLnBrk="0" hangingPunct="0">
              <a:spcBef>
                <a:spcPct val="20000"/>
              </a:spcBef>
              <a:buClr>
                <a:srgbClr val="3C8C93"/>
              </a:buClr>
              <a:buSzPct val="100000"/>
              <a:buFont typeface="Wingdings" pitchFamily="2" charset="2"/>
              <a:buChar char="l"/>
              <a:defRPr kumimoji="1" sz="2200">
                <a:solidFill>
                  <a:schemeClr val="tx1"/>
                </a:solidFill>
                <a:latin typeface="HGP平成丸ｺﾞｼｯｸ体W4" pitchFamily="50" charset="-128"/>
                <a:ea typeface="HGP平成丸ｺﾞｼｯｸ体W4" pitchFamily="50" charset="-128"/>
              </a:defRPr>
            </a:lvl2pPr>
            <a:lvl3pPr marL="1143000" indent="-228600" eaLnBrk="0" hangingPunct="0">
              <a:spcBef>
                <a:spcPct val="20000"/>
              </a:spcBef>
              <a:buClr>
                <a:srgbClr val="3C8C93"/>
              </a:buClr>
              <a:buSzPct val="100000"/>
              <a:buFont typeface="ヒラギノ角ゴ Pro W6"/>
              <a:buAutoNum type="circleNumDbPlain"/>
              <a:defRPr kumimoji="1" sz="2000">
                <a:solidFill>
                  <a:schemeClr val="tx1"/>
                </a:solidFill>
                <a:latin typeface="HGP平成丸ｺﾞｼｯｸ体W4" pitchFamily="50" charset="-128"/>
                <a:ea typeface="HGP平成丸ｺﾞｼｯｸ体W4" pitchFamily="50" charset="-128"/>
              </a:defRPr>
            </a:lvl3pPr>
            <a:lvl4pPr marL="1600200" indent="-228600" eaLnBrk="0" hangingPunct="0">
              <a:spcBef>
                <a:spcPct val="20000"/>
              </a:spcBef>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defRPr>
            </a:lvl4pPr>
            <a:lvl5pPr marL="2057400" indent="-228600" eaLnBrk="0" hangingPunct="0">
              <a:spcBef>
                <a:spcPct val="20000"/>
              </a:spcBef>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defRPr>
            </a:lvl5pPr>
            <a:lvl6pPr marL="2514600" indent="-228600" eaLnBrk="0" fontAlgn="base" hangingPunct="0">
              <a:spcBef>
                <a:spcPct val="20000"/>
              </a:spcBef>
              <a:spcAft>
                <a:spcPct val="0"/>
              </a:spcAft>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defRPr>
            </a:lvl6pPr>
            <a:lvl7pPr marL="2971800" indent="-228600" eaLnBrk="0" fontAlgn="base" hangingPunct="0">
              <a:spcBef>
                <a:spcPct val="20000"/>
              </a:spcBef>
              <a:spcAft>
                <a:spcPct val="0"/>
              </a:spcAft>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defRPr>
            </a:lvl7pPr>
            <a:lvl8pPr marL="3429000" indent="-228600" eaLnBrk="0" fontAlgn="base" hangingPunct="0">
              <a:spcBef>
                <a:spcPct val="20000"/>
              </a:spcBef>
              <a:spcAft>
                <a:spcPct val="0"/>
              </a:spcAft>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defRPr>
            </a:lvl8pPr>
            <a:lvl9pPr marL="3886200" indent="-228600" eaLnBrk="0" fontAlgn="base" hangingPunct="0">
              <a:spcBef>
                <a:spcPct val="20000"/>
              </a:spcBef>
              <a:spcAft>
                <a:spcPct val="0"/>
              </a:spcAft>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defRPr>
            </a:lvl9pPr>
          </a:lstStyle>
          <a:p>
            <a:pPr eaLnBrk="1" hangingPunct="1">
              <a:spcBef>
                <a:spcPct val="0"/>
              </a:spcBef>
              <a:buClrTx/>
              <a:buSzTx/>
              <a:buFontTx/>
              <a:buNone/>
            </a:pPr>
            <a:r>
              <a:rPr lang="ja-JP" altLang="en-US" sz="1100" dirty="0">
                <a:solidFill>
                  <a:schemeClr val="accent1">
                    <a:lumMod val="50000"/>
                  </a:schemeClr>
                </a:solidFill>
                <a:latin typeface="游ゴシック Medium" panose="020B0500000000000000" pitchFamily="50" charset="-128"/>
                <a:ea typeface="游ゴシック Medium" panose="020B0500000000000000" pitchFamily="50" charset="-128"/>
              </a:rPr>
              <a:t>① 試験問題範囲、合格点</a:t>
            </a:r>
          </a:p>
        </p:txBody>
      </p:sp>
      <p:sp>
        <p:nvSpPr>
          <p:cNvPr id="12380" name="テキスト ボックス 12"/>
          <p:cNvSpPr txBox="1">
            <a:spLocks noChangeArrowheads="1"/>
          </p:cNvSpPr>
          <p:nvPr/>
        </p:nvSpPr>
        <p:spPr bwMode="auto">
          <a:xfrm>
            <a:off x="4679950" y="2101850"/>
            <a:ext cx="3214688"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lr>
                <a:srgbClr val="3C8C93"/>
              </a:buClr>
              <a:buSzPct val="100000"/>
              <a:buFont typeface="Wingdings" pitchFamily="2" charset="2"/>
              <a:buChar char="l"/>
              <a:defRPr kumimoji="1" sz="2600">
                <a:solidFill>
                  <a:schemeClr val="tx1"/>
                </a:solidFill>
                <a:latin typeface="HGP平成丸ｺﾞｼｯｸ体W4" pitchFamily="50" charset="-128"/>
                <a:ea typeface="HGP平成丸ｺﾞｼｯｸ体W4" pitchFamily="50" charset="-128"/>
              </a:defRPr>
            </a:lvl1pPr>
            <a:lvl2pPr marL="742950" indent="-285750" eaLnBrk="0" hangingPunct="0">
              <a:spcBef>
                <a:spcPct val="20000"/>
              </a:spcBef>
              <a:buClr>
                <a:srgbClr val="3C8C93"/>
              </a:buClr>
              <a:buSzPct val="100000"/>
              <a:buFont typeface="Wingdings" pitchFamily="2" charset="2"/>
              <a:buChar char="l"/>
              <a:defRPr kumimoji="1" sz="2200">
                <a:solidFill>
                  <a:schemeClr val="tx1"/>
                </a:solidFill>
                <a:latin typeface="HGP平成丸ｺﾞｼｯｸ体W4" pitchFamily="50" charset="-128"/>
                <a:ea typeface="HGP平成丸ｺﾞｼｯｸ体W4" pitchFamily="50" charset="-128"/>
              </a:defRPr>
            </a:lvl2pPr>
            <a:lvl3pPr marL="1143000" indent="-228600" eaLnBrk="0" hangingPunct="0">
              <a:spcBef>
                <a:spcPct val="20000"/>
              </a:spcBef>
              <a:buClr>
                <a:srgbClr val="3C8C93"/>
              </a:buClr>
              <a:buSzPct val="100000"/>
              <a:buFont typeface="ヒラギノ角ゴ Pro W6"/>
              <a:buAutoNum type="circleNumDbPlain"/>
              <a:defRPr kumimoji="1" sz="2000">
                <a:solidFill>
                  <a:schemeClr val="tx1"/>
                </a:solidFill>
                <a:latin typeface="HGP平成丸ｺﾞｼｯｸ体W4" pitchFamily="50" charset="-128"/>
                <a:ea typeface="HGP平成丸ｺﾞｼｯｸ体W4" pitchFamily="50" charset="-128"/>
              </a:defRPr>
            </a:lvl3pPr>
            <a:lvl4pPr marL="1600200" indent="-228600" eaLnBrk="0" hangingPunct="0">
              <a:spcBef>
                <a:spcPct val="20000"/>
              </a:spcBef>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defRPr>
            </a:lvl4pPr>
            <a:lvl5pPr marL="2057400" indent="-228600" eaLnBrk="0" hangingPunct="0">
              <a:spcBef>
                <a:spcPct val="20000"/>
              </a:spcBef>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defRPr>
            </a:lvl5pPr>
            <a:lvl6pPr marL="2514600" indent="-228600" eaLnBrk="0" fontAlgn="base" hangingPunct="0">
              <a:spcBef>
                <a:spcPct val="20000"/>
              </a:spcBef>
              <a:spcAft>
                <a:spcPct val="0"/>
              </a:spcAft>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defRPr>
            </a:lvl6pPr>
            <a:lvl7pPr marL="2971800" indent="-228600" eaLnBrk="0" fontAlgn="base" hangingPunct="0">
              <a:spcBef>
                <a:spcPct val="20000"/>
              </a:spcBef>
              <a:spcAft>
                <a:spcPct val="0"/>
              </a:spcAft>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defRPr>
            </a:lvl7pPr>
            <a:lvl8pPr marL="3429000" indent="-228600" eaLnBrk="0" fontAlgn="base" hangingPunct="0">
              <a:spcBef>
                <a:spcPct val="20000"/>
              </a:spcBef>
              <a:spcAft>
                <a:spcPct val="0"/>
              </a:spcAft>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defRPr>
            </a:lvl8pPr>
            <a:lvl9pPr marL="3886200" indent="-228600" eaLnBrk="0" fontAlgn="base" hangingPunct="0">
              <a:spcBef>
                <a:spcPct val="20000"/>
              </a:spcBef>
              <a:spcAft>
                <a:spcPct val="0"/>
              </a:spcAft>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defRPr>
            </a:lvl9pPr>
          </a:lstStyle>
          <a:p>
            <a:pPr eaLnBrk="1" hangingPunct="1">
              <a:spcBef>
                <a:spcPct val="0"/>
              </a:spcBef>
              <a:buClrTx/>
              <a:buSzTx/>
              <a:buFontTx/>
              <a:buNone/>
            </a:pPr>
            <a:r>
              <a:rPr lang="ja-JP" altLang="en-US" sz="1100">
                <a:solidFill>
                  <a:schemeClr val="accent1">
                    <a:lumMod val="50000"/>
                  </a:schemeClr>
                </a:solidFill>
                <a:latin typeface="游ゴシック Medium" panose="020B0500000000000000" pitchFamily="50" charset="-128"/>
                <a:ea typeface="游ゴシック Medium" panose="020B0500000000000000" pitchFamily="50" charset="-128"/>
              </a:rPr>
              <a:t>① 試験テーマ、合格点</a:t>
            </a:r>
          </a:p>
        </p:txBody>
      </p:sp>
      <p:sp>
        <p:nvSpPr>
          <p:cNvPr id="12381" name="テキスト ボックス 13"/>
          <p:cNvSpPr txBox="1">
            <a:spLocks noChangeArrowheads="1"/>
          </p:cNvSpPr>
          <p:nvPr/>
        </p:nvSpPr>
        <p:spPr bwMode="auto">
          <a:xfrm>
            <a:off x="465138" y="4184650"/>
            <a:ext cx="3214687"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lr>
                <a:srgbClr val="3C8C93"/>
              </a:buClr>
              <a:buSzPct val="100000"/>
              <a:buFont typeface="Wingdings" pitchFamily="2" charset="2"/>
              <a:buChar char="l"/>
              <a:defRPr kumimoji="1" sz="2600">
                <a:solidFill>
                  <a:schemeClr val="tx1"/>
                </a:solidFill>
                <a:latin typeface="HGP平成丸ｺﾞｼｯｸ体W4" pitchFamily="50" charset="-128"/>
                <a:ea typeface="HGP平成丸ｺﾞｼｯｸ体W4" pitchFamily="50" charset="-128"/>
              </a:defRPr>
            </a:lvl1pPr>
            <a:lvl2pPr marL="742950" indent="-285750" eaLnBrk="0" hangingPunct="0">
              <a:spcBef>
                <a:spcPct val="20000"/>
              </a:spcBef>
              <a:buClr>
                <a:srgbClr val="3C8C93"/>
              </a:buClr>
              <a:buSzPct val="100000"/>
              <a:buFont typeface="Wingdings" pitchFamily="2" charset="2"/>
              <a:buChar char="l"/>
              <a:defRPr kumimoji="1" sz="2200">
                <a:solidFill>
                  <a:schemeClr val="tx1"/>
                </a:solidFill>
                <a:latin typeface="HGP平成丸ｺﾞｼｯｸ体W4" pitchFamily="50" charset="-128"/>
                <a:ea typeface="HGP平成丸ｺﾞｼｯｸ体W4" pitchFamily="50" charset="-128"/>
              </a:defRPr>
            </a:lvl2pPr>
            <a:lvl3pPr marL="1143000" indent="-228600" eaLnBrk="0" hangingPunct="0">
              <a:spcBef>
                <a:spcPct val="20000"/>
              </a:spcBef>
              <a:buClr>
                <a:srgbClr val="3C8C93"/>
              </a:buClr>
              <a:buSzPct val="100000"/>
              <a:buFont typeface="ヒラギノ角ゴ Pro W6"/>
              <a:buAutoNum type="circleNumDbPlain"/>
              <a:defRPr kumimoji="1" sz="2000">
                <a:solidFill>
                  <a:schemeClr val="tx1"/>
                </a:solidFill>
                <a:latin typeface="HGP平成丸ｺﾞｼｯｸ体W4" pitchFamily="50" charset="-128"/>
                <a:ea typeface="HGP平成丸ｺﾞｼｯｸ体W4" pitchFamily="50" charset="-128"/>
              </a:defRPr>
            </a:lvl3pPr>
            <a:lvl4pPr marL="1600200" indent="-228600" eaLnBrk="0" hangingPunct="0">
              <a:spcBef>
                <a:spcPct val="20000"/>
              </a:spcBef>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defRPr>
            </a:lvl4pPr>
            <a:lvl5pPr marL="2057400" indent="-228600" eaLnBrk="0" hangingPunct="0">
              <a:spcBef>
                <a:spcPct val="20000"/>
              </a:spcBef>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defRPr>
            </a:lvl5pPr>
            <a:lvl6pPr marL="2514600" indent="-228600" eaLnBrk="0" fontAlgn="base" hangingPunct="0">
              <a:spcBef>
                <a:spcPct val="20000"/>
              </a:spcBef>
              <a:spcAft>
                <a:spcPct val="0"/>
              </a:spcAft>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defRPr>
            </a:lvl6pPr>
            <a:lvl7pPr marL="2971800" indent="-228600" eaLnBrk="0" fontAlgn="base" hangingPunct="0">
              <a:spcBef>
                <a:spcPct val="20000"/>
              </a:spcBef>
              <a:spcAft>
                <a:spcPct val="0"/>
              </a:spcAft>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defRPr>
            </a:lvl7pPr>
            <a:lvl8pPr marL="3429000" indent="-228600" eaLnBrk="0" fontAlgn="base" hangingPunct="0">
              <a:spcBef>
                <a:spcPct val="20000"/>
              </a:spcBef>
              <a:spcAft>
                <a:spcPct val="0"/>
              </a:spcAft>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defRPr>
            </a:lvl8pPr>
            <a:lvl9pPr marL="3886200" indent="-228600" eaLnBrk="0" fontAlgn="base" hangingPunct="0">
              <a:spcBef>
                <a:spcPct val="20000"/>
              </a:spcBef>
              <a:spcAft>
                <a:spcPct val="0"/>
              </a:spcAft>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defRPr>
            </a:lvl9pPr>
          </a:lstStyle>
          <a:p>
            <a:pPr eaLnBrk="1" hangingPunct="1">
              <a:spcBef>
                <a:spcPct val="0"/>
              </a:spcBef>
              <a:buClrTx/>
              <a:buSzTx/>
              <a:buFontTx/>
              <a:buNone/>
            </a:pPr>
            <a:r>
              <a:rPr lang="ja-JP" altLang="en-US" sz="1100">
                <a:solidFill>
                  <a:schemeClr val="accent1">
                    <a:lumMod val="50000"/>
                  </a:schemeClr>
                </a:solidFill>
                <a:latin typeface="游ゴシック Medium" panose="020B0500000000000000" pitchFamily="50" charset="-128"/>
                <a:ea typeface="游ゴシック Medium" panose="020B0500000000000000" pitchFamily="50" charset="-128"/>
              </a:rPr>
              <a:t>② 試験実施日、問題作成者・採点者</a:t>
            </a:r>
          </a:p>
        </p:txBody>
      </p:sp>
      <p:sp>
        <p:nvSpPr>
          <p:cNvPr id="12382" name="テキスト ボックス 14"/>
          <p:cNvSpPr txBox="1">
            <a:spLocks noChangeArrowheads="1"/>
          </p:cNvSpPr>
          <p:nvPr/>
        </p:nvSpPr>
        <p:spPr bwMode="auto">
          <a:xfrm>
            <a:off x="4679950" y="4184650"/>
            <a:ext cx="3214688"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lr>
                <a:srgbClr val="3C8C93"/>
              </a:buClr>
              <a:buSzPct val="100000"/>
              <a:buFont typeface="Wingdings" pitchFamily="2" charset="2"/>
              <a:buChar char="l"/>
              <a:defRPr kumimoji="1" sz="2600">
                <a:solidFill>
                  <a:schemeClr val="tx1"/>
                </a:solidFill>
                <a:latin typeface="HGP平成丸ｺﾞｼｯｸ体W4" pitchFamily="50" charset="-128"/>
                <a:ea typeface="HGP平成丸ｺﾞｼｯｸ体W4" pitchFamily="50" charset="-128"/>
              </a:defRPr>
            </a:lvl1pPr>
            <a:lvl2pPr marL="742950" indent="-285750" eaLnBrk="0" hangingPunct="0">
              <a:spcBef>
                <a:spcPct val="20000"/>
              </a:spcBef>
              <a:buClr>
                <a:srgbClr val="3C8C93"/>
              </a:buClr>
              <a:buSzPct val="100000"/>
              <a:buFont typeface="Wingdings" pitchFamily="2" charset="2"/>
              <a:buChar char="l"/>
              <a:defRPr kumimoji="1" sz="2200">
                <a:solidFill>
                  <a:schemeClr val="tx1"/>
                </a:solidFill>
                <a:latin typeface="HGP平成丸ｺﾞｼｯｸ体W4" pitchFamily="50" charset="-128"/>
                <a:ea typeface="HGP平成丸ｺﾞｼｯｸ体W4" pitchFamily="50" charset="-128"/>
              </a:defRPr>
            </a:lvl2pPr>
            <a:lvl3pPr marL="1143000" indent="-228600" eaLnBrk="0" hangingPunct="0">
              <a:spcBef>
                <a:spcPct val="20000"/>
              </a:spcBef>
              <a:buClr>
                <a:srgbClr val="3C8C93"/>
              </a:buClr>
              <a:buSzPct val="100000"/>
              <a:buFont typeface="ヒラギノ角ゴ Pro W6"/>
              <a:buAutoNum type="circleNumDbPlain"/>
              <a:defRPr kumimoji="1" sz="2000">
                <a:solidFill>
                  <a:schemeClr val="tx1"/>
                </a:solidFill>
                <a:latin typeface="HGP平成丸ｺﾞｼｯｸ体W4" pitchFamily="50" charset="-128"/>
                <a:ea typeface="HGP平成丸ｺﾞｼｯｸ体W4" pitchFamily="50" charset="-128"/>
              </a:defRPr>
            </a:lvl3pPr>
            <a:lvl4pPr marL="1600200" indent="-228600" eaLnBrk="0" hangingPunct="0">
              <a:spcBef>
                <a:spcPct val="20000"/>
              </a:spcBef>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defRPr>
            </a:lvl4pPr>
            <a:lvl5pPr marL="2057400" indent="-228600" eaLnBrk="0" hangingPunct="0">
              <a:spcBef>
                <a:spcPct val="20000"/>
              </a:spcBef>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defRPr>
            </a:lvl5pPr>
            <a:lvl6pPr marL="2514600" indent="-228600" eaLnBrk="0" fontAlgn="base" hangingPunct="0">
              <a:spcBef>
                <a:spcPct val="20000"/>
              </a:spcBef>
              <a:spcAft>
                <a:spcPct val="0"/>
              </a:spcAft>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defRPr>
            </a:lvl6pPr>
            <a:lvl7pPr marL="2971800" indent="-228600" eaLnBrk="0" fontAlgn="base" hangingPunct="0">
              <a:spcBef>
                <a:spcPct val="20000"/>
              </a:spcBef>
              <a:spcAft>
                <a:spcPct val="0"/>
              </a:spcAft>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defRPr>
            </a:lvl7pPr>
            <a:lvl8pPr marL="3429000" indent="-228600" eaLnBrk="0" fontAlgn="base" hangingPunct="0">
              <a:spcBef>
                <a:spcPct val="20000"/>
              </a:spcBef>
              <a:spcAft>
                <a:spcPct val="0"/>
              </a:spcAft>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defRPr>
            </a:lvl8pPr>
            <a:lvl9pPr marL="3886200" indent="-228600" eaLnBrk="0" fontAlgn="base" hangingPunct="0">
              <a:spcBef>
                <a:spcPct val="20000"/>
              </a:spcBef>
              <a:spcAft>
                <a:spcPct val="0"/>
              </a:spcAft>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defRPr>
            </a:lvl9pPr>
          </a:lstStyle>
          <a:p>
            <a:pPr eaLnBrk="1" hangingPunct="1">
              <a:spcBef>
                <a:spcPct val="0"/>
              </a:spcBef>
              <a:buClrTx/>
              <a:buSzTx/>
              <a:buFontTx/>
              <a:buNone/>
            </a:pPr>
            <a:r>
              <a:rPr lang="ja-JP" altLang="en-US" sz="1100">
                <a:solidFill>
                  <a:schemeClr val="accent1">
                    <a:lumMod val="50000"/>
                  </a:schemeClr>
                </a:solidFill>
                <a:latin typeface="游ゴシック Medium" panose="020B0500000000000000" pitchFamily="50" charset="-128"/>
                <a:ea typeface="游ゴシック Medium" panose="020B0500000000000000" pitchFamily="50" charset="-128"/>
              </a:rPr>
              <a:t>② 試験実施日、面接者</a:t>
            </a:r>
          </a:p>
        </p:txBody>
      </p:sp>
      <p:sp>
        <p:nvSpPr>
          <p:cNvPr id="16" name="テキスト ボックス 6">
            <a:extLst>
              <a:ext uri="{FF2B5EF4-FFF2-40B4-BE49-F238E27FC236}">
                <a16:creationId xmlns:a16="http://schemas.microsoft.com/office/drawing/2014/main" id="{BBADD6BD-46CF-4A08-A8A1-3D89428BE170}"/>
              </a:ext>
            </a:extLst>
          </p:cNvPr>
          <p:cNvSpPr txBox="1">
            <a:spLocks noChangeArrowheads="1"/>
          </p:cNvSpPr>
          <p:nvPr/>
        </p:nvSpPr>
        <p:spPr bwMode="auto">
          <a:xfrm>
            <a:off x="4630383" y="-6296"/>
            <a:ext cx="4500838" cy="461665"/>
          </a:xfrm>
          <a:prstGeom prst="rect">
            <a:avLst/>
          </a:prstGeom>
          <a:solidFill>
            <a:srgbClr val="FFFF99"/>
          </a:solidFill>
          <a:ln>
            <a:solidFill>
              <a:schemeClr val="accent1">
                <a:lumMod val="50000"/>
              </a:schemeClr>
            </a:solidFill>
          </a:ln>
        </p:spPr>
        <p:txBody>
          <a:bodyPr wrap="square">
            <a:spAutoFit/>
          </a:bodyPr>
          <a:lstStyle>
            <a:lvl1pPr eaLnBrk="0" hangingPunct="0">
              <a:spcBef>
                <a:spcPct val="20000"/>
              </a:spcBef>
              <a:buClr>
                <a:srgbClr val="3C8C93"/>
              </a:buClr>
              <a:buSzPct val="100000"/>
              <a:buFont typeface="Wingdings" pitchFamily="2" charset="2"/>
              <a:defRPr kumimoji="1" sz="1400">
                <a:solidFill>
                  <a:schemeClr val="tx1"/>
                </a:solidFill>
                <a:latin typeface="メイリオ" pitchFamily="50" charset="-128"/>
                <a:ea typeface="メイリオ" pitchFamily="50" charset="-128"/>
                <a:cs typeface="メイリオ" pitchFamily="50" charset="-128"/>
              </a:defRPr>
            </a:lvl1pPr>
            <a:lvl2pPr marL="742950" indent="-285750" eaLnBrk="0" hangingPunct="0">
              <a:spcBef>
                <a:spcPct val="20000"/>
              </a:spcBef>
              <a:buClr>
                <a:srgbClr val="3C8C93"/>
              </a:buClr>
              <a:buSzPct val="100000"/>
              <a:buFont typeface="Wingdings" pitchFamily="2" charset="2"/>
              <a:buChar char="l"/>
              <a:defRPr kumimoji="1" sz="2200">
                <a:solidFill>
                  <a:schemeClr val="tx1"/>
                </a:solidFill>
                <a:latin typeface="HGP平成丸ｺﾞｼｯｸ体W4" pitchFamily="50" charset="-128"/>
                <a:ea typeface="HGP平成丸ｺﾞｼｯｸ体W4" pitchFamily="50" charset="-128"/>
                <a:cs typeface="メイリオ" pitchFamily="50" charset="-128"/>
              </a:defRPr>
            </a:lvl2pPr>
            <a:lvl3pPr marL="1371600" indent="-457200" eaLnBrk="0" hangingPunct="0">
              <a:spcBef>
                <a:spcPct val="20000"/>
              </a:spcBef>
              <a:buClr>
                <a:srgbClr val="3C8C93"/>
              </a:buClr>
              <a:buSzPct val="100000"/>
              <a:buFont typeface="ヒラギノ角ゴ Pro W6"/>
              <a:buAutoNum type="circleNumDbPlain"/>
              <a:defRPr kumimoji="1" sz="2000">
                <a:solidFill>
                  <a:schemeClr val="tx1"/>
                </a:solidFill>
                <a:latin typeface="HGP平成丸ｺﾞｼｯｸ体W4" pitchFamily="50" charset="-128"/>
                <a:ea typeface="HGP平成丸ｺﾞｼｯｸ体W4" pitchFamily="50" charset="-128"/>
                <a:cs typeface="メイリオ" pitchFamily="50" charset="-128"/>
              </a:defRPr>
            </a:lvl3pPr>
            <a:lvl4pPr marL="1600200" indent="-228600" eaLnBrk="0" hangingPunct="0">
              <a:spcBef>
                <a:spcPct val="20000"/>
              </a:spcBef>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4pPr>
            <a:lvl5pPr marL="2057400" indent="-228600" eaLnBrk="0" hangingPunct="0">
              <a:spcBef>
                <a:spcPct val="20000"/>
              </a:spcBef>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5pPr>
            <a:lvl6pPr marL="2514600" indent="-228600" eaLnBrk="0" fontAlgn="base" hangingPunct="0">
              <a:spcBef>
                <a:spcPct val="20000"/>
              </a:spcBef>
              <a:spcAft>
                <a:spcPct val="0"/>
              </a:spcAft>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6pPr>
            <a:lvl7pPr marL="2971800" indent="-228600" eaLnBrk="0" fontAlgn="base" hangingPunct="0">
              <a:spcBef>
                <a:spcPct val="20000"/>
              </a:spcBef>
              <a:spcAft>
                <a:spcPct val="0"/>
              </a:spcAft>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7pPr>
            <a:lvl8pPr marL="3429000" indent="-228600" eaLnBrk="0" fontAlgn="base" hangingPunct="0">
              <a:spcBef>
                <a:spcPct val="20000"/>
              </a:spcBef>
              <a:spcAft>
                <a:spcPct val="0"/>
              </a:spcAft>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8pPr>
            <a:lvl9pPr marL="3886200" indent="-228600" eaLnBrk="0" fontAlgn="base" hangingPunct="0">
              <a:spcBef>
                <a:spcPct val="20000"/>
              </a:spcBef>
              <a:spcAft>
                <a:spcPct val="0"/>
              </a:spcAft>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9pPr>
          </a:lstStyle>
          <a:p>
            <a:pPr marL="285750" indent="-285750" eaLnBrk="1" hangingPunct="1">
              <a:spcBef>
                <a:spcPct val="0"/>
              </a:spcBef>
              <a:buClrTx/>
              <a:buSzTx/>
              <a:buFont typeface="HGS平成丸ｺﾞｼｯｸ体W4" panose="020F0500000000000000" pitchFamily="50" charset="-128"/>
              <a:buChar char="※"/>
            </a:pPr>
            <a:r>
              <a:rPr lang="ja-JP" altLang="en-US" sz="1200" dirty="0">
                <a:solidFill>
                  <a:schemeClr val="accent1">
                    <a:lumMod val="50000"/>
                  </a:schemeClr>
                </a:solidFill>
                <a:latin typeface="游ゴシック" panose="020B0400000000000000" pitchFamily="50" charset="-128"/>
                <a:ea typeface="游ゴシック" panose="020B0400000000000000" pitchFamily="50" charset="-128"/>
              </a:rPr>
              <a:t>御社のものに変更してください</a:t>
            </a:r>
            <a:endParaRPr lang="en-US" altLang="ja-JP" sz="1200" dirty="0">
              <a:solidFill>
                <a:schemeClr val="accent1">
                  <a:lumMod val="50000"/>
                </a:schemeClr>
              </a:solidFill>
              <a:latin typeface="游ゴシック" panose="020B0400000000000000" pitchFamily="50" charset="-128"/>
              <a:ea typeface="游ゴシック" panose="020B0400000000000000" pitchFamily="50" charset="-128"/>
            </a:endParaRPr>
          </a:p>
          <a:p>
            <a:pPr eaLnBrk="1" hangingPunct="1">
              <a:spcBef>
                <a:spcPct val="0"/>
              </a:spcBef>
              <a:buClrTx/>
              <a:buSzTx/>
            </a:pPr>
            <a:r>
              <a:rPr lang="en-US" altLang="ja-JP" sz="1200" dirty="0">
                <a:solidFill>
                  <a:schemeClr val="accent1">
                    <a:lumMod val="50000"/>
                  </a:schemeClr>
                </a:solidFill>
                <a:latin typeface="游ゴシック" panose="020B0400000000000000" pitchFamily="50" charset="-128"/>
                <a:ea typeface="游ゴシック" panose="020B0400000000000000" pitchFamily="50" charset="-128"/>
              </a:rPr>
              <a:t>  </a:t>
            </a:r>
            <a:r>
              <a:rPr lang="ja-JP" altLang="en-US" sz="1200" dirty="0">
                <a:solidFill>
                  <a:schemeClr val="accent1">
                    <a:lumMod val="50000"/>
                  </a:schemeClr>
                </a:solidFill>
                <a:latin typeface="游ゴシック" panose="020B0400000000000000" pitchFamily="50" charset="-128"/>
                <a:ea typeface="游ゴシック" panose="020B0400000000000000" pitchFamily="50" charset="-128"/>
              </a:rPr>
              <a:t>　試験を行わない場合はページを削除してください</a:t>
            </a:r>
            <a:endParaRPr lang="en-US" altLang="ja-JP" sz="1200" dirty="0">
              <a:solidFill>
                <a:schemeClr val="accent1">
                  <a:lumMod val="50000"/>
                </a:schemeClr>
              </a:solidFill>
              <a:latin typeface="游ゴシック" panose="020B0400000000000000" pitchFamily="50" charset="-128"/>
              <a:ea typeface="游ゴシック" panose="020B0400000000000000" pitchFamily="50" charset="-128"/>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タイトル 1">
            <a:extLst>
              <a:ext uri="{FF2B5EF4-FFF2-40B4-BE49-F238E27FC236}">
                <a16:creationId xmlns:a16="http://schemas.microsoft.com/office/drawing/2014/main" id="{D54366C9-E97C-49E3-BA17-80BAEE965A2C}"/>
              </a:ext>
            </a:extLst>
          </p:cNvPr>
          <p:cNvSpPr>
            <a:spLocks noGrp="1" noChangeArrowheads="1"/>
          </p:cNvSpPr>
          <p:nvPr>
            <p:ph type="title"/>
          </p:nvPr>
        </p:nvSpPr>
        <p:spPr>
          <a:xfrm>
            <a:off x="323850" y="260350"/>
            <a:ext cx="8134350" cy="865188"/>
          </a:xfrm>
        </p:spPr>
        <p:txBody>
          <a:bodyPr/>
          <a:lstStyle/>
          <a:p>
            <a:pPr eaLnBrk="1" hangingPunct="1"/>
            <a:r>
              <a:rPr lang="ja-JP" altLang="en-US" dirty="0"/>
              <a:t>４．ステップアップ制度について</a:t>
            </a:r>
          </a:p>
        </p:txBody>
      </p:sp>
      <p:sp>
        <p:nvSpPr>
          <p:cNvPr id="20483" name="コンテンツ プレースホルダー 2">
            <a:extLst>
              <a:ext uri="{FF2B5EF4-FFF2-40B4-BE49-F238E27FC236}">
                <a16:creationId xmlns:a16="http://schemas.microsoft.com/office/drawing/2014/main" id="{B5221BC6-02D6-43FF-A4C5-4AD4C1418CB9}"/>
              </a:ext>
            </a:extLst>
          </p:cNvPr>
          <p:cNvSpPr>
            <a:spLocks noGrp="1" noChangeArrowheads="1"/>
          </p:cNvSpPr>
          <p:nvPr>
            <p:ph idx="1"/>
          </p:nvPr>
        </p:nvSpPr>
        <p:spPr>
          <a:xfrm>
            <a:off x="685800" y="1268413"/>
            <a:ext cx="7772400" cy="4897437"/>
          </a:xfrm>
        </p:spPr>
        <p:txBody>
          <a:bodyPr/>
          <a:lstStyle/>
          <a:p>
            <a:pPr marL="0" indent="0" eaLnBrk="1" hangingPunct="1">
              <a:buClr>
                <a:srgbClr val="3C8C93"/>
              </a:buClr>
              <a:buFont typeface="Wingdings" panose="05000000000000000000" pitchFamily="2" charset="2"/>
              <a:buNone/>
            </a:pPr>
            <a:r>
              <a:rPr lang="ja-JP" altLang="en-US" dirty="0"/>
              <a:t>Ｃ．初任格付け表　</a:t>
            </a:r>
          </a:p>
        </p:txBody>
      </p:sp>
      <p:sp>
        <p:nvSpPr>
          <p:cNvPr id="20485" name="Rectangle 58">
            <a:extLst>
              <a:ext uri="{FF2B5EF4-FFF2-40B4-BE49-F238E27FC236}">
                <a16:creationId xmlns:a16="http://schemas.microsoft.com/office/drawing/2014/main" id="{0163329E-0A3D-4055-9FF1-A95524CE1099}"/>
              </a:ext>
            </a:extLst>
          </p:cNvPr>
          <p:cNvSpPr>
            <a:spLocks noChangeArrowheads="1"/>
          </p:cNvSpPr>
          <p:nvPr/>
        </p:nvSpPr>
        <p:spPr bwMode="auto">
          <a:xfrm>
            <a:off x="6443663" y="2109788"/>
            <a:ext cx="1643062" cy="700087"/>
          </a:xfrm>
          <a:prstGeom prst="rect">
            <a:avLst/>
          </a:prstGeom>
          <a:solidFill>
            <a:srgbClr val="F3F9FA"/>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lr>
                <a:srgbClr val="3C8C93"/>
              </a:buClr>
              <a:buSzPct val="100000"/>
              <a:buFont typeface="Wingdings" panose="05000000000000000000" pitchFamily="2" charset="2"/>
              <a:buChar char="l"/>
              <a:defRPr kumimoji="1" sz="2600">
                <a:solidFill>
                  <a:schemeClr val="tx1"/>
                </a:solidFill>
                <a:latin typeface="HGP平成丸ｺﾞｼｯｸ体W4" panose="020F0500000000000000" pitchFamily="50" charset="-128"/>
                <a:ea typeface="HGP平成丸ｺﾞｼｯｸ体W4" panose="020F0500000000000000" pitchFamily="50" charset="-128"/>
              </a:defRPr>
            </a:lvl1pPr>
            <a:lvl2pPr marL="742950" indent="-285750">
              <a:spcBef>
                <a:spcPct val="20000"/>
              </a:spcBef>
              <a:buClr>
                <a:srgbClr val="3C8C93"/>
              </a:buClr>
              <a:buSzPct val="100000"/>
              <a:buFont typeface="Wingdings" panose="05000000000000000000" pitchFamily="2" charset="2"/>
              <a:buChar char="l"/>
              <a:defRPr kumimoji="1" sz="2200">
                <a:solidFill>
                  <a:schemeClr val="tx1"/>
                </a:solidFill>
                <a:latin typeface="HGP平成丸ｺﾞｼｯｸ体W4" panose="020F0500000000000000" pitchFamily="50" charset="-128"/>
                <a:ea typeface="HGP平成丸ｺﾞｼｯｸ体W4" panose="020F0500000000000000" pitchFamily="50" charset="-128"/>
              </a:defRPr>
            </a:lvl2pPr>
            <a:lvl3pPr marL="1143000" indent="-228600">
              <a:spcBef>
                <a:spcPct val="20000"/>
              </a:spcBef>
              <a:buClr>
                <a:srgbClr val="3C8C93"/>
              </a:buClr>
              <a:buSzPct val="100000"/>
              <a:buFont typeface="ヒラギノ角ゴ Pro W6"/>
              <a:buAutoNum type="circleNumDbPlain"/>
              <a:defRPr kumimoji="1" sz="2000">
                <a:solidFill>
                  <a:schemeClr val="tx1"/>
                </a:solidFill>
                <a:latin typeface="HGP平成丸ｺﾞｼｯｸ体W4" panose="020F0500000000000000" pitchFamily="50" charset="-128"/>
                <a:ea typeface="HGP平成丸ｺﾞｼｯｸ体W4" panose="020F0500000000000000" pitchFamily="50" charset="-128"/>
              </a:defRPr>
            </a:lvl3pPr>
            <a:lvl4pPr marL="1600200" indent="-228600">
              <a:spcBef>
                <a:spcPct val="20000"/>
              </a:spcBef>
              <a:buClr>
                <a:srgbClr val="3C8C93"/>
              </a:buClr>
              <a:buSzPct val="100000"/>
              <a:buFont typeface="Wingdings" panose="05000000000000000000" pitchFamily="2" charset="2"/>
              <a:buChar char="l"/>
              <a:defRPr kumimoji="1">
                <a:solidFill>
                  <a:schemeClr val="tx1"/>
                </a:solidFill>
                <a:latin typeface="HGP平成丸ｺﾞｼｯｸ体W4" panose="020F0500000000000000" pitchFamily="50" charset="-128"/>
                <a:ea typeface="HGP平成丸ｺﾞｼｯｸ体W4" panose="020F0500000000000000" pitchFamily="50" charset="-128"/>
              </a:defRPr>
            </a:lvl4pPr>
            <a:lvl5pPr marL="2057400" indent="-228600">
              <a:spcBef>
                <a:spcPct val="20000"/>
              </a:spcBef>
              <a:buClr>
                <a:srgbClr val="3C8C93"/>
              </a:buClr>
              <a:buSzPct val="100000"/>
              <a:buFont typeface="Wingdings" panose="05000000000000000000" pitchFamily="2" charset="2"/>
              <a:buChar char="l"/>
              <a:defRPr kumimoji="1">
                <a:solidFill>
                  <a:schemeClr val="tx1"/>
                </a:solidFill>
                <a:latin typeface="HGP平成丸ｺﾞｼｯｸ体W4" panose="020F0500000000000000" pitchFamily="50" charset="-128"/>
                <a:ea typeface="HGP平成丸ｺﾞｼｯｸ体W4" panose="020F0500000000000000" pitchFamily="50" charset="-128"/>
              </a:defRPr>
            </a:lvl5pPr>
            <a:lvl6pPr marL="2514600" indent="-228600" eaLnBrk="0" fontAlgn="base" hangingPunct="0">
              <a:spcBef>
                <a:spcPct val="20000"/>
              </a:spcBef>
              <a:spcAft>
                <a:spcPct val="0"/>
              </a:spcAft>
              <a:buClr>
                <a:srgbClr val="3C8C93"/>
              </a:buClr>
              <a:buSzPct val="100000"/>
              <a:buFont typeface="Wingdings" panose="05000000000000000000" pitchFamily="2" charset="2"/>
              <a:buChar char="l"/>
              <a:defRPr kumimoji="1">
                <a:solidFill>
                  <a:schemeClr val="tx1"/>
                </a:solidFill>
                <a:latin typeface="HGP平成丸ｺﾞｼｯｸ体W4" panose="020F0500000000000000" pitchFamily="50" charset="-128"/>
                <a:ea typeface="HGP平成丸ｺﾞｼｯｸ体W4" panose="020F0500000000000000" pitchFamily="50" charset="-128"/>
              </a:defRPr>
            </a:lvl6pPr>
            <a:lvl7pPr marL="2971800" indent="-228600" eaLnBrk="0" fontAlgn="base" hangingPunct="0">
              <a:spcBef>
                <a:spcPct val="20000"/>
              </a:spcBef>
              <a:spcAft>
                <a:spcPct val="0"/>
              </a:spcAft>
              <a:buClr>
                <a:srgbClr val="3C8C93"/>
              </a:buClr>
              <a:buSzPct val="100000"/>
              <a:buFont typeface="Wingdings" panose="05000000000000000000" pitchFamily="2" charset="2"/>
              <a:buChar char="l"/>
              <a:defRPr kumimoji="1">
                <a:solidFill>
                  <a:schemeClr val="tx1"/>
                </a:solidFill>
                <a:latin typeface="HGP平成丸ｺﾞｼｯｸ体W4" panose="020F0500000000000000" pitchFamily="50" charset="-128"/>
                <a:ea typeface="HGP平成丸ｺﾞｼｯｸ体W4" panose="020F0500000000000000" pitchFamily="50" charset="-128"/>
              </a:defRPr>
            </a:lvl7pPr>
            <a:lvl8pPr marL="3429000" indent="-228600" eaLnBrk="0" fontAlgn="base" hangingPunct="0">
              <a:spcBef>
                <a:spcPct val="20000"/>
              </a:spcBef>
              <a:spcAft>
                <a:spcPct val="0"/>
              </a:spcAft>
              <a:buClr>
                <a:srgbClr val="3C8C93"/>
              </a:buClr>
              <a:buSzPct val="100000"/>
              <a:buFont typeface="Wingdings" panose="05000000000000000000" pitchFamily="2" charset="2"/>
              <a:buChar char="l"/>
              <a:defRPr kumimoji="1">
                <a:solidFill>
                  <a:schemeClr val="tx1"/>
                </a:solidFill>
                <a:latin typeface="HGP平成丸ｺﾞｼｯｸ体W4" panose="020F0500000000000000" pitchFamily="50" charset="-128"/>
                <a:ea typeface="HGP平成丸ｺﾞｼｯｸ体W4" panose="020F0500000000000000" pitchFamily="50" charset="-128"/>
              </a:defRPr>
            </a:lvl8pPr>
            <a:lvl9pPr marL="3886200" indent="-228600" eaLnBrk="0" fontAlgn="base" hangingPunct="0">
              <a:spcBef>
                <a:spcPct val="20000"/>
              </a:spcBef>
              <a:spcAft>
                <a:spcPct val="0"/>
              </a:spcAft>
              <a:buClr>
                <a:srgbClr val="3C8C93"/>
              </a:buClr>
              <a:buSzPct val="100000"/>
              <a:buFont typeface="Wingdings" panose="05000000000000000000" pitchFamily="2" charset="2"/>
              <a:buChar char="l"/>
              <a:defRPr kumimoji="1">
                <a:solidFill>
                  <a:schemeClr val="tx1"/>
                </a:solidFill>
                <a:latin typeface="HGP平成丸ｺﾞｼｯｸ体W4" panose="020F0500000000000000" pitchFamily="50" charset="-128"/>
                <a:ea typeface="HGP平成丸ｺﾞｼｯｸ体W4" panose="020F0500000000000000" pitchFamily="50" charset="-128"/>
              </a:defRPr>
            </a:lvl9pPr>
          </a:lstStyle>
          <a:p>
            <a:pPr algn="ctr" eaLnBrk="1" hangingPunct="1">
              <a:spcBef>
                <a:spcPct val="0"/>
              </a:spcBef>
              <a:buClrTx/>
              <a:buSzTx/>
              <a:buFontTx/>
              <a:buNone/>
            </a:pPr>
            <a:endParaRPr lang="ja-JP" altLang="en-US" sz="1200">
              <a:solidFill>
                <a:schemeClr val="bg2"/>
              </a:solidFill>
              <a:latin typeface="ＭＳ ゴシック" panose="020B0609070205080204" pitchFamily="49" charset="-128"/>
              <a:ea typeface="ＭＳ ゴシック" panose="020B0609070205080204" pitchFamily="49" charset="-128"/>
            </a:endParaRPr>
          </a:p>
        </p:txBody>
      </p:sp>
      <p:graphicFrame>
        <p:nvGraphicFramePr>
          <p:cNvPr id="8" name="コンテンツ プレースホルダ 5">
            <a:extLst>
              <a:ext uri="{FF2B5EF4-FFF2-40B4-BE49-F238E27FC236}">
                <a16:creationId xmlns:a16="http://schemas.microsoft.com/office/drawing/2014/main" id="{71B7C570-B14D-4A19-B685-BD7E25307824}"/>
              </a:ext>
            </a:extLst>
          </p:cNvPr>
          <p:cNvGraphicFramePr>
            <a:graphicFrameLocks/>
          </p:cNvGraphicFramePr>
          <p:nvPr>
            <p:extLst>
              <p:ext uri="{D42A27DB-BD31-4B8C-83A1-F6EECF244321}">
                <p14:modId xmlns:p14="http://schemas.microsoft.com/office/powerpoint/2010/main" val="305524087"/>
              </p:ext>
            </p:extLst>
          </p:nvPr>
        </p:nvGraphicFramePr>
        <p:xfrm>
          <a:off x="755650" y="2122488"/>
          <a:ext cx="3257550" cy="2305052"/>
        </p:xfrm>
        <a:graphic>
          <a:graphicData uri="http://schemas.openxmlformats.org/drawingml/2006/table">
            <a:tbl>
              <a:tblPr firstRow="1" bandRow="1">
                <a:tableStyleId>{5C22544A-7EE6-4342-B048-85BDC9FD1C3A}</a:tableStyleId>
              </a:tblPr>
              <a:tblGrid>
                <a:gridCol w="1685911">
                  <a:extLst>
                    <a:ext uri="{9D8B030D-6E8A-4147-A177-3AD203B41FA5}">
                      <a16:colId xmlns:a16="http://schemas.microsoft.com/office/drawing/2014/main" val="20000"/>
                    </a:ext>
                  </a:extLst>
                </a:gridCol>
                <a:gridCol w="821539">
                  <a:extLst>
                    <a:ext uri="{9D8B030D-6E8A-4147-A177-3AD203B41FA5}">
                      <a16:colId xmlns:a16="http://schemas.microsoft.com/office/drawing/2014/main" val="20001"/>
                    </a:ext>
                  </a:extLst>
                </a:gridCol>
                <a:gridCol w="750100">
                  <a:extLst>
                    <a:ext uri="{9D8B030D-6E8A-4147-A177-3AD203B41FA5}">
                      <a16:colId xmlns:a16="http://schemas.microsoft.com/office/drawing/2014/main" val="20002"/>
                    </a:ext>
                  </a:extLst>
                </a:gridCol>
              </a:tblGrid>
              <a:tr h="576263">
                <a:tc>
                  <a:txBody>
                    <a:bodyPr/>
                    <a:lstStyle/>
                    <a:p>
                      <a:pPr algn="ctr"/>
                      <a:r>
                        <a:rPr kumimoji="1" lang="ja-JP" altLang="en-US" sz="1200" b="0" dirty="0">
                          <a:solidFill>
                            <a:schemeClr val="bg2"/>
                          </a:solidFill>
                          <a:latin typeface="游ゴシック Medium" panose="020B0500000000000000" pitchFamily="50" charset="-128"/>
                          <a:ea typeface="游ゴシック Medium" panose="020B0500000000000000" pitchFamily="50" charset="-128"/>
                        </a:rPr>
                        <a:t>卒業学校</a:t>
                      </a:r>
                    </a:p>
                  </a:txBody>
                  <a:tcPr marT="45741" marB="45741" anchor="ctr">
                    <a:lnL w="9525"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tcPr>
                </a:tc>
                <a:tc>
                  <a:txBody>
                    <a:bodyPr/>
                    <a:lstStyle/>
                    <a:p>
                      <a:pPr algn="ctr"/>
                      <a:r>
                        <a:rPr kumimoji="1" lang="ja-JP" altLang="en-US" sz="1200" b="0" dirty="0">
                          <a:solidFill>
                            <a:schemeClr val="bg2"/>
                          </a:solidFill>
                          <a:latin typeface="游ゴシック Medium" panose="020B0500000000000000" pitchFamily="50" charset="-128"/>
                          <a:ea typeface="游ゴシック Medium" panose="020B0500000000000000" pitchFamily="50" charset="-128"/>
                        </a:rPr>
                        <a:t>成長等級</a:t>
                      </a:r>
                      <a:endParaRPr kumimoji="1" lang="en-US" altLang="ja-JP" sz="1200" b="0" dirty="0">
                        <a:solidFill>
                          <a:schemeClr val="bg2"/>
                        </a:solidFill>
                        <a:latin typeface="游ゴシック Medium" panose="020B0500000000000000" pitchFamily="50" charset="-128"/>
                        <a:ea typeface="游ゴシック Medium" panose="020B0500000000000000" pitchFamily="50" charset="-128"/>
                      </a:endParaRPr>
                    </a:p>
                  </a:txBody>
                  <a:tcPr marT="45741" marB="45741" anchor="ctr">
                    <a:lnL w="12700"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tcPr>
                </a:tc>
                <a:tc>
                  <a:txBody>
                    <a:bodyPr/>
                    <a:lstStyle/>
                    <a:p>
                      <a:pPr algn="ctr"/>
                      <a:r>
                        <a:rPr kumimoji="1" lang="ja-JP" altLang="en-US" sz="1200" b="0" dirty="0">
                          <a:solidFill>
                            <a:schemeClr val="bg2"/>
                          </a:solidFill>
                          <a:latin typeface="游ゴシック Medium" panose="020B0500000000000000" pitchFamily="50" charset="-128"/>
                          <a:ea typeface="游ゴシック Medium" panose="020B0500000000000000" pitchFamily="50" charset="-128"/>
                        </a:rPr>
                        <a:t>年齢</a:t>
                      </a:r>
                    </a:p>
                  </a:txBody>
                  <a:tcPr marT="45741" marB="45741" anchor="ctr">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tcPr>
                </a:tc>
                <a:extLst>
                  <a:ext uri="{0D108BD9-81ED-4DB2-BD59-A6C34878D82A}">
                    <a16:rowId xmlns:a16="http://schemas.microsoft.com/office/drawing/2014/main" val="10000"/>
                  </a:ext>
                </a:extLst>
              </a:tr>
              <a:tr h="576263">
                <a:tc>
                  <a:txBody>
                    <a:bodyPr/>
                    <a:lstStyle/>
                    <a:p>
                      <a:pPr algn="ctr"/>
                      <a:r>
                        <a:rPr kumimoji="1" lang="ja-JP" altLang="en-US" sz="1200" b="0" dirty="0">
                          <a:solidFill>
                            <a:schemeClr val="bg2"/>
                          </a:solidFill>
                          <a:latin typeface="游ゴシック Medium" panose="020B0500000000000000" pitchFamily="50" charset="-128"/>
                          <a:ea typeface="游ゴシック Medium" panose="020B0500000000000000" pitchFamily="50" charset="-128"/>
                        </a:rPr>
                        <a:t>高　　　校</a:t>
                      </a:r>
                    </a:p>
                  </a:txBody>
                  <a:tcPr marT="45741" marB="45741" anchor="ctr">
                    <a:lnL w="9525"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solidFill>
                      <a:schemeClr val="accent1"/>
                    </a:solidFill>
                  </a:tcPr>
                </a:tc>
                <a:tc>
                  <a:txBody>
                    <a:bodyPr/>
                    <a:lstStyle/>
                    <a:p>
                      <a:pPr algn="ctr"/>
                      <a:r>
                        <a:rPr kumimoji="1" lang="en-US" altLang="ja-JP" sz="1200" b="0" dirty="0">
                          <a:solidFill>
                            <a:schemeClr val="bg2"/>
                          </a:solidFill>
                          <a:latin typeface="游ゴシック Medium" panose="020B0500000000000000" pitchFamily="50" charset="-128"/>
                          <a:ea typeface="游ゴシック Medium" panose="020B0500000000000000" pitchFamily="50" charset="-128"/>
                        </a:rPr>
                        <a:t>1</a:t>
                      </a:r>
                      <a:r>
                        <a:rPr kumimoji="1" lang="ja-JP" altLang="en-US" sz="1200" b="0" dirty="0">
                          <a:solidFill>
                            <a:schemeClr val="bg2"/>
                          </a:solidFill>
                          <a:latin typeface="游ゴシック Medium" panose="020B0500000000000000" pitchFamily="50" charset="-128"/>
                          <a:ea typeface="游ゴシック Medium" panose="020B0500000000000000" pitchFamily="50" charset="-128"/>
                        </a:rPr>
                        <a:t>等級</a:t>
                      </a:r>
                    </a:p>
                  </a:txBody>
                  <a:tcPr marT="45741" marB="45741" anchor="ctr">
                    <a:lnL w="12700"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tcPr>
                </a:tc>
                <a:tc>
                  <a:txBody>
                    <a:bodyPr/>
                    <a:lstStyle/>
                    <a:p>
                      <a:pPr algn="ctr"/>
                      <a:r>
                        <a:rPr kumimoji="1" lang="en-US" altLang="ja-JP" sz="1200" b="0" dirty="0">
                          <a:solidFill>
                            <a:schemeClr val="bg2"/>
                          </a:solidFill>
                          <a:latin typeface="游ゴシック Medium" panose="020B0500000000000000" pitchFamily="50" charset="-128"/>
                          <a:ea typeface="游ゴシック Medium" panose="020B0500000000000000" pitchFamily="50" charset="-128"/>
                        </a:rPr>
                        <a:t>18</a:t>
                      </a:r>
                      <a:endParaRPr kumimoji="1" lang="ja-JP" altLang="en-US" sz="1200" b="0" dirty="0">
                        <a:solidFill>
                          <a:schemeClr val="bg2"/>
                        </a:solidFill>
                        <a:latin typeface="游ゴシック Medium" panose="020B0500000000000000" pitchFamily="50" charset="-128"/>
                        <a:ea typeface="游ゴシック Medium" panose="020B0500000000000000" pitchFamily="50" charset="-128"/>
                      </a:endParaRPr>
                    </a:p>
                  </a:txBody>
                  <a:tcPr marT="45741" marB="45741" anchor="ctr">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tcPr>
                </a:tc>
                <a:extLst>
                  <a:ext uri="{0D108BD9-81ED-4DB2-BD59-A6C34878D82A}">
                    <a16:rowId xmlns:a16="http://schemas.microsoft.com/office/drawing/2014/main" val="10001"/>
                  </a:ext>
                </a:extLst>
              </a:tr>
              <a:tr h="576263">
                <a:tc>
                  <a:txBody>
                    <a:bodyPr/>
                    <a:lstStyle/>
                    <a:p>
                      <a:pPr algn="ctr"/>
                      <a:r>
                        <a:rPr kumimoji="1" lang="ja-JP" altLang="en-US" sz="1200" b="0" dirty="0">
                          <a:solidFill>
                            <a:schemeClr val="bg2"/>
                          </a:solidFill>
                          <a:latin typeface="游ゴシック Medium" panose="020B0500000000000000" pitchFamily="50" charset="-128"/>
                          <a:ea typeface="游ゴシック Medium" panose="020B0500000000000000" pitchFamily="50" charset="-128"/>
                        </a:rPr>
                        <a:t>短大・専門学校</a:t>
                      </a:r>
                    </a:p>
                  </a:txBody>
                  <a:tcPr marT="45741" marB="45741" anchor="ctr">
                    <a:lnL w="9525"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solidFill>
                      <a:schemeClr val="accent1"/>
                    </a:solidFill>
                  </a:tcPr>
                </a:tc>
                <a:tc>
                  <a:txBody>
                    <a:bodyPr/>
                    <a:lstStyle/>
                    <a:p>
                      <a:pPr algn="ctr"/>
                      <a:r>
                        <a:rPr kumimoji="1" lang="en-US" altLang="ja-JP" sz="1200" b="0" dirty="0">
                          <a:solidFill>
                            <a:schemeClr val="bg2"/>
                          </a:solidFill>
                          <a:latin typeface="游ゴシック Medium" panose="020B0500000000000000" pitchFamily="50" charset="-128"/>
                          <a:ea typeface="游ゴシック Medium" panose="020B0500000000000000" pitchFamily="50" charset="-128"/>
                        </a:rPr>
                        <a:t>2</a:t>
                      </a:r>
                      <a:r>
                        <a:rPr kumimoji="1" lang="ja-JP" altLang="en-US" sz="1200" b="0" dirty="0">
                          <a:solidFill>
                            <a:schemeClr val="bg2"/>
                          </a:solidFill>
                          <a:latin typeface="游ゴシック Medium" panose="020B0500000000000000" pitchFamily="50" charset="-128"/>
                          <a:ea typeface="游ゴシック Medium" panose="020B0500000000000000" pitchFamily="50" charset="-128"/>
                        </a:rPr>
                        <a:t>等級</a:t>
                      </a:r>
                    </a:p>
                  </a:txBody>
                  <a:tcPr marT="45741" marB="45741" anchor="ctr">
                    <a:lnL w="12700"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tcPr>
                </a:tc>
                <a:tc>
                  <a:txBody>
                    <a:bodyPr/>
                    <a:lstStyle/>
                    <a:p>
                      <a:pPr algn="ctr"/>
                      <a:r>
                        <a:rPr kumimoji="1" lang="en-US" altLang="ja-JP" sz="1200" b="0" dirty="0">
                          <a:solidFill>
                            <a:schemeClr val="bg2"/>
                          </a:solidFill>
                          <a:latin typeface="游ゴシック Medium" panose="020B0500000000000000" pitchFamily="50" charset="-128"/>
                          <a:ea typeface="游ゴシック Medium" panose="020B0500000000000000" pitchFamily="50" charset="-128"/>
                        </a:rPr>
                        <a:t>20</a:t>
                      </a:r>
                      <a:endParaRPr kumimoji="1" lang="ja-JP" altLang="en-US" sz="1200" b="0" dirty="0">
                        <a:solidFill>
                          <a:schemeClr val="bg2"/>
                        </a:solidFill>
                        <a:latin typeface="游ゴシック Medium" panose="020B0500000000000000" pitchFamily="50" charset="-128"/>
                        <a:ea typeface="游ゴシック Medium" panose="020B0500000000000000" pitchFamily="50" charset="-128"/>
                      </a:endParaRPr>
                    </a:p>
                  </a:txBody>
                  <a:tcPr marT="45741" marB="45741" anchor="ctr">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tcPr>
                </a:tc>
                <a:extLst>
                  <a:ext uri="{0D108BD9-81ED-4DB2-BD59-A6C34878D82A}">
                    <a16:rowId xmlns:a16="http://schemas.microsoft.com/office/drawing/2014/main" val="10002"/>
                  </a:ext>
                </a:extLst>
              </a:tr>
              <a:tr h="576263">
                <a:tc>
                  <a:txBody>
                    <a:bodyPr/>
                    <a:lstStyle/>
                    <a:p>
                      <a:pPr algn="ctr"/>
                      <a:r>
                        <a:rPr kumimoji="1" lang="ja-JP" altLang="en-US" sz="1200" b="0" dirty="0">
                          <a:solidFill>
                            <a:schemeClr val="bg2"/>
                          </a:solidFill>
                          <a:latin typeface="游ゴシック Medium" panose="020B0500000000000000" pitchFamily="50" charset="-128"/>
                          <a:ea typeface="游ゴシック Medium" panose="020B0500000000000000" pitchFamily="50" charset="-128"/>
                        </a:rPr>
                        <a:t>大　　　学</a:t>
                      </a:r>
                    </a:p>
                  </a:txBody>
                  <a:tcPr marT="45741" marB="45741" anchor="ctr">
                    <a:lnL w="9525"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solidFill>
                      <a:schemeClr val="accent1"/>
                    </a:solidFill>
                  </a:tcPr>
                </a:tc>
                <a:tc>
                  <a:txBody>
                    <a:bodyPr/>
                    <a:lstStyle/>
                    <a:p>
                      <a:pPr algn="ctr"/>
                      <a:r>
                        <a:rPr kumimoji="1" lang="en-US" altLang="ja-JP" sz="1200" b="0" dirty="0">
                          <a:solidFill>
                            <a:schemeClr val="bg2"/>
                          </a:solidFill>
                          <a:latin typeface="游ゴシック Medium" panose="020B0500000000000000" pitchFamily="50" charset="-128"/>
                          <a:ea typeface="游ゴシック Medium" panose="020B0500000000000000" pitchFamily="50" charset="-128"/>
                        </a:rPr>
                        <a:t>3</a:t>
                      </a:r>
                      <a:r>
                        <a:rPr kumimoji="1" lang="ja-JP" altLang="en-US" sz="1200" b="0" dirty="0">
                          <a:solidFill>
                            <a:schemeClr val="bg2"/>
                          </a:solidFill>
                          <a:latin typeface="游ゴシック Medium" panose="020B0500000000000000" pitchFamily="50" charset="-128"/>
                          <a:ea typeface="游ゴシック Medium" panose="020B0500000000000000" pitchFamily="50" charset="-128"/>
                        </a:rPr>
                        <a:t>等級</a:t>
                      </a:r>
                    </a:p>
                  </a:txBody>
                  <a:tcPr marT="45741" marB="45741" anchor="ctr">
                    <a:lnL w="12700"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tcPr>
                </a:tc>
                <a:tc>
                  <a:txBody>
                    <a:bodyPr/>
                    <a:lstStyle/>
                    <a:p>
                      <a:pPr algn="ctr"/>
                      <a:r>
                        <a:rPr kumimoji="1" lang="en-US" altLang="ja-JP" sz="1200" b="0" dirty="0">
                          <a:solidFill>
                            <a:schemeClr val="bg2"/>
                          </a:solidFill>
                          <a:latin typeface="游ゴシック Medium" panose="020B0500000000000000" pitchFamily="50" charset="-128"/>
                          <a:ea typeface="游ゴシック Medium" panose="020B0500000000000000" pitchFamily="50" charset="-128"/>
                        </a:rPr>
                        <a:t>22</a:t>
                      </a:r>
                      <a:endParaRPr kumimoji="1" lang="ja-JP" altLang="en-US" sz="1200" b="0" dirty="0">
                        <a:solidFill>
                          <a:schemeClr val="bg2"/>
                        </a:solidFill>
                        <a:latin typeface="游ゴシック Medium" panose="020B0500000000000000" pitchFamily="50" charset="-128"/>
                        <a:ea typeface="游ゴシック Medium" panose="020B0500000000000000" pitchFamily="50" charset="-128"/>
                      </a:endParaRPr>
                    </a:p>
                  </a:txBody>
                  <a:tcPr marT="45741" marB="45741" anchor="ctr">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tcPr>
                </a:tc>
                <a:extLst>
                  <a:ext uri="{0D108BD9-81ED-4DB2-BD59-A6C34878D82A}">
                    <a16:rowId xmlns:a16="http://schemas.microsoft.com/office/drawing/2014/main" val="10003"/>
                  </a:ext>
                </a:extLst>
              </a:tr>
            </a:tbl>
          </a:graphicData>
        </a:graphic>
      </p:graphicFrame>
      <p:graphicFrame>
        <p:nvGraphicFramePr>
          <p:cNvPr id="9" name="コンテンツ プレースホルダ 5">
            <a:extLst>
              <a:ext uri="{FF2B5EF4-FFF2-40B4-BE49-F238E27FC236}">
                <a16:creationId xmlns:a16="http://schemas.microsoft.com/office/drawing/2014/main" id="{427C5C9E-9069-4672-AAC4-655E62414DA0}"/>
              </a:ext>
            </a:extLst>
          </p:cNvPr>
          <p:cNvGraphicFramePr>
            <a:graphicFrameLocks/>
          </p:cNvGraphicFramePr>
          <p:nvPr>
            <p:extLst>
              <p:ext uri="{D42A27DB-BD31-4B8C-83A1-F6EECF244321}">
                <p14:modId xmlns:p14="http://schemas.microsoft.com/office/powerpoint/2010/main" val="4183375796"/>
              </p:ext>
            </p:extLst>
          </p:nvPr>
        </p:nvGraphicFramePr>
        <p:xfrm>
          <a:off x="4814888" y="2122488"/>
          <a:ext cx="3257550" cy="3457578"/>
        </p:xfrm>
        <a:graphic>
          <a:graphicData uri="http://schemas.openxmlformats.org/drawingml/2006/table">
            <a:tbl>
              <a:tblPr firstRow="1" bandRow="1">
                <a:tableStyleId>{5C22544A-7EE6-4342-B048-85BDC9FD1C3A}</a:tableStyleId>
              </a:tblPr>
              <a:tblGrid>
                <a:gridCol w="757215">
                  <a:extLst>
                    <a:ext uri="{9D8B030D-6E8A-4147-A177-3AD203B41FA5}">
                      <a16:colId xmlns:a16="http://schemas.microsoft.com/office/drawing/2014/main" val="20000"/>
                    </a:ext>
                  </a:extLst>
                </a:gridCol>
                <a:gridCol w="857258">
                  <a:extLst>
                    <a:ext uri="{9D8B030D-6E8A-4147-A177-3AD203B41FA5}">
                      <a16:colId xmlns:a16="http://schemas.microsoft.com/office/drawing/2014/main" val="20001"/>
                    </a:ext>
                  </a:extLst>
                </a:gridCol>
                <a:gridCol w="1643077">
                  <a:extLst>
                    <a:ext uri="{9D8B030D-6E8A-4147-A177-3AD203B41FA5}">
                      <a16:colId xmlns:a16="http://schemas.microsoft.com/office/drawing/2014/main" val="20002"/>
                    </a:ext>
                  </a:extLst>
                </a:gridCol>
              </a:tblGrid>
              <a:tr h="576263">
                <a:tc rowSpan="3">
                  <a:txBody>
                    <a:bodyPr/>
                    <a:lstStyle/>
                    <a:p>
                      <a:pPr algn="ctr"/>
                      <a:r>
                        <a:rPr kumimoji="1" lang="ja-JP" altLang="en-US" sz="1200" b="0" dirty="0">
                          <a:solidFill>
                            <a:schemeClr val="bg2"/>
                          </a:solidFill>
                          <a:latin typeface="游ゴシック Medium" panose="020B0500000000000000" pitchFamily="50" charset="-128"/>
                          <a:ea typeface="游ゴシック Medium" panose="020B0500000000000000" pitchFamily="50" charset="-128"/>
                        </a:rPr>
                        <a:t>中　堅　階　層</a:t>
                      </a:r>
                    </a:p>
                  </a:txBody>
                  <a:tcPr marT="45750" marB="45750" vert="eaVert" anchor="ctr">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solidFill>
                      <a:schemeClr val="accent1"/>
                    </a:solidFill>
                  </a:tcPr>
                </a:tc>
                <a:tc>
                  <a:txBody>
                    <a:bodyPr/>
                    <a:lstStyle/>
                    <a:p>
                      <a:pPr algn="ctr"/>
                      <a:r>
                        <a:rPr kumimoji="1" lang="en-US" altLang="ja-JP" sz="1200" b="0" dirty="0">
                          <a:solidFill>
                            <a:schemeClr val="bg2"/>
                          </a:solidFill>
                          <a:latin typeface="游ゴシック Medium" panose="020B0500000000000000" pitchFamily="50" charset="-128"/>
                          <a:ea typeface="游ゴシック Medium" panose="020B0500000000000000" pitchFamily="50" charset="-128"/>
                        </a:rPr>
                        <a:t>6</a:t>
                      </a:r>
                      <a:r>
                        <a:rPr kumimoji="1" lang="ja-JP" altLang="en-US" sz="1200" b="0" dirty="0">
                          <a:solidFill>
                            <a:schemeClr val="bg2"/>
                          </a:solidFill>
                          <a:latin typeface="游ゴシック Medium" panose="020B0500000000000000" pitchFamily="50" charset="-128"/>
                          <a:ea typeface="游ゴシック Medium" panose="020B0500000000000000" pitchFamily="50" charset="-128"/>
                        </a:rPr>
                        <a:t>等級</a:t>
                      </a:r>
                    </a:p>
                  </a:txBody>
                  <a:tcPr marT="45750" marB="45750" anchor="ctr">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noFill/>
                  </a:tcPr>
                </a:tc>
                <a:tc>
                  <a:txBody>
                    <a:bodyPr/>
                    <a:lstStyle/>
                    <a:p>
                      <a:pPr algn="ctr"/>
                      <a:r>
                        <a:rPr kumimoji="1" lang="en-US" altLang="ja-JP" sz="1200" b="0" dirty="0">
                          <a:solidFill>
                            <a:schemeClr val="bg2"/>
                          </a:solidFill>
                          <a:latin typeface="游ゴシック Medium" panose="020B0500000000000000" pitchFamily="50" charset="-128"/>
                          <a:ea typeface="游ゴシック Medium" panose="020B0500000000000000" pitchFamily="50" charset="-128"/>
                        </a:rPr>
                        <a:t>60</a:t>
                      </a:r>
                      <a:r>
                        <a:rPr kumimoji="1" lang="ja-JP" altLang="en-US" sz="1200" b="0" dirty="0">
                          <a:solidFill>
                            <a:schemeClr val="bg2"/>
                          </a:solidFill>
                          <a:latin typeface="游ゴシック Medium" panose="020B0500000000000000" pitchFamily="50" charset="-128"/>
                          <a:ea typeface="游ゴシック Medium" panose="020B0500000000000000" pitchFamily="50" charset="-128"/>
                        </a:rPr>
                        <a:t>点以上</a:t>
                      </a:r>
                    </a:p>
                  </a:txBody>
                  <a:tcPr marT="45750" marB="45750" anchor="ctr">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noFill/>
                  </a:tcPr>
                </a:tc>
                <a:extLst>
                  <a:ext uri="{0D108BD9-81ED-4DB2-BD59-A6C34878D82A}">
                    <a16:rowId xmlns:a16="http://schemas.microsoft.com/office/drawing/2014/main" val="10000"/>
                  </a:ext>
                </a:extLst>
              </a:tr>
              <a:tr h="576263">
                <a:tc vMerge="1">
                  <a:txBody>
                    <a:bodyPr/>
                    <a:lstStyle/>
                    <a:p>
                      <a:pPr algn="ctr"/>
                      <a:endParaRPr kumimoji="1" lang="ja-JP" altLang="en-US" sz="1200" b="0" dirty="0">
                        <a:solidFill>
                          <a:schemeClr val="bg2"/>
                        </a:solidFill>
                        <a:latin typeface="ＭＳ ゴシック" pitchFamily="49" charset="-128"/>
                        <a:ea typeface="ＭＳ ゴシック" pitchFamily="49" charset="-128"/>
                      </a:endParaRPr>
                    </a:p>
                  </a:txBody>
                  <a:tcPr anchor="ctr">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tcPr>
                </a:tc>
                <a:tc>
                  <a:txBody>
                    <a:bodyPr/>
                    <a:lstStyle/>
                    <a:p>
                      <a:pPr algn="ctr"/>
                      <a:r>
                        <a:rPr kumimoji="1" lang="en-US" altLang="ja-JP" sz="1200" b="0" dirty="0">
                          <a:solidFill>
                            <a:schemeClr val="bg2"/>
                          </a:solidFill>
                          <a:latin typeface="游ゴシック Medium" panose="020B0500000000000000" pitchFamily="50" charset="-128"/>
                          <a:ea typeface="游ゴシック Medium" panose="020B0500000000000000" pitchFamily="50" charset="-128"/>
                        </a:rPr>
                        <a:t>5</a:t>
                      </a:r>
                      <a:r>
                        <a:rPr kumimoji="1" lang="ja-JP" altLang="en-US" sz="1200" b="0" dirty="0">
                          <a:solidFill>
                            <a:schemeClr val="bg2"/>
                          </a:solidFill>
                          <a:latin typeface="游ゴシック Medium" panose="020B0500000000000000" pitchFamily="50" charset="-128"/>
                          <a:ea typeface="游ゴシック Medium" panose="020B0500000000000000" pitchFamily="50" charset="-128"/>
                        </a:rPr>
                        <a:t>等級</a:t>
                      </a:r>
                    </a:p>
                  </a:txBody>
                  <a:tcPr marT="45750" marB="45750" anchor="ctr">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noFill/>
                  </a:tcPr>
                </a:tc>
                <a:tc>
                  <a:txBody>
                    <a:bodyPr/>
                    <a:lstStyle/>
                    <a:p>
                      <a:pPr algn="ctr"/>
                      <a:r>
                        <a:rPr kumimoji="1" lang="en-US" altLang="ja-JP" sz="1200" b="0" dirty="0">
                          <a:solidFill>
                            <a:schemeClr val="bg2"/>
                          </a:solidFill>
                          <a:latin typeface="游ゴシック Medium" panose="020B0500000000000000" pitchFamily="50" charset="-128"/>
                          <a:ea typeface="游ゴシック Medium" panose="020B0500000000000000" pitchFamily="50" charset="-128"/>
                        </a:rPr>
                        <a:t>40</a:t>
                      </a:r>
                      <a:r>
                        <a:rPr kumimoji="1" lang="ja-JP" altLang="en-US" sz="1200" b="0" dirty="0">
                          <a:solidFill>
                            <a:schemeClr val="bg2"/>
                          </a:solidFill>
                          <a:latin typeface="游ゴシック Medium" panose="020B0500000000000000" pitchFamily="50" charset="-128"/>
                          <a:ea typeface="游ゴシック Medium" panose="020B0500000000000000" pitchFamily="50" charset="-128"/>
                        </a:rPr>
                        <a:t>点以上</a:t>
                      </a:r>
                    </a:p>
                  </a:txBody>
                  <a:tcPr marT="45750" marB="45750" anchor="ctr">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tcPr>
                </a:tc>
                <a:extLst>
                  <a:ext uri="{0D108BD9-81ED-4DB2-BD59-A6C34878D82A}">
                    <a16:rowId xmlns:a16="http://schemas.microsoft.com/office/drawing/2014/main" val="10001"/>
                  </a:ext>
                </a:extLst>
              </a:tr>
              <a:tr h="576263">
                <a:tc vMerge="1">
                  <a:txBody>
                    <a:bodyPr/>
                    <a:lstStyle/>
                    <a:p>
                      <a:pPr algn="ctr"/>
                      <a:endParaRPr kumimoji="1" lang="ja-JP" altLang="en-US" sz="1200" b="0" dirty="0">
                        <a:solidFill>
                          <a:schemeClr val="bg2"/>
                        </a:solidFill>
                        <a:latin typeface="ＭＳ ゴシック" pitchFamily="49" charset="-128"/>
                        <a:ea typeface="ＭＳ ゴシック" pitchFamily="49" charset="-128"/>
                      </a:endParaRPr>
                    </a:p>
                  </a:txBody>
                  <a:tcPr anchor="ctr">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tcPr>
                </a:tc>
                <a:tc>
                  <a:txBody>
                    <a:bodyPr/>
                    <a:lstStyle/>
                    <a:p>
                      <a:pPr algn="ctr"/>
                      <a:r>
                        <a:rPr kumimoji="1" lang="en-US" altLang="ja-JP" sz="1200" b="0" dirty="0">
                          <a:solidFill>
                            <a:schemeClr val="bg2"/>
                          </a:solidFill>
                          <a:latin typeface="游ゴシック Medium" panose="020B0500000000000000" pitchFamily="50" charset="-128"/>
                          <a:ea typeface="游ゴシック Medium" panose="020B0500000000000000" pitchFamily="50" charset="-128"/>
                        </a:rPr>
                        <a:t>4</a:t>
                      </a:r>
                      <a:r>
                        <a:rPr kumimoji="1" lang="ja-JP" altLang="en-US" sz="1200" b="0" dirty="0">
                          <a:solidFill>
                            <a:schemeClr val="bg2"/>
                          </a:solidFill>
                          <a:latin typeface="游ゴシック Medium" panose="020B0500000000000000" pitchFamily="50" charset="-128"/>
                          <a:ea typeface="游ゴシック Medium" panose="020B0500000000000000" pitchFamily="50" charset="-128"/>
                        </a:rPr>
                        <a:t>等級</a:t>
                      </a:r>
                    </a:p>
                  </a:txBody>
                  <a:tcPr marT="45750" marB="45750" anchor="ctr">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noFill/>
                  </a:tcPr>
                </a:tc>
                <a:tc>
                  <a:txBody>
                    <a:bodyPr/>
                    <a:lstStyle/>
                    <a:p>
                      <a:pPr algn="ctr"/>
                      <a:r>
                        <a:rPr kumimoji="1" lang="en-US" altLang="ja-JP" sz="1200" b="0" dirty="0">
                          <a:solidFill>
                            <a:schemeClr val="bg2"/>
                          </a:solidFill>
                          <a:latin typeface="游ゴシック Medium" panose="020B0500000000000000" pitchFamily="50" charset="-128"/>
                          <a:ea typeface="游ゴシック Medium" panose="020B0500000000000000" pitchFamily="50" charset="-128"/>
                        </a:rPr>
                        <a:t>40</a:t>
                      </a:r>
                      <a:r>
                        <a:rPr kumimoji="1" lang="ja-JP" altLang="en-US" sz="1200" b="0" dirty="0">
                          <a:solidFill>
                            <a:schemeClr val="bg2"/>
                          </a:solidFill>
                          <a:latin typeface="游ゴシック Medium" panose="020B0500000000000000" pitchFamily="50" charset="-128"/>
                          <a:ea typeface="游ゴシック Medium" panose="020B0500000000000000" pitchFamily="50" charset="-128"/>
                        </a:rPr>
                        <a:t>点未満</a:t>
                      </a:r>
                    </a:p>
                  </a:txBody>
                  <a:tcPr marT="45750" marB="45750" anchor="ctr">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tcPr>
                </a:tc>
                <a:extLst>
                  <a:ext uri="{0D108BD9-81ED-4DB2-BD59-A6C34878D82A}">
                    <a16:rowId xmlns:a16="http://schemas.microsoft.com/office/drawing/2014/main" val="10002"/>
                  </a:ext>
                </a:extLst>
              </a:tr>
              <a:tr h="576263">
                <a:tc rowSpan="3">
                  <a:txBody>
                    <a:bodyPr/>
                    <a:lstStyle/>
                    <a:p>
                      <a:pPr algn="ctr"/>
                      <a:r>
                        <a:rPr kumimoji="1" lang="ja-JP" altLang="en-US" sz="1200" b="0" dirty="0">
                          <a:solidFill>
                            <a:schemeClr val="bg2"/>
                          </a:solidFill>
                          <a:latin typeface="游ゴシック Medium" panose="020B0500000000000000" pitchFamily="50" charset="-128"/>
                          <a:ea typeface="游ゴシック Medium" panose="020B0500000000000000" pitchFamily="50" charset="-128"/>
                        </a:rPr>
                        <a:t>一　般　階　層</a:t>
                      </a:r>
                    </a:p>
                  </a:txBody>
                  <a:tcPr marT="45750" marB="45750" vert="eaVert" anchor="ctr">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solidFill>
                      <a:schemeClr val="accent1"/>
                    </a:solidFill>
                  </a:tcPr>
                </a:tc>
                <a:tc>
                  <a:txBody>
                    <a:bodyPr/>
                    <a:lstStyle/>
                    <a:p>
                      <a:pPr algn="ctr"/>
                      <a:r>
                        <a:rPr kumimoji="1" lang="en-US" altLang="ja-JP" sz="1200" b="0" dirty="0">
                          <a:solidFill>
                            <a:schemeClr val="bg2"/>
                          </a:solidFill>
                          <a:latin typeface="游ゴシック Medium" panose="020B0500000000000000" pitchFamily="50" charset="-128"/>
                          <a:ea typeface="游ゴシック Medium" panose="020B0500000000000000" pitchFamily="50" charset="-128"/>
                        </a:rPr>
                        <a:t>3</a:t>
                      </a:r>
                      <a:r>
                        <a:rPr kumimoji="1" lang="ja-JP" altLang="en-US" sz="1200" b="0" dirty="0">
                          <a:solidFill>
                            <a:schemeClr val="bg2"/>
                          </a:solidFill>
                          <a:latin typeface="游ゴシック Medium" panose="020B0500000000000000" pitchFamily="50" charset="-128"/>
                          <a:ea typeface="游ゴシック Medium" panose="020B0500000000000000" pitchFamily="50" charset="-128"/>
                        </a:rPr>
                        <a:t>等級</a:t>
                      </a:r>
                    </a:p>
                  </a:txBody>
                  <a:tcPr marT="45750" marB="45750" anchor="ctr">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noFill/>
                  </a:tcPr>
                </a:tc>
                <a:tc>
                  <a:txBody>
                    <a:bodyPr/>
                    <a:lstStyle/>
                    <a:p>
                      <a:pPr algn="ctr"/>
                      <a:r>
                        <a:rPr kumimoji="1" lang="en-US" altLang="ja-JP" sz="1200" b="0" dirty="0">
                          <a:solidFill>
                            <a:schemeClr val="bg2"/>
                          </a:solidFill>
                          <a:latin typeface="游ゴシック Medium" panose="020B0500000000000000" pitchFamily="50" charset="-128"/>
                          <a:ea typeface="游ゴシック Medium" panose="020B0500000000000000" pitchFamily="50" charset="-128"/>
                        </a:rPr>
                        <a:t>60</a:t>
                      </a:r>
                      <a:r>
                        <a:rPr kumimoji="1" lang="ja-JP" altLang="en-US" sz="1200" b="0" dirty="0">
                          <a:solidFill>
                            <a:schemeClr val="bg2"/>
                          </a:solidFill>
                          <a:latin typeface="游ゴシック Medium" panose="020B0500000000000000" pitchFamily="50" charset="-128"/>
                          <a:ea typeface="游ゴシック Medium" panose="020B0500000000000000" pitchFamily="50" charset="-128"/>
                        </a:rPr>
                        <a:t>点以上</a:t>
                      </a:r>
                    </a:p>
                  </a:txBody>
                  <a:tcPr marT="45750" marB="45750" anchor="ctr">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tcPr>
                </a:tc>
                <a:extLst>
                  <a:ext uri="{0D108BD9-81ED-4DB2-BD59-A6C34878D82A}">
                    <a16:rowId xmlns:a16="http://schemas.microsoft.com/office/drawing/2014/main" val="10003"/>
                  </a:ext>
                </a:extLst>
              </a:tr>
              <a:tr h="576263">
                <a:tc vMerge="1">
                  <a:txBody>
                    <a:bodyPr/>
                    <a:lstStyle/>
                    <a:p>
                      <a:pPr algn="ctr"/>
                      <a:endParaRPr kumimoji="1" lang="ja-JP" altLang="en-US" sz="1200" b="0" dirty="0">
                        <a:solidFill>
                          <a:schemeClr val="bg2"/>
                        </a:solidFill>
                        <a:latin typeface="ＭＳ ゴシック" pitchFamily="49" charset="-128"/>
                        <a:ea typeface="ＭＳ ゴシック" pitchFamily="49" charset="-128"/>
                      </a:endParaRPr>
                    </a:p>
                  </a:txBody>
                  <a:tcPr anchor="ctr">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tcPr>
                </a:tc>
                <a:tc>
                  <a:txBody>
                    <a:bodyPr/>
                    <a:lstStyle/>
                    <a:p>
                      <a:pPr algn="ctr"/>
                      <a:r>
                        <a:rPr kumimoji="1" lang="en-US" altLang="ja-JP" sz="1200" b="0" dirty="0">
                          <a:solidFill>
                            <a:schemeClr val="bg2"/>
                          </a:solidFill>
                          <a:latin typeface="游ゴシック Medium" panose="020B0500000000000000" pitchFamily="50" charset="-128"/>
                          <a:ea typeface="游ゴシック Medium" panose="020B0500000000000000" pitchFamily="50" charset="-128"/>
                        </a:rPr>
                        <a:t>2</a:t>
                      </a:r>
                      <a:r>
                        <a:rPr kumimoji="1" lang="ja-JP" altLang="en-US" sz="1200" b="0" dirty="0">
                          <a:solidFill>
                            <a:schemeClr val="bg2"/>
                          </a:solidFill>
                          <a:latin typeface="游ゴシック Medium" panose="020B0500000000000000" pitchFamily="50" charset="-128"/>
                          <a:ea typeface="游ゴシック Medium" panose="020B0500000000000000" pitchFamily="50" charset="-128"/>
                        </a:rPr>
                        <a:t>等級</a:t>
                      </a:r>
                    </a:p>
                  </a:txBody>
                  <a:tcPr marT="45750" marB="45750" anchor="ctr">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noFill/>
                  </a:tcPr>
                </a:tc>
                <a:tc>
                  <a:txBody>
                    <a:bodyPr/>
                    <a:lstStyle/>
                    <a:p>
                      <a:pPr algn="ctr"/>
                      <a:r>
                        <a:rPr kumimoji="1" lang="en-US" altLang="ja-JP" sz="1200" b="0" dirty="0">
                          <a:solidFill>
                            <a:schemeClr val="bg2"/>
                          </a:solidFill>
                          <a:latin typeface="游ゴシック Medium" panose="020B0500000000000000" pitchFamily="50" charset="-128"/>
                          <a:ea typeface="游ゴシック Medium" panose="020B0500000000000000" pitchFamily="50" charset="-128"/>
                        </a:rPr>
                        <a:t>40</a:t>
                      </a:r>
                      <a:r>
                        <a:rPr kumimoji="1" lang="ja-JP" altLang="en-US" sz="1200" b="0" dirty="0">
                          <a:solidFill>
                            <a:schemeClr val="bg2"/>
                          </a:solidFill>
                          <a:latin typeface="游ゴシック Medium" panose="020B0500000000000000" pitchFamily="50" charset="-128"/>
                          <a:ea typeface="游ゴシック Medium" panose="020B0500000000000000" pitchFamily="50" charset="-128"/>
                        </a:rPr>
                        <a:t>点以上</a:t>
                      </a:r>
                    </a:p>
                  </a:txBody>
                  <a:tcPr marT="45750" marB="45750" anchor="ctr">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tcPr>
                </a:tc>
                <a:extLst>
                  <a:ext uri="{0D108BD9-81ED-4DB2-BD59-A6C34878D82A}">
                    <a16:rowId xmlns:a16="http://schemas.microsoft.com/office/drawing/2014/main" val="10004"/>
                  </a:ext>
                </a:extLst>
              </a:tr>
              <a:tr h="576263">
                <a:tc vMerge="1">
                  <a:txBody>
                    <a:bodyPr/>
                    <a:lstStyle/>
                    <a:p>
                      <a:pPr algn="ctr"/>
                      <a:endParaRPr kumimoji="1" lang="ja-JP" altLang="en-US" sz="1200" b="0" dirty="0">
                        <a:solidFill>
                          <a:schemeClr val="bg2"/>
                        </a:solidFill>
                        <a:latin typeface="ＭＳ ゴシック" pitchFamily="49" charset="-128"/>
                        <a:ea typeface="ＭＳ ゴシック" pitchFamily="49" charset="-128"/>
                      </a:endParaRPr>
                    </a:p>
                  </a:txBody>
                  <a:tcPr anchor="ctr">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tcPr>
                </a:tc>
                <a:tc>
                  <a:txBody>
                    <a:bodyPr/>
                    <a:lstStyle/>
                    <a:p>
                      <a:pPr algn="ctr"/>
                      <a:r>
                        <a:rPr kumimoji="1" lang="en-US" altLang="ja-JP" sz="1200" b="0" dirty="0">
                          <a:solidFill>
                            <a:schemeClr val="bg2"/>
                          </a:solidFill>
                          <a:latin typeface="游ゴシック Medium" panose="020B0500000000000000" pitchFamily="50" charset="-128"/>
                          <a:ea typeface="游ゴシック Medium" panose="020B0500000000000000" pitchFamily="50" charset="-128"/>
                        </a:rPr>
                        <a:t>1</a:t>
                      </a:r>
                      <a:r>
                        <a:rPr kumimoji="1" lang="ja-JP" altLang="en-US" sz="1200" b="0" dirty="0">
                          <a:solidFill>
                            <a:schemeClr val="bg2"/>
                          </a:solidFill>
                          <a:latin typeface="游ゴシック Medium" panose="020B0500000000000000" pitchFamily="50" charset="-128"/>
                          <a:ea typeface="游ゴシック Medium" panose="020B0500000000000000" pitchFamily="50" charset="-128"/>
                        </a:rPr>
                        <a:t>等級</a:t>
                      </a:r>
                    </a:p>
                  </a:txBody>
                  <a:tcPr marT="45750" marB="45750" anchor="ctr">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noFill/>
                  </a:tcPr>
                </a:tc>
                <a:tc>
                  <a:txBody>
                    <a:bodyPr/>
                    <a:lstStyle/>
                    <a:p>
                      <a:pPr algn="ctr"/>
                      <a:r>
                        <a:rPr kumimoji="1" lang="en-US" altLang="ja-JP" sz="1200" b="0" dirty="0">
                          <a:solidFill>
                            <a:schemeClr val="bg2"/>
                          </a:solidFill>
                          <a:latin typeface="游ゴシック Medium" panose="020B0500000000000000" pitchFamily="50" charset="-128"/>
                          <a:ea typeface="游ゴシック Medium" panose="020B0500000000000000" pitchFamily="50" charset="-128"/>
                        </a:rPr>
                        <a:t>40</a:t>
                      </a:r>
                      <a:r>
                        <a:rPr kumimoji="1" lang="ja-JP" altLang="en-US" sz="1200" b="0" dirty="0">
                          <a:solidFill>
                            <a:schemeClr val="bg2"/>
                          </a:solidFill>
                          <a:latin typeface="游ゴシック Medium" panose="020B0500000000000000" pitchFamily="50" charset="-128"/>
                          <a:ea typeface="游ゴシック Medium" panose="020B0500000000000000" pitchFamily="50" charset="-128"/>
                        </a:rPr>
                        <a:t>点未満</a:t>
                      </a:r>
                    </a:p>
                  </a:txBody>
                  <a:tcPr marT="45750" marB="45750" anchor="ctr">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tcPr>
                </a:tc>
                <a:extLst>
                  <a:ext uri="{0D108BD9-81ED-4DB2-BD59-A6C34878D82A}">
                    <a16:rowId xmlns:a16="http://schemas.microsoft.com/office/drawing/2014/main" val="10005"/>
                  </a:ext>
                </a:extLst>
              </a:tr>
            </a:tbl>
          </a:graphicData>
        </a:graphic>
      </p:graphicFrame>
      <p:sp>
        <p:nvSpPr>
          <p:cNvPr id="20534" name="テキスト ボックス 7">
            <a:extLst>
              <a:ext uri="{FF2B5EF4-FFF2-40B4-BE49-F238E27FC236}">
                <a16:creationId xmlns:a16="http://schemas.microsoft.com/office/drawing/2014/main" id="{1A237B5B-99EB-4E02-AFF6-AE847817B623}"/>
              </a:ext>
            </a:extLst>
          </p:cNvPr>
          <p:cNvSpPr txBox="1">
            <a:spLocks noChangeArrowheads="1"/>
          </p:cNvSpPr>
          <p:nvPr/>
        </p:nvSpPr>
        <p:spPr bwMode="auto">
          <a:xfrm>
            <a:off x="500063" y="1765300"/>
            <a:ext cx="3214687"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rgbClr val="3C8C93"/>
              </a:buClr>
              <a:buSzPct val="100000"/>
              <a:buFont typeface="Wingdings" panose="05000000000000000000" pitchFamily="2" charset="2"/>
              <a:buChar char="l"/>
              <a:defRPr kumimoji="1" sz="2600">
                <a:solidFill>
                  <a:schemeClr val="tx1"/>
                </a:solidFill>
                <a:latin typeface="HGP平成丸ｺﾞｼｯｸ体W4" panose="020F0500000000000000" pitchFamily="50" charset="-128"/>
                <a:ea typeface="HGP平成丸ｺﾞｼｯｸ体W4" panose="020F0500000000000000" pitchFamily="50" charset="-128"/>
              </a:defRPr>
            </a:lvl1pPr>
            <a:lvl2pPr marL="742950" indent="-285750">
              <a:spcBef>
                <a:spcPct val="20000"/>
              </a:spcBef>
              <a:buClr>
                <a:srgbClr val="3C8C93"/>
              </a:buClr>
              <a:buSzPct val="100000"/>
              <a:buFont typeface="Wingdings" panose="05000000000000000000" pitchFamily="2" charset="2"/>
              <a:buChar char="l"/>
              <a:defRPr kumimoji="1" sz="2200">
                <a:solidFill>
                  <a:schemeClr val="tx1"/>
                </a:solidFill>
                <a:latin typeface="HGP平成丸ｺﾞｼｯｸ体W4" panose="020F0500000000000000" pitchFamily="50" charset="-128"/>
                <a:ea typeface="HGP平成丸ｺﾞｼｯｸ体W4" panose="020F0500000000000000" pitchFamily="50" charset="-128"/>
              </a:defRPr>
            </a:lvl2pPr>
            <a:lvl3pPr marL="1143000" indent="-228600">
              <a:spcBef>
                <a:spcPct val="20000"/>
              </a:spcBef>
              <a:buClr>
                <a:srgbClr val="3C8C93"/>
              </a:buClr>
              <a:buSzPct val="100000"/>
              <a:buFont typeface="ヒラギノ角ゴ Pro W6"/>
              <a:buAutoNum type="circleNumDbPlain"/>
              <a:defRPr kumimoji="1" sz="2000">
                <a:solidFill>
                  <a:schemeClr val="tx1"/>
                </a:solidFill>
                <a:latin typeface="HGP平成丸ｺﾞｼｯｸ体W4" panose="020F0500000000000000" pitchFamily="50" charset="-128"/>
                <a:ea typeface="HGP平成丸ｺﾞｼｯｸ体W4" panose="020F0500000000000000" pitchFamily="50" charset="-128"/>
              </a:defRPr>
            </a:lvl3pPr>
            <a:lvl4pPr marL="1600200" indent="-228600">
              <a:spcBef>
                <a:spcPct val="20000"/>
              </a:spcBef>
              <a:buClr>
                <a:srgbClr val="3C8C93"/>
              </a:buClr>
              <a:buSzPct val="100000"/>
              <a:buFont typeface="Wingdings" panose="05000000000000000000" pitchFamily="2" charset="2"/>
              <a:buChar char="l"/>
              <a:defRPr kumimoji="1">
                <a:solidFill>
                  <a:schemeClr val="tx1"/>
                </a:solidFill>
                <a:latin typeface="HGP平成丸ｺﾞｼｯｸ体W4" panose="020F0500000000000000" pitchFamily="50" charset="-128"/>
                <a:ea typeface="HGP平成丸ｺﾞｼｯｸ体W4" panose="020F0500000000000000" pitchFamily="50" charset="-128"/>
              </a:defRPr>
            </a:lvl4pPr>
            <a:lvl5pPr marL="2057400" indent="-228600">
              <a:spcBef>
                <a:spcPct val="20000"/>
              </a:spcBef>
              <a:buClr>
                <a:srgbClr val="3C8C93"/>
              </a:buClr>
              <a:buSzPct val="100000"/>
              <a:buFont typeface="Wingdings" panose="05000000000000000000" pitchFamily="2" charset="2"/>
              <a:buChar char="l"/>
              <a:defRPr kumimoji="1">
                <a:solidFill>
                  <a:schemeClr val="tx1"/>
                </a:solidFill>
                <a:latin typeface="HGP平成丸ｺﾞｼｯｸ体W4" panose="020F0500000000000000" pitchFamily="50" charset="-128"/>
                <a:ea typeface="HGP平成丸ｺﾞｼｯｸ体W4" panose="020F0500000000000000" pitchFamily="50" charset="-128"/>
              </a:defRPr>
            </a:lvl5pPr>
            <a:lvl6pPr marL="2514600" indent="-228600" eaLnBrk="0" fontAlgn="base" hangingPunct="0">
              <a:spcBef>
                <a:spcPct val="20000"/>
              </a:spcBef>
              <a:spcAft>
                <a:spcPct val="0"/>
              </a:spcAft>
              <a:buClr>
                <a:srgbClr val="3C8C93"/>
              </a:buClr>
              <a:buSzPct val="100000"/>
              <a:buFont typeface="Wingdings" panose="05000000000000000000" pitchFamily="2" charset="2"/>
              <a:buChar char="l"/>
              <a:defRPr kumimoji="1">
                <a:solidFill>
                  <a:schemeClr val="tx1"/>
                </a:solidFill>
                <a:latin typeface="HGP平成丸ｺﾞｼｯｸ体W4" panose="020F0500000000000000" pitchFamily="50" charset="-128"/>
                <a:ea typeface="HGP平成丸ｺﾞｼｯｸ体W4" panose="020F0500000000000000" pitchFamily="50" charset="-128"/>
              </a:defRPr>
            </a:lvl6pPr>
            <a:lvl7pPr marL="2971800" indent="-228600" eaLnBrk="0" fontAlgn="base" hangingPunct="0">
              <a:spcBef>
                <a:spcPct val="20000"/>
              </a:spcBef>
              <a:spcAft>
                <a:spcPct val="0"/>
              </a:spcAft>
              <a:buClr>
                <a:srgbClr val="3C8C93"/>
              </a:buClr>
              <a:buSzPct val="100000"/>
              <a:buFont typeface="Wingdings" panose="05000000000000000000" pitchFamily="2" charset="2"/>
              <a:buChar char="l"/>
              <a:defRPr kumimoji="1">
                <a:solidFill>
                  <a:schemeClr val="tx1"/>
                </a:solidFill>
                <a:latin typeface="HGP平成丸ｺﾞｼｯｸ体W4" panose="020F0500000000000000" pitchFamily="50" charset="-128"/>
                <a:ea typeface="HGP平成丸ｺﾞｼｯｸ体W4" panose="020F0500000000000000" pitchFamily="50" charset="-128"/>
              </a:defRPr>
            </a:lvl7pPr>
            <a:lvl8pPr marL="3429000" indent="-228600" eaLnBrk="0" fontAlgn="base" hangingPunct="0">
              <a:spcBef>
                <a:spcPct val="20000"/>
              </a:spcBef>
              <a:spcAft>
                <a:spcPct val="0"/>
              </a:spcAft>
              <a:buClr>
                <a:srgbClr val="3C8C93"/>
              </a:buClr>
              <a:buSzPct val="100000"/>
              <a:buFont typeface="Wingdings" panose="05000000000000000000" pitchFamily="2" charset="2"/>
              <a:buChar char="l"/>
              <a:defRPr kumimoji="1">
                <a:solidFill>
                  <a:schemeClr val="tx1"/>
                </a:solidFill>
                <a:latin typeface="HGP平成丸ｺﾞｼｯｸ体W4" panose="020F0500000000000000" pitchFamily="50" charset="-128"/>
                <a:ea typeface="HGP平成丸ｺﾞｼｯｸ体W4" panose="020F0500000000000000" pitchFamily="50" charset="-128"/>
              </a:defRPr>
            </a:lvl8pPr>
            <a:lvl9pPr marL="3886200" indent="-228600" eaLnBrk="0" fontAlgn="base" hangingPunct="0">
              <a:spcBef>
                <a:spcPct val="20000"/>
              </a:spcBef>
              <a:spcAft>
                <a:spcPct val="0"/>
              </a:spcAft>
              <a:buClr>
                <a:srgbClr val="3C8C93"/>
              </a:buClr>
              <a:buSzPct val="100000"/>
              <a:buFont typeface="Wingdings" panose="05000000000000000000" pitchFamily="2" charset="2"/>
              <a:buChar char="l"/>
              <a:defRPr kumimoji="1">
                <a:solidFill>
                  <a:schemeClr val="tx1"/>
                </a:solidFill>
                <a:latin typeface="HGP平成丸ｺﾞｼｯｸ体W4" panose="020F0500000000000000" pitchFamily="50" charset="-128"/>
                <a:ea typeface="HGP平成丸ｺﾞｼｯｸ体W4" panose="020F0500000000000000" pitchFamily="50" charset="-128"/>
              </a:defRPr>
            </a:lvl9pPr>
          </a:lstStyle>
          <a:p>
            <a:pPr algn="ctr" eaLnBrk="1" hangingPunct="1">
              <a:spcBef>
                <a:spcPct val="0"/>
              </a:spcBef>
              <a:buClrTx/>
              <a:buSzTx/>
              <a:buFontTx/>
              <a:buNone/>
            </a:pPr>
            <a:r>
              <a:rPr lang="ja-JP" altLang="en-US" sz="1400" dirty="0">
                <a:solidFill>
                  <a:schemeClr val="accent1">
                    <a:lumMod val="50000"/>
                  </a:schemeClr>
                </a:solidFill>
                <a:latin typeface="游ゴシック Medium" panose="020B0500000000000000" pitchFamily="50" charset="-128"/>
                <a:ea typeface="游ゴシック Medium" panose="020B0500000000000000" pitchFamily="50" charset="-128"/>
              </a:rPr>
              <a:t>＜　新規学校卒業者格付け表　＞</a:t>
            </a:r>
          </a:p>
        </p:txBody>
      </p:sp>
      <p:sp>
        <p:nvSpPr>
          <p:cNvPr id="20535" name="テキスト ボックス 8">
            <a:extLst>
              <a:ext uri="{FF2B5EF4-FFF2-40B4-BE49-F238E27FC236}">
                <a16:creationId xmlns:a16="http://schemas.microsoft.com/office/drawing/2014/main" id="{24801F75-C863-4A8A-B8F1-917990303620}"/>
              </a:ext>
            </a:extLst>
          </p:cNvPr>
          <p:cNvSpPr txBox="1">
            <a:spLocks noChangeArrowheads="1"/>
          </p:cNvSpPr>
          <p:nvPr/>
        </p:nvSpPr>
        <p:spPr bwMode="auto">
          <a:xfrm>
            <a:off x="4572000" y="1765300"/>
            <a:ext cx="3214688"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rgbClr val="3C8C93"/>
              </a:buClr>
              <a:buSzPct val="100000"/>
              <a:buFont typeface="Wingdings" panose="05000000000000000000" pitchFamily="2" charset="2"/>
              <a:buChar char="l"/>
              <a:defRPr kumimoji="1" sz="2600">
                <a:solidFill>
                  <a:schemeClr val="tx1"/>
                </a:solidFill>
                <a:latin typeface="HGP平成丸ｺﾞｼｯｸ体W4" panose="020F0500000000000000" pitchFamily="50" charset="-128"/>
                <a:ea typeface="HGP平成丸ｺﾞｼｯｸ体W4" panose="020F0500000000000000" pitchFamily="50" charset="-128"/>
              </a:defRPr>
            </a:lvl1pPr>
            <a:lvl2pPr marL="742950" indent="-285750">
              <a:spcBef>
                <a:spcPct val="20000"/>
              </a:spcBef>
              <a:buClr>
                <a:srgbClr val="3C8C93"/>
              </a:buClr>
              <a:buSzPct val="100000"/>
              <a:buFont typeface="Wingdings" panose="05000000000000000000" pitchFamily="2" charset="2"/>
              <a:buChar char="l"/>
              <a:defRPr kumimoji="1" sz="2200">
                <a:solidFill>
                  <a:schemeClr val="tx1"/>
                </a:solidFill>
                <a:latin typeface="HGP平成丸ｺﾞｼｯｸ体W4" panose="020F0500000000000000" pitchFamily="50" charset="-128"/>
                <a:ea typeface="HGP平成丸ｺﾞｼｯｸ体W4" panose="020F0500000000000000" pitchFamily="50" charset="-128"/>
              </a:defRPr>
            </a:lvl2pPr>
            <a:lvl3pPr marL="1143000" indent="-228600">
              <a:spcBef>
                <a:spcPct val="20000"/>
              </a:spcBef>
              <a:buClr>
                <a:srgbClr val="3C8C93"/>
              </a:buClr>
              <a:buSzPct val="100000"/>
              <a:buFont typeface="ヒラギノ角ゴ Pro W6"/>
              <a:buAutoNum type="circleNumDbPlain"/>
              <a:defRPr kumimoji="1" sz="2000">
                <a:solidFill>
                  <a:schemeClr val="tx1"/>
                </a:solidFill>
                <a:latin typeface="HGP平成丸ｺﾞｼｯｸ体W4" panose="020F0500000000000000" pitchFamily="50" charset="-128"/>
                <a:ea typeface="HGP平成丸ｺﾞｼｯｸ体W4" panose="020F0500000000000000" pitchFamily="50" charset="-128"/>
              </a:defRPr>
            </a:lvl3pPr>
            <a:lvl4pPr marL="1600200" indent="-228600">
              <a:spcBef>
                <a:spcPct val="20000"/>
              </a:spcBef>
              <a:buClr>
                <a:srgbClr val="3C8C93"/>
              </a:buClr>
              <a:buSzPct val="100000"/>
              <a:buFont typeface="Wingdings" panose="05000000000000000000" pitchFamily="2" charset="2"/>
              <a:buChar char="l"/>
              <a:defRPr kumimoji="1">
                <a:solidFill>
                  <a:schemeClr val="tx1"/>
                </a:solidFill>
                <a:latin typeface="HGP平成丸ｺﾞｼｯｸ体W4" panose="020F0500000000000000" pitchFamily="50" charset="-128"/>
                <a:ea typeface="HGP平成丸ｺﾞｼｯｸ体W4" panose="020F0500000000000000" pitchFamily="50" charset="-128"/>
              </a:defRPr>
            </a:lvl4pPr>
            <a:lvl5pPr marL="2057400" indent="-228600">
              <a:spcBef>
                <a:spcPct val="20000"/>
              </a:spcBef>
              <a:buClr>
                <a:srgbClr val="3C8C93"/>
              </a:buClr>
              <a:buSzPct val="100000"/>
              <a:buFont typeface="Wingdings" panose="05000000000000000000" pitchFamily="2" charset="2"/>
              <a:buChar char="l"/>
              <a:defRPr kumimoji="1">
                <a:solidFill>
                  <a:schemeClr val="tx1"/>
                </a:solidFill>
                <a:latin typeface="HGP平成丸ｺﾞｼｯｸ体W4" panose="020F0500000000000000" pitchFamily="50" charset="-128"/>
                <a:ea typeface="HGP平成丸ｺﾞｼｯｸ体W4" panose="020F0500000000000000" pitchFamily="50" charset="-128"/>
              </a:defRPr>
            </a:lvl5pPr>
            <a:lvl6pPr marL="2514600" indent="-228600" eaLnBrk="0" fontAlgn="base" hangingPunct="0">
              <a:spcBef>
                <a:spcPct val="20000"/>
              </a:spcBef>
              <a:spcAft>
                <a:spcPct val="0"/>
              </a:spcAft>
              <a:buClr>
                <a:srgbClr val="3C8C93"/>
              </a:buClr>
              <a:buSzPct val="100000"/>
              <a:buFont typeface="Wingdings" panose="05000000000000000000" pitchFamily="2" charset="2"/>
              <a:buChar char="l"/>
              <a:defRPr kumimoji="1">
                <a:solidFill>
                  <a:schemeClr val="tx1"/>
                </a:solidFill>
                <a:latin typeface="HGP平成丸ｺﾞｼｯｸ体W4" panose="020F0500000000000000" pitchFamily="50" charset="-128"/>
                <a:ea typeface="HGP平成丸ｺﾞｼｯｸ体W4" panose="020F0500000000000000" pitchFamily="50" charset="-128"/>
              </a:defRPr>
            </a:lvl6pPr>
            <a:lvl7pPr marL="2971800" indent="-228600" eaLnBrk="0" fontAlgn="base" hangingPunct="0">
              <a:spcBef>
                <a:spcPct val="20000"/>
              </a:spcBef>
              <a:spcAft>
                <a:spcPct val="0"/>
              </a:spcAft>
              <a:buClr>
                <a:srgbClr val="3C8C93"/>
              </a:buClr>
              <a:buSzPct val="100000"/>
              <a:buFont typeface="Wingdings" panose="05000000000000000000" pitchFamily="2" charset="2"/>
              <a:buChar char="l"/>
              <a:defRPr kumimoji="1">
                <a:solidFill>
                  <a:schemeClr val="tx1"/>
                </a:solidFill>
                <a:latin typeface="HGP平成丸ｺﾞｼｯｸ体W4" panose="020F0500000000000000" pitchFamily="50" charset="-128"/>
                <a:ea typeface="HGP平成丸ｺﾞｼｯｸ体W4" panose="020F0500000000000000" pitchFamily="50" charset="-128"/>
              </a:defRPr>
            </a:lvl7pPr>
            <a:lvl8pPr marL="3429000" indent="-228600" eaLnBrk="0" fontAlgn="base" hangingPunct="0">
              <a:spcBef>
                <a:spcPct val="20000"/>
              </a:spcBef>
              <a:spcAft>
                <a:spcPct val="0"/>
              </a:spcAft>
              <a:buClr>
                <a:srgbClr val="3C8C93"/>
              </a:buClr>
              <a:buSzPct val="100000"/>
              <a:buFont typeface="Wingdings" panose="05000000000000000000" pitchFamily="2" charset="2"/>
              <a:buChar char="l"/>
              <a:defRPr kumimoji="1">
                <a:solidFill>
                  <a:schemeClr val="tx1"/>
                </a:solidFill>
                <a:latin typeface="HGP平成丸ｺﾞｼｯｸ体W4" panose="020F0500000000000000" pitchFamily="50" charset="-128"/>
                <a:ea typeface="HGP平成丸ｺﾞｼｯｸ体W4" panose="020F0500000000000000" pitchFamily="50" charset="-128"/>
              </a:defRPr>
            </a:lvl8pPr>
            <a:lvl9pPr marL="3886200" indent="-228600" eaLnBrk="0" fontAlgn="base" hangingPunct="0">
              <a:spcBef>
                <a:spcPct val="20000"/>
              </a:spcBef>
              <a:spcAft>
                <a:spcPct val="0"/>
              </a:spcAft>
              <a:buClr>
                <a:srgbClr val="3C8C93"/>
              </a:buClr>
              <a:buSzPct val="100000"/>
              <a:buFont typeface="Wingdings" panose="05000000000000000000" pitchFamily="2" charset="2"/>
              <a:buChar char="l"/>
              <a:defRPr kumimoji="1">
                <a:solidFill>
                  <a:schemeClr val="tx1"/>
                </a:solidFill>
                <a:latin typeface="HGP平成丸ｺﾞｼｯｸ体W4" panose="020F0500000000000000" pitchFamily="50" charset="-128"/>
                <a:ea typeface="HGP平成丸ｺﾞｼｯｸ体W4" panose="020F0500000000000000" pitchFamily="50" charset="-128"/>
              </a:defRPr>
            </a:lvl9pPr>
          </a:lstStyle>
          <a:p>
            <a:pPr algn="ctr" eaLnBrk="1" hangingPunct="1">
              <a:spcBef>
                <a:spcPct val="0"/>
              </a:spcBef>
              <a:buClrTx/>
              <a:buSzTx/>
              <a:buFontTx/>
              <a:buNone/>
            </a:pPr>
            <a:r>
              <a:rPr lang="ja-JP" altLang="en-US" sz="1400" dirty="0">
                <a:solidFill>
                  <a:schemeClr val="accent1">
                    <a:lumMod val="50000"/>
                  </a:schemeClr>
                </a:solidFill>
                <a:latin typeface="游ゴシック Medium" panose="020B0500000000000000" pitchFamily="50" charset="-128"/>
                <a:ea typeface="游ゴシック Medium" panose="020B0500000000000000" pitchFamily="50" charset="-128"/>
              </a:rPr>
              <a:t>＜　中途採用者仮格付け表　＞</a:t>
            </a:r>
          </a:p>
        </p:txBody>
      </p:sp>
      <p:sp>
        <p:nvSpPr>
          <p:cNvPr id="20536" name="テキスト ボックス 9">
            <a:extLst>
              <a:ext uri="{FF2B5EF4-FFF2-40B4-BE49-F238E27FC236}">
                <a16:creationId xmlns:a16="http://schemas.microsoft.com/office/drawing/2014/main" id="{649E9D2A-F52D-48AB-B161-6AA719D7E92F}"/>
              </a:ext>
            </a:extLst>
          </p:cNvPr>
          <p:cNvSpPr txBox="1">
            <a:spLocks noChangeArrowheads="1"/>
          </p:cNvSpPr>
          <p:nvPr/>
        </p:nvSpPr>
        <p:spPr bwMode="auto">
          <a:xfrm>
            <a:off x="4857750" y="5661025"/>
            <a:ext cx="3214688"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rgbClr val="3C8C93"/>
              </a:buClr>
              <a:buSzPct val="100000"/>
              <a:buFont typeface="Wingdings" panose="05000000000000000000" pitchFamily="2" charset="2"/>
              <a:buChar char="l"/>
              <a:defRPr kumimoji="1" sz="2600">
                <a:solidFill>
                  <a:schemeClr val="tx1"/>
                </a:solidFill>
                <a:latin typeface="HGP平成丸ｺﾞｼｯｸ体W4" panose="020F0500000000000000" pitchFamily="50" charset="-128"/>
                <a:ea typeface="HGP平成丸ｺﾞｼｯｸ体W4" panose="020F0500000000000000" pitchFamily="50" charset="-128"/>
              </a:defRPr>
            </a:lvl1pPr>
            <a:lvl2pPr marL="742950" indent="-285750">
              <a:spcBef>
                <a:spcPct val="20000"/>
              </a:spcBef>
              <a:buClr>
                <a:srgbClr val="3C8C93"/>
              </a:buClr>
              <a:buSzPct val="100000"/>
              <a:buFont typeface="Wingdings" panose="05000000000000000000" pitchFamily="2" charset="2"/>
              <a:buChar char="l"/>
              <a:defRPr kumimoji="1" sz="2200">
                <a:solidFill>
                  <a:schemeClr val="tx1"/>
                </a:solidFill>
                <a:latin typeface="HGP平成丸ｺﾞｼｯｸ体W4" panose="020F0500000000000000" pitchFamily="50" charset="-128"/>
                <a:ea typeface="HGP平成丸ｺﾞｼｯｸ体W4" panose="020F0500000000000000" pitchFamily="50" charset="-128"/>
              </a:defRPr>
            </a:lvl2pPr>
            <a:lvl3pPr marL="1143000" indent="-228600">
              <a:spcBef>
                <a:spcPct val="20000"/>
              </a:spcBef>
              <a:buClr>
                <a:srgbClr val="3C8C93"/>
              </a:buClr>
              <a:buSzPct val="100000"/>
              <a:buFont typeface="ヒラギノ角ゴ Pro W6"/>
              <a:buAutoNum type="circleNumDbPlain"/>
              <a:defRPr kumimoji="1" sz="2000">
                <a:solidFill>
                  <a:schemeClr val="tx1"/>
                </a:solidFill>
                <a:latin typeface="HGP平成丸ｺﾞｼｯｸ体W4" panose="020F0500000000000000" pitchFamily="50" charset="-128"/>
                <a:ea typeface="HGP平成丸ｺﾞｼｯｸ体W4" panose="020F0500000000000000" pitchFamily="50" charset="-128"/>
              </a:defRPr>
            </a:lvl3pPr>
            <a:lvl4pPr marL="1600200" indent="-228600">
              <a:spcBef>
                <a:spcPct val="20000"/>
              </a:spcBef>
              <a:buClr>
                <a:srgbClr val="3C8C93"/>
              </a:buClr>
              <a:buSzPct val="100000"/>
              <a:buFont typeface="Wingdings" panose="05000000000000000000" pitchFamily="2" charset="2"/>
              <a:buChar char="l"/>
              <a:defRPr kumimoji="1">
                <a:solidFill>
                  <a:schemeClr val="tx1"/>
                </a:solidFill>
                <a:latin typeface="HGP平成丸ｺﾞｼｯｸ体W4" panose="020F0500000000000000" pitchFamily="50" charset="-128"/>
                <a:ea typeface="HGP平成丸ｺﾞｼｯｸ体W4" panose="020F0500000000000000" pitchFamily="50" charset="-128"/>
              </a:defRPr>
            </a:lvl4pPr>
            <a:lvl5pPr marL="2057400" indent="-228600">
              <a:spcBef>
                <a:spcPct val="20000"/>
              </a:spcBef>
              <a:buClr>
                <a:srgbClr val="3C8C93"/>
              </a:buClr>
              <a:buSzPct val="100000"/>
              <a:buFont typeface="Wingdings" panose="05000000000000000000" pitchFamily="2" charset="2"/>
              <a:buChar char="l"/>
              <a:defRPr kumimoji="1">
                <a:solidFill>
                  <a:schemeClr val="tx1"/>
                </a:solidFill>
                <a:latin typeface="HGP平成丸ｺﾞｼｯｸ体W4" panose="020F0500000000000000" pitchFamily="50" charset="-128"/>
                <a:ea typeface="HGP平成丸ｺﾞｼｯｸ体W4" panose="020F0500000000000000" pitchFamily="50" charset="-128"/>
              </a:defRPr>
            </a:lvl5pPr>
            <a:lvl6pPr marL="2514600" indent="-228600" eaLnBrk="0" fontAlgn="base" hangingPunct="0">
              <a:spcBef>
                <a:spcPct val="20000"/>
              </a:spcBef>
              <a:spcAft>
                <a:spcPct val="0"/>
              </a:spcAft>
              <a:buClr>
                <a:srgbClr val="3C8C93"/>
              </a:buClr>
              <a:buSzPct val="100000"/>
              <a:buFont typeface="Wingdings" panose="05000000000000000000" pitchFamily="2" charset="2"/>
              <a:buChar char="l"/>
              <a:defRPr kumimoji="1">
                <a:solidFill>
                  <a:schemeClr val="tx1"/>
                </a:solidFill>
                <a:latin typeface="HGP平成丸ｺﾞｼｯｸ体W4" panose="020F0500000000000000" pitchFamily="50" charset="-128"/>
                <a:ea typeface="HGP平成丸ｺﾞｼｯｸ体W4" panose="020F0500000000000000" pitchFamily="50" charset="-128"/>
              </a:defRPr>
            </a:lvl6pPr>
            <a:lvl7pPr marL="2971800" indent="-228600" eaLnBrk="0" fontAlgn="base" hangingPunct="0">
              <a:spcBef>
                <a:spcPct val="20000"/>
              </a:spcBef>
              <a:spcAft>
                <a:spcPct val="0"/>
              </a:spcAft>
              <a:buClr>
                <a:srgbClr val="3C8C93"/>
              </a:buClr>
              <a:buSzPct val="100000"/>
              <a:buFont typeface="Wingdings" panose="05000000000000000000" pitchFamily="2" charset="2"/>
              <a:buChar char="l"/>
              <a:defRPr kumimoji="1">
                <a:solidFill>
                  <a:schemeClr val="tx1"/>
                </a:solidFill>
                <a:latin typeface="HGP平成丸ｺﾞｼｯｸ体W4" panose="020F0500000000000000" pitchFamily="50" charset="-128"/>
                <a:ea typeface="HGP平成丸ｺﾞｼｯｸ体W4" panose="020F0500000000000000" pitchFamily="50" charset="-128"/>
              </a:defRPr>
            </a:lvl7pPr>
            <a:lvl8pPr marL="3429000" indent="-228600" eaLnBrk="0" fontAlgn="base" hangingPunct="0">
              <a:spcBef>
                <a:spcPct val="20000"/>
              </a:spcBef>
              <a:spcAft>
                <a:spcPct val="0"/>
              </a:spcAft>
              <a:buClr>
                <a:srgbClr val="3C8C93"/>
              </a:buClr>
              <a:buSzPct val="100000"/>
              <a:buFont typeface="Wingdings" panose="05000000000000000000" pitchFamily="2" charset="2"/>
              <a:buChar char="l"/>
              <a:defRPr kumimoji="1">
                <a:solidFill>
                  <a:schemeClr val="tx1"/>
                </a:solidFill>
                <a:latin typeface="HGP平成丸ｺﾞｼｯｸ体W4" panose="020F0500000000000000" pitchFamily="50" charset="-128"/>
                <a:ea typeface="HGP平成丸ｺﾞｼｯｸ体W4" panose="020F0500000000000000" pitchFamily="50" charset="-128"/>
              </a:defRPr>
            </a:lvl8pPr>
            <a:lvl9pPr marL="3886200" indent="-228600" eaLnBrk="0" fontAlgn="base" hangingPunct="0">
              <a:spcBef>
                <a:spcPct val="20000"/>
              </a:spcBef>
              <a:spcAft>
                <a:spcPct val="0"/>
              </a:spcAft>
              <a:buClr>
                <a:srgbClr val="3C8C93"/>
              </a:buClr>
              <a:buSzPct val="100000"/>
              <a:buFont typeface="Wingdings" panose="05000000000000000000" pitchFamily="2" charset="2"/>
              <a:buChar char="l"/>
              <a:defRPr kumimoji="1">
                <a:solidFill>
                  <a:schemeClr val="tx1"/>
                </a:solidFill>
                <a:latin typeface="HGP平成丸ｺﾞｼｯｸ体W4" panose="020F0500000000000000" pitchFamily="50" charset="-128"/>
                <a:ea typeface="HGP平成丸ｺﾞｼｯｸ体W4" panose="020F0500000000000000" pitchFamily="50" charset="-128"/>
              </a:defRPr>
            </a:lvl9pPr>
          </a:lstStyle>
          <a:p>
            <a:pPr eaLnBrk="1" hangingPunct="1">
              <a:spcBef>
                <a:spcPct val="0"/>
              </a:spcBef>
              <a:buClrTx/>
              <a:buSzTx/>
              <a:buFontTx/>
              <a:buNone/>
            </a:pPr>
            <a:r>
              <a:rPr lang="en-US" altLang="ja-JP" sz="1100" dirty="0">
                <a:solidFill>
                  <a:schemeClr val="accent1">
                    <a:lumMod val="50000"/>
                  </a:schemeClr>
                </a:solidFill>
                <a:latin typeface="游ゴシック Medium" panose="020B0500000000000000" pitchFamily="50" charset="-128"/>
                <a:ea typeface="游ゴシック Medium" panose="020B0500000000000000" pitchFamily="50" charset="-128"/>
              </a:rPr>
              <a:t>※</a:t>
            </a:r>
            <a:r>
              <a:rPr lang="ja-JP" altLang="en-US" sz="1100" dirty="0">
                <a:solidFill>
                  <a:schemeClr val="accent1">
                    <a:lumMod val="50000"/>
                  </a:schemeClr>
                </a:solidFill>
                <a:latin typeface="游ゴシック Medium" panose="020B0500000000000000" pitchFamily="50" charset="-128"/>
                <a:ea typeface="游ゴシック Medium" panose="020B0500000000000000" pitchFamily="50" charset="-128"/>
              </a:rPr>
              <a:t>自己評価による仮格付け</a:t>
            </a:r>
          </a:p>
        </p:txBody>
      </p:sp>
      <p:sp>
        <p:nvSpPr>
          <p:cNvPr id="12" name="テキスト ボックス 6">
            <a:extLst>
              <a:ext uri="{FF2B5EF4-FFF2-40B4-BE49-F238E27FC236}">
                <a16:creationId xmlns:a16="http://schemas.microsoft.com/office/drawing/2014/main" id="{5B6D5139-8690-4FA4-AC1D-EDD11292E409}"/>
              </a:ext>
            </a:extLst>
          </p:cNvPr>
          <p:cNvSpPr txBox="1">
            <a:spLocks noChangeArrowheads="1"/>
          </p:cNvSpPr>
          <p:nvPr/>
        </p:nvSpPr>
        <p:spPr bwMode="auto">
          <a:xfrm>
            <a:off x="5533504" y="0"/>
            <a:ext cx="3610496" cy="276999"/>
          </a:xfrm>
          <a:prstGeom prst="rect">
            <a:avLst/>
          </a:prstGeom>
          <a:solidFill>
            <a:srgbClr val="FFFF99"/>
          </a:solidFill>
          <a:ln>
            <a:solidFill>
              <a:schemeClr val="accent1">
                <a:lumMod val="50000"/>
              </a:schemeClr>
            </a:solidFill>
          </a:ln>
        </p:spPr>
        <p:txBody>
          <a:bodyPr wrap="square">
            <a:spAutoFit/>
          </a:bodyPr>
          <a:lstStyle>
            <a:lvl1pPr eaLnBrk="0" hangingPunct="0">
              <a:spcBef>
                <a:spcPct val="20000"/>
              </a:spcBef>
              <a:buClr>
                <a:srgbClr val="3C8C93"/>
              </a:buClr>
              <a:buSzPct val="100000"/>
              <a:buFont typeface="Wingdings" pitchFamily="2" charset="2"/>
              <a:defRPr kumimoji="1" sz="1400">
                <a:solidFill>
                  <a:schemeClr val="tx1"/>
                </a:solidFill>
                <a:latin typeface="メイリオ" pitchFamily="50" charset="-128"/>
                <a:ea typeface="メイリオ" pitchFamily="50" charset="-128"/>
                <a:cs typeface="メイリオ" pitchFamily="50" charset="-128"/>
              </a:defRPr>
            </a:lvl1pPr>
            <a:lvl2pPr marL="742950" indent="-285750" eaLnBrk="0" hangingPunct="0">
              <a:spcBef>
                <a:spcPct val="20000"/>
              </a:spcBef>
              <a:buClr>
                <a:srgbClr val="3C8C93"/>
              </a:buClr>
              <a:buSzPct val="100000"/>
              <a:buFont typeface="Wingdings" pitchFamily="2" charset="2"/>
              <a:buChar char="l"/>
              <a:defRPr kumimoji="1" sz="2200">
                <a:solidFill>
                  <a:schemeClr val="tx1"/>
                </a:solidFill>
                <a:latin typeface="HGP平成丸ｺﾞｼｯｸ体W4" pitchFamily="50" charset="-128"/>
                <a:ea typeface="HGP平成丸ｺﾞｼｯｸ体W4" pitchFamily="50" charset="-128"/>
                <a:cs typeface="メイリオ" pitchFamily="50" charset="-128"/>
              </a:defRPr>
            </a:lvl2pPr>
            <a:lvl3pPr marL="1371600" indent="-457200" eaLnBrk="0" hangingPunct="0">
              <a:spcBef>
                <a:spcPct val="20000"/>
              </a:spcBef>
              <a:buClr>
                <a:srgbClr val="3C8C93"/>
              </a:buClr>
              <a:buSzPct val="100000"/>
              <a:buFont typeface="ヒラギノ角ゴ Pro W6"/>
              <a:buAutoNum type="circleNumDbPlain"/>
              <a:defRPr kumimoji="1" sz="2000">
                <a:solidFill>
                  <a:schemeClr val="tx1"/>
                </a:solidFill>
                <a:latin typeface="HGP平成丸ｺﾞｼｯｸ体W4" pitchFamily="50" charset="-128"/>
                <a:ea typeface="HGP平成丸ｺﾞｼｯｸ体W4" pitchFamily="50" charset="-128"/>
                <a:cs typeface="メイリオ" pitchFamily="50" charset="-128"/>
              </a:defRPr>
            </a:lvl3pPr>
            <a:lvl4pPr marL="1600200" indent="-228600" eaLnBrk="0" hangingPunct="0">
              <a:spcBef>
                <a:spcPct val="20000"/>
              </a:spcBef>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4pPr>
            <a:lvl5pPr marL="2057400" indent="-228600" eaLnBrk="0" hangingPunct="0">
              <a:spcBef>
                <a:spcPct val="20000"/>
              </a:spcBef>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5pPr>
            <a:lvl6pPr marL="2514600" indent="-228600" eaLnBrk="0" fontAlgn="base" hangingPunct="0">
              <a:spcBef>
                <a:spcPct val="20000"/>
              </a:spcBef>
              <a:spcAft>
                <a:spcPct val="0"/>
              </a:spcAft>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6pPr>
            <a:lvl7pPr marL="2971800" indent="-228600" eaLnBrk="0" fontAlgn="base" hangingPunct="0">
              <a:spcBef>
                <a:spcPct val="20000"/>
              </a:spcBef>
              <a:spcAft>
                <a:spcPct val="0"/>
              </a:spcAft>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7pPr>
            <a:lvl8pPr marL="3429000" indent="-228600" eaLnBrk="0" fontAlgn="base" hangingPunct="0">
              <a:spcBef>
                <a:spcPct val="20000"/>
              </a:spcBef>
              <a:spcAft>
                <a:spcPct val="0"/>
              </a:spcAft>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8pPr>
            <a:lvl9pPr marL="3886200" indent="-228600" eaLnBrk="0" fontAlgn="base" hangingPunct="0">
              <a:spcBef>
                <a:spcPct val="20000"/>
              </a:spcBef>
              <a:spcAft>
                <a:spcPct val="0"/>
              </a:spcAft>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9pPr>
          </a:lstStyle>
          <a:p>
            <a:pPr marL="285750" indent="-285750" eaLnBrk="1" hangingPunct="1">
              <a:spcBef>
                <a:spcPct val="0"/>
              </a:spcBef>
              <a:buClrTx/>
              <a:buSzTx/>
              <a:buFont typeface="HGS平成丸ｺﾞｼｯｸ体W4" panose="020F0500000000000000" pitchFamily="50" charset="-128"/>
              <a:buChar char="※"/>
            </a:pPr>
            <a:r>
              <a:rPr lang="ja-JP" altLang="en-US" sz="1200" dirty="0">
                <a:solidFill>
                  <a:schemeClr val="accent1">
                    <a:lumMod val="50000"/>
                  </a:schemeClr>
                </a:solidFill>
                <a:latin typeface="游ゴシック" panose="020B0400000000000000" pitchFamily="50" charset="-128"/>
                <a:ea typeface="游ゴシック" panose="020B0400000000000000" pitchFamily="50" charset="-128"/>
              </a:rPr>
              <a:t>御社のものに変更してください</a:t>
            </a:r>
            <a:endParaRPr lang="en-US" altLang="ja-JP" sz="1200" dirty="0">
              <a:solidFill>
                <a:schemeClr val="accent1">
                  <a:lumMod val="50000"/>
                </a:schemeClr>
              </a:solidFill>
              <a:latin typeface="游ゴシック" panose="020B0400000000000000" pitchFamily="50" charset="-128"/>
              <a:ea typeface="游ゴシック" panose="020B0400000000000000" pitchFamily="50" charset="-128"/>
            </a:endParaRPr>
          </a:p>
        </p:txBody>
      </p:sp>
      <p:sp>
        <p:nvSpPr>
          <p:cNvPr id="13" name="フッター プレースホルダー 3">
            <a:extLst>
              <a:ext uri="{FF2B5EF4-FFF2-40B4-BE49-F238E27FC236}">
                <a16:creationId xmlns:a16="http://schemas.microsoft.com/office/drawing/2014/main" id="{6017CD43-B03C-4388-B195-E9E9494A7569}"/>
              </a:ext>
            </a:extLst>
          </p:cNvPr>
          <p:cNvSpPr>
            <a:spLocks noGrp="1"/>
          </p:cNvSpPr>
          <p:nvPr>
            <p:ph type="ftr" sz="quarter" idx="11"/>
          </p:nvPr>
        </p:nvSpPr>
        <p:spPr>
          <a:xfrm>
            <a:off x="1258888" y="6524625"/>
            <a:ext cx="6848475" cy="333375"/>
          </a:xfrm>
        </p:spPr>
        <p:txBody>
          <a:bodyPr/>
          <a:lstStyle/>
          <a:p>
            <a:pPr>
              <a:defRPr/>
            </a:pPr>
            <a:r>
              <a:rPr lang="en-US" altLang="ja-JP"/>
              <a:t>Copyright 2024 ENTOENTO Co. Ltd. All Rights Reserved.</a:t>
            </a:r>
            <a:endParaRPr lang="ja-JP" altLang="en-US" dirty="0"/>
          </a:p>
        </p:txBody>
      </p:sp>
    </p:spTree>
  </p:cSld>
  <p:clrMapOvr>
    <a:masterClrMapping/>
  </p:clrMapOvr>
</p:sld>
</file>

<file path=ppt/theme/theme1.xml><?xml version="1.0" encoding="utf-8"?>
<a:theme xmlns:a="http://schemas.openxmlformats.org/drawingml/2006/main" name="海風味">
  <a:themeElements>
    <a:clrScheme name="Office テーマ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テーマ">
      <a:majorFont>
        <a:latin typeface="Arial"/>
        <a:ea typeface="ヒラギノ角ゴ Pro W6"/>
        <a:cs typeface=""/>
      </a:majorFont>
      <a:minorFont>
        <a:latin typeface="Arial"/>
        <a:ea typeface="Osaka"/>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Office テーマ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Office テーマ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Office テーマ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Office テーマ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Office テーマ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Office テーマ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Office テーマ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Office テーマ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Office テーマ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Office テーマ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Office テーマ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Office テーマ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●entoentoビジネスマン</Template>
  <TotalTime>2038</TotalTime>
  <Words>4182</Words>
  <Application>Microsoft Office PowerPoint</Application>
  <PresentationFormat>画面に合わせる (4:3)</PresentationFormat>
  <Paragraphs>1725</Paragraphs>
  <Slides>24</Slides>
  <Notes>2</Notes>
  <HiddenSlides>0</HiddenSlides>
  <MMClips>0</MMClips>
  <ScaleCrop>false</ScaleCrop>
  <HeadingPairs>
    <vt:vector size="8" baseType="variant">
      <vt:variant>
        <vt:lpstr>使用されているフォント</vt:lpstr>
      </vt:variant>
      <vt:variant>
        <vt:i4>12</vt:i4>
      </vt:variant>
      <vt:variant>
        <vt:lpstr>テーマ</vt:lpstr>
      </vt:variant>
      <vt:variant>
        <vt:i4>1</vt:i4>
      </vt:variant>
      <vt:variant>
        <vt:lpstr>埋め込まれた OLE サーバー</vt:lpstr>
      </vt:variant>
      <vt:variant>
        <vt:i4>1</vt:i4>
      </vt:variant>
      <vt:variant>
        <vt:lpstr>スライド タイトル</vt:lpstr>
      </vt:variant>
      <vt:variant>
        <vt:i4>24</vt:i4>
      </vt:variant>
    </vt:vector>
  </HeadingPairs>
  <TitlesOfParts>
    <vt:vector size="38" baseType="lpstr">
      <vt:lpstr>BIZ UDゴシック</vt:lpstr>
      <vt:lpstr>HGP平成丸ｺﾞｼｯｸ体W8</vt:lpstr>
      <vt:lpstr>HGSｺﾞｼｯｸE</vt:lpstr>
      <vt:lpstr>HGS平成丸ｺﾞｼｯｸ体W4</vt:lpstr>
      <vt:lpstr>ＭＳ ゴシック</vt:lpstr>
      <vt:lpstr>ヒラギノ角ゴ Pro W6</vt:lpstr>
      <vt:lpstr>游ゴシック</vt:lpstr>
      <vt:lpstr>游ゴシック Medium</vt:lpstr>
      <vt:lpstr>Arial</vt:lpstr>
      <vt:lpstr>Calibri</vt:lpstr>
      <vt:lpstr>Century Gothic</vt:lpstr>
      <vt:lpstr>Wingdings</vt:lpstr>
      <vt:lpstr>海風味</vt:lpstr>
      <vt:lpstr>Worksheet</vt:lpstr>
      <vt:lpstr>○○式人事制度</vt:lpstr>
      <vt:lpstr>目次</vt:lpstr>
      <vt:lpstr>１．新人事制度の特徴</vt:lpstr>
      <vt:lpstr>２．人事制度について</vt:lpstr>
      <vt:lpstr>３．成長支援制度について</vt:lpstr>
      <vt:lpstr>４．ステップアップ制度について</vt:lpstr>
      <vt:lpstr>４．ステップアップ制度について</vt:lpstr>
      <vt:lpstr>４．ステップアップ制度について</vt:lpstr>
      <vt:lpstr>４．ステップアップ制度について</vt:lpstr>
      <vt:lpstr>４．ステップアップ制度について</vt:lpstr>
      <vt:lpstr>４．ステップアップ制度について</vt:lpstr>
      <vt:lpstr>４．ステップアップ制度について</vt:lpstr>
      <vt:lpstr>４．ステップアップ制度について</vt:lpstr>
      <vt:lpstr>５．賃金制度について</vt:lpstr>
      <vt:lpstr>５．賃金制度について</vt:lpstr>
      <vt:lpstr>５．賃金制度について</vt:lpstr>
      <vt:lpstr>５．賃金制度について</vt:lpstr>
      <vt:lpstr>５．賃金制度について</vt:lpstr>
      <vt:lpstr>５．賃金制度について</vt:lpstr>
      <vt:lpstr>６．成長結果と処遇について</vt:lpstr>
      <vt:lpstr>６．成長結果と処遇について</vt:lpstr>
      <vt:lpstr>６．成長結果と処遇について</vt:lpstr>
      <vt:lpstr>６．成長結果と処遇について</vt:lpstr>
      <vt:lpstr>６．成長結果と処遇について</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発表資料事例（ステップアップ制度・賃金制度・教育制度）</dc:title>
  <dc:creator>ENTOENTO</dc:creator>
  <cp:lastModifiedBy>ENTOENTO</cp:lastModifiedBy>
  <cp:revision>145</cp:revision>
  <cp:lastPrinted>2022-09-26T05:46:55Z</cp:lastPrinted>
  <dcterms:created xsi:type="dcterms:W3CDTF">2014-01-20T01:51:00Z</dcterms:created>
  <dcterms:modified xsi:type="dcterms:W3CDTF">2023-12-26T00:49:15Z</dcterms:modified>
</cp:coreProperties>
</file>